
<file path=[Content_Types].xml><?xml version="1.0" encoding="utf-8"?>
<Types xmlns="http://schemas.openxmlformats.org/package/2006/content-types">
  <Default Extension="emf" ContentType="image/x-emf"/>
  <Default Extension="gif" ContentType="image/gif"/>
  <Default Extension="glb" ContentType="model/gltf.binary"/>
  <Default Extension="jpeg" ContentType="image/jpeg"/>
  <Default Extension="jpg" ContentType="image/jpeg"/>
  <Default Extension="png" ContentType="image/png"/>
  <Default Extension="rels" ContentType="application/vnd.openxmlformats-package.relationships+xml"/>
  <Default Extension="svg" ContentType="image/svg+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tags/tag1.xml" ContentType="application/vnd.openxmlformats-officedocument.presentationml.tags+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4877" r:id="rId1"/>
  </p:sldMasterIdLst>
  <p:notesMasterIdLst>
    <p:notesMasterId r:id="rId73"/>
  </p:notesMasterIdLst>
  <p:handoutMasterIdLst>
    <p:handoutMasterId r:id="rId74"/>
  </p:handoutMasterIdLst>
  <p:sldIdLst>
    <p:sldId id="366" r:id="rId2"/>
    <p:sldId id="409" r:id="rId3"/>
    <p:sldId id="283" r:id="rId4"/>
    <p:sldId id="458" r:id="rId5"/>
    <p:sldId id="348" r:id="rId6"/>
    <p:sldId id="396" r:id="rId7"/>
    <p:sldId id="349" r:id="rId8"/>
    <p:sldId id="268" r:id="rId9"/>
    <p:sldId id="439" r:id="rId10"/>
    <p:sldId id="428" r:id="rId11"/>
    <p:sldId id="430" r:id="rId12"/>
    <p:sldId id="431" r:id="rId13"/>
    <p:sldId id="433" r:id="rId14"/>
    <p:sldId id="342" r:id="rId15"/>
    <p:sldId id="383" r:id="rId16"/>
    <p:sldId id="443" r:id="rId17"/>
    <p:sldId id="444" r:id="rId18"/>
    <p:sldId id="446" r:id="rId19"/>
    <p:sldId id="406" r:id="rId20"/>
    <p:sldId id="405" r:id="rId21"/>
    <p:sldId id="411" r:id="rId22"/>
    <p:sldId id="382" r:id="rId23"/>
    <p:sldId id="381" r:id="rId24"/>
    <p:sldId id="425" r:id="rId25"/>
    <p:sldId id="459" r:id="rId26"/>
    <p:sldId id="424" r:id="rId27"/>
    <p:sldId id="451" r:id="rId28"/>
    <p:sldId id="403" r:id="rId29"/>
    <p:sldId id="437" r:id="rId30"/>
    <p:sldId id="326" r:id="rId31"/>
    <p:sldId id="457" r:id="rId32"/>
    <p:sldId id="456" r:id="rId33"/>
    <p:sldId id="464" r:id="rId34"/>
    <p:sldId id="418" r:id="rId35"/>
    <p:sldId id="434" r:id="rId36"/>
    <p:sldId id="441" r:id="rId37"/>
    <p:sldId id="414" r:id="rId38"/>
    <p:sldId id="436" r:id="rId39"/>
    <p:sldId id="275" r:id="rId40"/>
    <p:sldId id="329" r:id="rId41"/>
    <p:sldId id="328" r:id="rId42"/>
    <p:sldId id="453" r:id="rId43"/>
    <p:sldId id="454" r:id="rId44"/>
    <p:sldId id="415" r:id="rId45"/>
    <p:sldId id="420" r:id="rId46"/>
    <p:sldId id="421" r:id="rId47"/>
    <p:sldId id="423" r:id="rId48"/>
    <p:sldId id="274" r:id="rId49"/>
    <p:sldId id="370" r:id="rId50"/>
    <p:sldId id="450" r:id="rId51"/>
    <p:sldId id="330" r:id="rId52"/>
    <p:sldId id="395" r:id="rId53"/>
    <p:sldId id="455" r:id="rId54"/>
    <p:sldId id="435" r:id="rId55"/>
    <p:sldId id="398" r:id="rId56"/>
    <p:sldId id="426" r:id="rId57"/>
    <p:sldId id="278" r:id="rId58"/>
    <p:sldId id="445" r:id="rId59"/>
    <p:sldId id="298" r:id="rId60"/>
    <p:sldId id="448" r:id="rId61"/>
    <p:sldId id="463" r:id="rId62"/>
    <p:sldId id="399" r:id="rId63"/>
    <p:sldId id="461" r:id="rId64"/>
    <p:sldId id="462" r:id="rId65"/>
    <p:sldId id="427" r:id="rId66"/>
    <p:sldId id="331" r:id="rId67"/>
    <p:sldId id="369" r:id="rId68"/>
    <p:sldId id="344" r:id="rId69"/>
    <p:sldId id="345" r:id="rId70"/>
    <p:sldId id="346" r:id="rId71"/>
    <p:sldId id="442" r:id="rId72"/>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521415D9-36F7-43E2-AB2F-B90AF26B5E84}">
      <p14:sectionLst xmlns:p14="http://schemas.microsoft.com/office/powerpoint/2010/main">
        <p14:section name="版權頁" id="{8F57E545-F714-4605-8310-A85BA1CBA6D3}">
          <p14:sldIdLst>
            <p14:sldId id="366"/>
          </p14:sldIdLst>
        </p14:section>
        <p14:section name="求職面試:3備7不、簽約" id="{BABA1C12-C244-4CA9-AABA-C10436AAA0B6}">
          <p14:sldIdLst>
            <p14:sldId id="409"/>
            <p14:sldId id="283"/>
            <p14:sldId id="458"/>
            <p14:sldId id="348"/>
            <p14:sldId id="396"/>
            <p14:sldId id="349"/>
            <p14:sldId id="268"/>
            <p14:sldId id="439"/>
          </p14:sldIdLst>
        </p14:section>
        <p14:section name="補充:建教生權益" id="{3AD240CB-B44F-499B-BF3A-5F1303A9C7E7}">
          <p14:sldIdLst>
            <p14:sldId id="428"/>
            <p14:sldId id="430"/>
            <p14:sldId id="431"/>
            <p14:sldId id="433"/>
          </p14:sldIdLst>
        </p14:section>
        <p14:section name="工作後:勞保、勞退6%" id="{51A9B806-5CD7-4D59-84C2-971A173646DB}">
          <p14:sldIdLst>
            <p14:sldId id="342"/>
            <p14:sldId id="383"/>
            <p14:sldId id="443"/>
            <p14:sldId id="444"/>
            <p14:sldId id="446"/>
            <p14:sldId id="406"/>
            <p14:sldId id="405"/>
            <p14:sldId id="411"/>
            <p14:sldId id="382"/>
            <p14:sldId id="381"/>
            <p14:sldId id="425"/>
            <p14:sldId id="459"/>
            <p14:sldId id="424"/>
            <p14:sldId id="451"/>
            <p14:sldId id="403"/>
          </p14:sldIdLst>
        </p14:section>
        <p14:section name="工作後:工資、放假、加班費" id="{258BFD41-4A98-4D3C-8A58-5B8D1A7C5652}">
          <p14:sldIdLst>
            <p14:sldId id="437"/>
            <p14:sldId id="326"/>
            <p14:sldId id="457"/>
            <p14:sldId id="456"/>
            <p14:sldId id="464"/>
            <p14:sldId id="418"/>
            <p14:sldId id="434"/>
            <p14:sldId id="441"/>
            <p14:sldId id="414"/>
            <p14:sldId id="436"/>
            <p14:sldId id="275"/>
            <p14:sldId id="329"/>
            <p14:sldId id="328"/>
          </p14:sldIdLst>
        </p14:section>
        <p14:section name="工作後:班表-變形工時" id="{EB66B048-5714-4B61-BFDE-ED1DD363878A}">
          <p14:sldIdLst>
            <p14:sldId id="453"/>
            <p14:sldId id="454"/>
            <p14:sldId id="415"/>
            <p14:sldId id="420"/>
            <p14:sldId id="421"/>
            <p14:sldId id="423"/>
          </p14:sldIdLst>
        </p14:section>
        <p14:section name="工作後:職災認定&amp;給付" id="{C6B54B21-37E1-469A-9BD9-562478543525}">
          <p14:sldIdLst>
            <p14:sldId id="274"/>
            <p14:sldId id="370"/>
            <p14:sldId id="450"/>
            <p14:sldId id="330"/>
            <p14:sldId id="395"/>
            <p14:sldId id="455"/>
            <p14:sldId id="435"/>
            <p14:sldId id="398"/>
            <p14:sldId id="426"/>
            <p14:sldId id="278"/>
            <p14:sldId id="445"/>
            <p14:sldId id="298"/>
            <p14:sldId id="448"/>
            <p14:sldId id="463"/>
            <p14:sldId id="399"/>
            <p14:sldId id="461"/>
            <p14:sldId id="462"/>
          </p14:sldIdLst>
        </p14:section>
        <p14:section name="求助運用勞工資源" id="{97859F46-EE07-4538-A360-758B82FCF82F}">
          <p14:sldIdLst>
            <p14:sldId id="427"/>
            <p14:sldId id="331"/>
            <p14:sldId id="369"/>
          </p14:sldIdLst>
        </p14:section>
        <p14:section name="伏筆:高三集體勞權課" id="{DB74403D-4306-4A91-A473-C4AC2C5665BD}">
          <p14:sldIdLst>
            <p14:sldId id="344"/>
            <p14:sldId id="345"/>
            <p14:sldId id="346"/>
          </p14:sldIdLst>
        </p14:section>
        <p14:section name="版權頁" id="{8D90A0BD-D11F-425E-9419-3A5E8A74274F}">
          <p14:sldIdLst>
            <p14:sldId id="442"/>
          </p14:sldIdLst>
        </p14:section>
      </p14:sectionLst>
    </p:ext>
    <p:ext uri="{EFAFB233-063F-42B5-8137-9DF3F51BA10A}">
      <p15:sldGuideLst xmlns:p15="http://schemas.microsoft.com/office/powerpoint/2012/main">
        <p15:guide id="1" orient="horz" pos="3158" userDrawn="1">
          <p15:clr>
            <a:srgbClr val="A4A3A4"/>
          </p15:clr>
        </p15:guide>
        <p15:guide id="2" pos="3160" userDrawn="1">
          <p15:clr>
            <a:srgbClr val="A4A3A4"/>
          </p15:clr>
        </p15:guide>
        <p15:guide id="3" pos="6924" userDrawn="1">
          <p15:clr>
            <a:srgbClr val="A4A3A4"/>
          </p15:clr>
        </p15:guide>
        <p15:guide id="4" orient="horz" pos="2160" userDrawn="1">
          <p15:clr>
            <a:srgbClr val="A4A3A4"/>
          </p15:clr>
        </p15:guide>
        <p15:guide id="5" orient="horz" pos="3884" userDrawn="1">
          <p15:clr>
            <a:srgbClr val="A4A3A4"/>
          </p15:clr>
        </p15:guide>
        <p15:guide id="6" pos="756"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A4335"/>
    <a:srgbClr val="D16B25"/>
    <a:srgbClr val="F5F5DB"/>
    <a:srgbClr val="303129"/>
    <a:srgbClr val="FFE9FD"/>
    <a:srgbClr val="7030A0"/>
    <a:srgbClr val="FA6D25"/>
    <a:srgbClr val="F9D37C"/>
    <a:srgbClr val="FBBC05"/>
    <a:srgbClr val="FF61F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中等深淺樣式 2 - 輔色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F5AB1C69-6EDB-4FF4-983F-18BD219EF322}" styleName="中等深淺樣式 2 - 輔色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F2DE63D5-997A-4646-A377-4702673A728D}" styleName="淺色樣式 2 - 輔色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D113A9D2-9D6B-4929-AA2D-F23B5EE8CBE7}" styleName="佈景主題樣式 2 - 輔色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00A15C55-8517-42AA-B614-E9B94910E393}" styleName="中等深淺樣式 2 - 輔色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91EBBBCC-DAD2-459C-BE2E-F6DE35CF9A28}" styleName="深色樣式 2 - 輔色 3/輔色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219" autoAdjust="0"/>
    <p:restoredTop sz="88989" autoAdjust="0"/>
  </p:normalViewPr>
  <p:slideViewPr>
    <p:cSldViewPr>
      <p:cViewPr varScale="1">
        <p:scale>
          <a:sx n="92" d="100"/>
          <a:sy n="92" d="100"/>
        </p:scale>
        <p:origin x="1014" y="48"/>
      </p:cViewPr>
      <p:guideLst>
        <p:guide orient="horz" pos="3158"/>
        <p:guide pos="3160"/>
        <p:guide pos="6924"/>
        <p:guide orient="horz" pos="2160"/>
        <p:guide orient="horz" pos="3884"/>
        <p:guide pos="756"/>
      </p:guideLst>
    </p:cSldViewPr>
  </p:slideViewPr>
  <p:outlineViewPr>
    <p:cViewPr>
      <p:scale>
        <a:sx n="33" d="100"/>
        <a:sy n="33" d="100"/>
      </p:scale>
      <p:origin x="0" y="1548"/>
    </p:cViewPr>
  </p:outlineViewPr>
  <p:notesTextViewPr>
    <p:cViewPr>
      <p:scale>
        <a:sx n="125" d="100"/>
        <a:sy n="125" d="100"/>
      </p:scale>
      <p:origin x="0" y="0"/>
    </p:cViewPr>
  </p:notesTextViewPr>
  <p:sorterViewPr>
    <p:cViewPr>
      <p:scale>
        <a:sx n="66" d="100"/>
        <a:sy n="66" d="100"/>
      </p:scale>
      <p:origin x="0" y="-14244"/>
    </p:cViewPr>
  </p:sorterViewPr>
  <p:notesViewPr>
    <p:cSldViewPr>
      <p:cViewPr varScale="1">
        <p:scale>
          <a:sx n="85" d="100"/>
          <a:sy n="85" d="100"/>
        </p:scale>
        <p:origin x="2952" y="84"/>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16" Type="http://schemas.openxmlformats.org/officeDocument/2006/relationships/slide" Target="slides/slide1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handoutMaster" Target="handoutMasters/handoutMaster1.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notesMaster" Target="notesMasters/notesMaster1.xml"/><Relationship Id="rId78"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viewProps" Target="viewProp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71800" cy="457200"/>
          </a:xfrm>
          <a:prstGeom prst="rect">
            <a:avLst/>
          </a:prstGeom>
        </p:spPr>
        <p:txBody>
          <a:bodyPr vert="horz" lIns="91440" tIns="45720" rIns="91440" bIns="45720" rtlCol="0"/>
          <a:lstStyle>
            <a:lvl1pPr algn="l" eaLnBrk="1" hangingPunct="1">
              <a:defRPr sz="1200"/>
            </a:lvl1pPr>
          </a:lstStyle>
          <a:p>
            <a:pPr>
              <a:defRPr/>
            </a:pPr>
            <a:endParaRPr lang="zh-TW" altLang="en-US"/>
          </a:p>
        </p:txBody>
      </p:sp>
      <p:sp>
        <p:nvSpPr>
          <p:cNvPr id="3" name="日期版面配置區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eaLnBrk="1" hangingPunct="1">
              <a:defRPr sz="1200"/>
            </a:lvl1pPr>
          </a:lstStyle>
          <a:p>
            <a:pPr>
              <a:defRPr/>
            </a:pPr>
            <a:fld id="{7376D65E-390E-4ED0-9E9E-4E127C096FBD}" type="datetimeFigureOut">
              <a:rPr lang="zh-TW" altLang="en-US"/>
              <a:pPr>
                <a:defRPr/>
              </a:pPr>
              <a:t>2026/8/14</a:t>
            </a:fld>
            <a:endParaRPr lang="zh-TW" altLang="en-US"/>
          </a:p>
        </p:txBody>
      </p:sp>
      <p:sp>
        <p:nvSpPr>
          <p:cNvPr id="4" name="頁尾版面配置區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eaLnBrk="1" hangingPunct="1">
              <a:defRPr sz="1200"/>
            </a:lvl1pPr>
          </a:lstStyle>
          <a:p>
            <a:pPr>
              <a:defRPr/>
            </a:pPr>
            <a:endParaRPr lang="zh-TW" altLang="en-US"/>
          </a:p>
        </p:txBody>
      </p:sp>
      <p:sp>
        <p:nvSpPr>
          <p:cNvPr id="5" name="投影片編號版面配置區 4"/>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fld id="{4B5762FC-1DD9-41F3-BEB6-C1450CD5D3F6}" type="slidenum">
              <a:rPr lang="zh-TW" altLang="en-US"/>
              <a:pPr/>
              <a:t>‹#›</a:t>
            </a:fld>
            <a:endParaRPr lang="zh-TW" alt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f sldNum="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kumimoji="0" sz="1200">
                <a:latin typeface="+mn-lt"/>
                <a:ea typeface="+mn-ea"/>
              </a:defRPr>
            </a:lvl1pPr>
          </a:lstStyle>
          <a:p>
            <a:pPr>
              <a:defRPr/>
            </a:pPr>
            <a:endParaRPr lang="zh-TW" altLang="en-US"/>
          </a:p>
        </p:txBody>
      </p:sp>
      <p:sp>
        <p:nvSpPr>
          <p:cNvPr id="3" name="日期版面配置區 2"/>
          <p:cNvSpPr>
            <a:spLocks noGrp="1"/>
          </p:cNvSpPr>
          <p:nvPr>
            <p:ph type="dt" idx="1"/>
          </p:nvPr>
        </p:nvSpPr>
        <p:spPr>
          <a:xfrm>
            <a:off x="3884613" y="0"/>
            <a:ext cx="2971800" cy="457200"/>
          </a:xfrm>
          <a:prstGeom prst="rect">
            <a:avLst/>
          </a:prstGeom>
        </p:spPr>
        <p:txBody>
          <a:bodyPr vert="horz" lIns="91440" tIns="45720" rIns="91440" bIns="45720" rtlCol="0"/>
          <a:lstStyle>
            <a:lvl1pPr algn="r" eaLnBrk="1" fontAlgn="auto" hangingPunct="1">
              <a:spcBef>
                <a:spcPts val="0"/>
              </a:spcBef>
              <a:spcAft>
                <a:spcPts val="0"/>
              </a:spcAft>
              <a:defRPr kumimoji="0" sz="1200">
                <a:latin typeface="+mn-lt"/>
                <a:ea typeface="+mn-ea"/>
              </a:defRPr>
            </a:lvl1pPr>
          </a:lstStyle>
          <a:p>
            <a:pPr>
              <a:defRPr/>
            </a:pPr>
            <a:fld id="{DD325457-0136-4F20-9BFE-9A6587F37CF1}" type="datetimeFigureOut">
              <a:rPr lang="zh-TW" altLang="en-US"/>
              <a:pPr>
                <a:defRPr/>
              </a:pPr>
              <a:t>2026/8/14</a:t>
            </a:fld>
            <a:endParaRPr lang="zh-TW" altLang="en-US"/>
          </a:p>
        </p:txBody>
      </p:sp>
      <p:sp>
        <p:nvSpPr>
          <p:cNvPr id="4" name="投影片圖像版面配置區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pPr lvl="0"/>
            <a:endParaRPr lang="zh-TW" altLang="en-US" noProof="0"/>
          </a:p>
        </p:txBody>
      </p:sp>
      <p:sp>
        <p:nvSpPr>
          <p:cNvPr id="5" name="備忘稿版面配置區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zh-TW" altLang="en-US" noProof="0"/>
              <a:t>按一下以編輯母片文字樣式</a:t>
            </a:r>
          </a:p>
          <a:p>
            <a:pPr lvl="1"/>
            <a:r>
              <a:rPr lang="zh-TW" altLang="en-US" noProof="0"/>
              <a:t>第二層</a:t>
            </a:r>
          </a:p>
          <a:p>
            <a:pPr lvl="2"/>
            <a:r>
              <a:rPr lang="zh-TW" altLang="en-US" noProof="0"/>
              <a:t>第三層</a:t>
            </a:r>
          </a:p>
          <a:p>
            <a:pPr lvl="3"/>
            <a:r>
              <a:rPr lang="zh-TW" altLang="en-US" noProof="0"/>
              <a:t>第四層</a:t>
            </a:r>
          </a:p>
          <a:p>
            <a:pPr lvl="4"/>
            <a:r>
              <a:rPr lang="zh-TW" altLang="en-US" noProof="0"/>
              <a:t>第五層</a:t>
            </a:r>
          </a:p>
        </p:txBody>
      </p:sp>
      <p:sp>
        <p:nvSpPr>
          <p:cNvPr id="6" name="頁尾版面配置區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kumimoji="0" sz="1200">
                <a:latin typeface="+mn-lt"/>
                <a:ea typeface="+mn-ea"/>
              </a:defRPr>
            </a:lvl1pPr>
          </a:lstStyle>
          <a:p>
            <a:pPr>
              <a:defRPr/>
            </a:pPr>
            <a:endParaRPr lang="zh-TW" altLang="en-US"/>
          </a:p>
        </p:txBody>
      </p:sp>
      <p:sp>
        <p:nvSpPr>
          <p:cNvPr id="7" name="投影片編號版面配置區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kumimoji="0" sz="1200">
                <a:latin typeface="Calibri" panose="020F0502020204030204" pitchFamily="34" charset="0"/>
              </a:defRPr>
            </a:lvl1pPr>
          </a:lstStyle>
          <a:p>
            <a:fld id="{98E42EE0-9387-4DD3-A6C1-311A71903465}" type="slidenum">
              <a:rPr lang="zh-TW" altLang="en-US"/>
              <a:pPr/>
              <a:t>‹#›</a:t>
            </a:fld>
            <a:endParaRPr lang="zh-TW" altLang="en-US"/>
          </a:p>
        </p:txBody>
      </p:sp>
    </p:spTree>
    <p:extLst>
      <p:ext uri="{BB962C8B-B14F-4D97-AF65-F5344CB8AC3E}">
        <p14:creationId xmlns:p14="http://schemas.microsoft.com/office/powerpoint/2010/main" val="2941486112"/>
      </p:ext>
    </p:extLst>
  </p:cSld>
  <p:clrMap bg1="lt1" tx1="dk1" bg2="lt2" tx2="dk2" accent1="accent1" accent2="accent2" accent3="accent3" accent4="accent4" accent5="accent5" accent6="accent6" hlink="hlink" folHlink="folHlink"/>
  <p:hf sldNum="0" ftr="0" dt="0"/>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www.coolloud.org.tw/author/%E9%99%B3%E9%9F%8B%E7%B6%B8" TargetMode="External"/><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頁首版面配置區 3"/>
          <p:cNvSpPr>
            <a:spLocks noGrp="1"/>
          </p:cNvSpPr>
          <p:nvPr>
            <p:ph type="hdr" sz="quarter" idx="10"/>
          </p:nvPr>
        </p:nvSpPr>
        <p:spPr/>
        <p:txBody>
          <a:bodyPr/>
          <a:lstStyle/>
          <a:p>
            <a:pPr>
              <a:defRPr/>
            </a:pPr>
            <a:endParaRPr lang="zh-TW" altLang="en-US"/>
          </a:p>
        </p:txBody>
      </p:sp>
    </p:spTree>
    <p:extLst>
      <p:ext uri="{BB962C8B-B14F-4D97-AF65-F5344CB8AC3E}">
        <p14:creationId xmlns:p14="http://schemas.microsoft.com/office/powerpoint/2010/main" val="301755490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投影片圖像版面配置區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3731" name="備忘稿版面配置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zh-TW" altLang="en-US" dirty="0"/>
              <a:t>早在</a:t>
            </a:r>
            <a:r>
              <a:rPr lang="en-US" altLang="zh-TW" dirty="0"/>
              <a:t>2010</a:t>
            </a:r>
            <a:r>
              <a:rPr lang="zh-TW" altLang="en-US" dirty="0"/>
              <a:t>年就已開啟建教生的維權行動　　</a:t>
            </a:r>
            <a:endParaRPr lang="en-US" altLang="zh-TW" dirty="0"/>
          </a:p>
          <a:p>
            <a:endParaRPr lang="en-US" altLang="zh-TW" dirty="0"/>
          </a:p>
          <a:p>
            <a:r>
              <a:rPr lang="zh-TW" altLang="en-US" dirty="0"/>
              <a:t>資料來源</a:t>
            </a:r>
            <a:r>
              <a:rPr lang="en-US" altLang="zh-TW" dirty="0"/>
              <a:t>:</a:t>
            </a:r>
            <a:r>
              <a:rPr lang="zh-TW" altLang="en-US" dirty="0"/>
              <a:t> 建教生權益促進聯盟，建教生不是賤價生</a:t>
            </a:r>
            <a:r>
              <a:rPr lang="en-US" altLang="zh-TW" dirty="0"/>
              <a:t>-0804</a:t>
            </a:r>
            <a:r>
              <a:rPr lang="zh-TW" altLang="en-US" dirty="0"/>
              <a:t>建教生權益促進聯盟成立記者會，</a:t>
            </a:r>
            <a:r>
              <a:rPr lang="en-US" altLang="zh-TW" dirty="0"/>
              <a:t>2010/08/03</a:t>
            </a:r>
            <a:r>
              <a:rPr lang="zh-TW" altLang="en-US" dirty="0"/>
              <a:t>，</a:t>
            </a:r>
            <a:r>
              <a:rPr lang="en-US" altLang="zh-TW" dirty="0"/>
              <a:t>https://tarwce.pixnet.net/blog/post/12338476</a:t>
            </a:r>
          </a:p>
          <a:p>
            <a:endParaRPr lang="en-US" altLang="zh-TW" dirty="0"/>
          </a:p>
        </p:txBody>
      </p:sp>
      <p:sp>
        <p:nvSpPr>
          <p:cNvPr id="4" name="頁首版面配置區 3"/>
          <p:cNvSpPr>
            <a:spLocks noGrp="1"/>
          </p:cNvSpPr>
          <p:nvPr>
            <p:ph type="hdr" sz="quarter"/>
          </p:nvPr>
        </p:nvSpPr>
        <p:spPr/>
        <p:txBody>
          <a:bodyPr/>
          <a:lstStyle/>
          <a:p>
            <a:pPr>
              <a:defRPr/>
            </a:pPr>
            <a:endParaRPr lang="zh-TW" altLang="en-US"/>
          </a:p>
        </p:txBody>
      </p:sp>
    </p:spTree>
    <p:extLst>
      <p:ext uri="{BB962C8B-B14F-4D97-AF65-F5344CB8AC3E}">
        <p14:creationId xmlns:p14="http://schemas.microsoft.com/office/powerpoint/2010/main" val="390118681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投影片圖像版面配置區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4755" name="備忘稿版面配置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zh-TW" dirty="0"/>
              <a:t>2010</a:t>
            </a:r>
            <a:r>
              <a:rPr lang="zh-TW" altLang="en-US" dirty="0"/>
              <a:t>年建教生學生權益促進聯盟提出</a:t>
            </a:r>
            <a:r>
              <a:rPr lang="en-US" altLang="zh-TW" dirty="0"/>
              <a:t>5</a:t>
            </a:r>
            <a:r>
              <a:rPr lang="zh-TW" altLang="en-US" dirty="0"/>
              <a:t>項訴求，而現今</a:t>
            </a:r>
            <a:r>
              <a:rPr lang="en-US" altLang="zh-TW" dirty="0"/>
              <a:t>(</a:t>
            </a:r>
            <a:r>
              <a:rPr lang="zh-TW" altLang="en-US" dirty="0"/>
              <a:t>老師可以帶出下一張投影片</a:t>
            </a:r>
            <a:r>
              <a:rPr lang="en-US" altLang="zh-TW" dirty="0"/>
              <a:t>)</a:t>
            </a:r>
            <a:r>
              <a:rPr lang="zh-TW" altLang="en-US" dirty="0"/>
              <a:t> 對於建教生已有一套完整保護的法令</a:t>
            </a:r>
            <a:endParaRPr lang="en-US" altLang="zh-TW" dirty="0"/>
          </a:p>
          <a:p>
            <a:endParaRPr lang="en-US" altLang="zh-TW"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zh-TW" altLang="en-US" sz="1200" b="0" i="0" u="none" strike="noStrike" kern="1200" dirty="0">
                <a:solidFill>
                  <a:schemeClr val="tx1"/>
                </a:solidFill>
                <a:effectLst/>
                <a:latin typeface="+mn-lt"/>
                <a:ea typeface="+mn-ea"/>
                <a:cs typeface="+mn-cs"/>
                <a:hlinkClick r:id="rId3"/>
              </a:rPr>
              <a:t>資料來源</a:t>
            </a:r>
            <a:r>
              <a:rPr lang="en-US" altLang="zh-TW" sz="1200" b="0" i="0" u="none" strike="noStrike" kern="1200" dirty="0">
                <a:solidFill>
                  <a:schemeClr val="tx1"/>
                </a:solidFill>
                <a:effectLst/>
                <a:latin typeface="+mn-lt"/>
                <a:ea typeface="+mn-ea"/>
                <a:cs typeface="+mn-cs"/>
                <a:hlinkClick r:id="rId3"/>
              </a:rPr>
              <a:t>:</a:t>
            </a:r>
            <a:r>
              <a:rPr lang="zh-TW" altLang="en-US" sz="1200" b="0" i="0" u="none" strike="noStrike" kern="1200" dirty="0">
                <a:solidFill>
                  <a:schemeClr val="tx1"/>
                </a:solidFill>
                <a:effectLst/>
                <a:latin typeface="+mn-lt"/>
                <a:ea typeface="+mn-ea"/>
                <a:cs typeface="+mn-cs"/>
                <a:hlinkClick r:id="rId3"/>
              </a:rPr>
              <a:t> 陳韋綸</a:t>
            </a:r>
            <a:r>
              <a:rPr lang="zh-TW" altLang="en-US" sz="1200" b="0" i="0" u="none" strike="noStrike" kern="1200" dirty="0">
                <a:solidFill>
                  <a:schemeClr val="tx1"/>
                </a:solidFill>
                <a:effectLst/>
                <a:latin typeface="+mn-lt"/>
                <a:ea typeface="+mn-ea"/>
                <a:cs typeface="+mn-cs"/>
              </a:rPr>
              <a:t>，</a:t>
            </a:r>
            <a:r>
              <a:rPr lang="zh-TW" altLang="en-US" sz="1200" b="0" i="0" kern="1200" dirty="0">
                <a:solidFill>
                  <a:schemeClr val="tx1"/>
                </a:solidFill>
                <a:effectLst/>
                <a:latin typeface="+mn-lt"/>
                <a:ea typeface="+mn-ea"/>
                <a:cs typeface="+mn-cs"/>
              </a:rPr>
              <a:t>教育部立法保障建教生建教盟促立院儘速通過，苦勞網，</a:t>
            </a:r>
            <a:r>
              <a:rPr lang="en-US" altLang="zh-TW" sz="1200" b="0" i="0" kern="1200" dirty="0">
                <a:solidFill>
                  <a:schemeClr val="tx1"/>
                </a:solidFill>
                <a:effectLst/>
                <a:latin typeface="+mn-lt"/>
                <a:ea typeface="+mn-ea"/>
                <a:cs typeface="+mn-cs"/>
              </a:rPr>
              <a:t>2012/05/16</a:t>
            </a:r>
            <a:r>
              <a:rPr lang="zh-TW" altLang="en-US" sz="1200" b="0" i="0" kern="1200" dirty="0">
                <a:solidFill>
                  <a:schemeClr val="tx1"/>
                </a:solidFill>
                <a:effectLst/>
                <a:latin typeface="+mn-lt"/>
                <a:ea typeface="+mn-ea"/>
                <a:cs typeface="+mn-cs"/>
              </a:rPr>
              <a:t>，</a:t>
            </a:r>
            <a:r>
              <a:rPr lang="en-US" altLang="zh-TW" b="0" dirty="0"/>
              <a:t>https://www.coolloud.org.tw/comment/33930  </a:t>
            </a:r>
          </a:p>
          <a:p>
            <a:endParaRPr lang="en-US" altLang="zh-TW" dirty="0"/>
          </a:p>
        </p:txBody>
      </p:sp>
      <p:sp>
        <p:nvSpPr>
          <p:cNvPr id="4" name="頁首版面配置區 3"/>
          <p:cNvSpPr>
            <a:spLocks noGrp="1"/>
          </p:cNvSpPr>
          <p:nvPr>
            <p:ph type="hdr" sz="quarter"/>
          </p:nvPr>
        </p:nvSpPr>
        <p:spPr/>
        <p:txBody>
          <a:bodyPr/>
          <a:lstStyle/>
          <a:p>
            <a:pPr>
              <a:defRPr/>
            </a:pPr>
            <a:endParaRPr lang="zh-TW" altLang="en-US"/>
          </a:p>
        </p:txBody>
      </p:sp>
    </p:spTree>
    <p:extLst>
      <p:ext uri="{BB962C8B-B14F-4D97-AF65-F5344CB8AC3E}">
        <p14:creationId xmlns:p14="http://schemas.microsoft.com/office/powerpoint/2010/main" val="232444072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投影片圖像版面配置區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5779" name="備忘稿版面配置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altLang="zh-TW" dirty="0"/>
              <a:t>2021</a:t>
            </a:r>
            <a:r>
              <a:rPr lang="zh-TW" altLang="en-US" dirty="0"/>
              <a:t>的今天已經有了一整套完整的建教生就讀流程，澈底保護建教生的權益</a:t>
            </a:r>
          </a:p>
          <a:p>
            <a:endParaRPr lang="en-US" altLang="zh-TW" dirty="0"/>
          </a:p>
          <a:p>
            <a:r>
              <a:rPr lang="zh-TW" altLang="en-US" dirty="0"/>
              <a:t>參考法令</a:t>
            </a:r>
            <a:r>
              <a:rPr lang="en-US" altLang="zh-TW" dirty="0"/>
              <a:t>:1.</a:t>
            </a:r>
            <a:r>
              <a:rPr lang="zh-TW" altLang="en-US" dirty="0"/>
              <a:t>高級中等學校建教合作實施及建教生權益保障法 </a:t>
            </a:r>
            <a:r>
              <a:rPr lang="en-US" altLang="zh-TW" dirty="0"/>
              <a:t>2.</a:t>
            </a:r>
            <a:r>
              <a:rPr lang="zh-TW" altLang="en-US" dirty="0"/>
              <a:t>勞動基準法</a:t>
            </a:r>
            <a:endParaRPr lang="en-US" altLang="zh-TW" dirty="0"/>
          </a:p>
          <a:p>
            <a:r>
              <a:rPr lang="zh-TW" altLang="en-US" dirty="0"/>
              <a:t>想了解更多建教生勞權相關資訊，可參考譚孝聖老師製作的建教生</a:t>
            </a:r>
            <a:r>
              <a:rPr lang="en-US" altLang="zh-TW" dirty="0"/>
              <a:t>PPT</a:t>
            </a:r>
            <a:r>
              <a:rPr lang="zh-TW" altLang="en-US" dirty="0"/>
              <a:t>教材</a:t>
            </a:r>
          </a:p>
          <a:p>
            <a:endParaRPr lang="zh-TW" altLang="en-US" dirty="0"/>
          </a:p>
        </p:txBody>
      </p:sp>
      <p:sp>
        <p:nvSpPr>
          <p:cNvPr id="4" name="頁首版面配置區 3"/>
          <p:cNvSpPr>
            <a:spLocks noGrp="1"/>
          </p:cNvSpPr>
          <p:nvPr>
            <p:ph type="hdr" sz="quarter"/>
          </p:nvPr>
        </p:nvSpPr>
        <p:spPr/>
        <p:txBody>
          <a:bodyPr/>
          <a:lstStyle/>
          <a:p>
            <a:pPr>
              <a:defRPr/>
            </a:pPr>
            <a:endParaRPr lang="zh-TW" altLang="en-US"/>
          </a:p>
        </p:txBody>
      </p:sp>
    </p:spTree>
    <p:extLst>
      <p:ext uri="{BB962C8B-B14F-4D97-AF65-F5344CB8AC3E}">
        <p14:creationId xmlns:p14="http://schemas.microsoft.com/office/powerpoint/2010/main" val="365459218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投影片圖像版面配置區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7827" name="備忘稿版面配置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92500" lnSpcReduction="20000"/>
          </a:bodyPr>
          <a:lstStyle/>
          <a:p>
            <a:r>
              <a:rPr lang="zh-TW" altLang="en-US" dirty="0"/>
              <a:t>*標題</a:t>
            </a:r>
            <a:r>
              <a:rPr lang="en-US" altLang="zh-TW" dirty="0"/>
              <a:t>【</a:t>
            </a:r>
            <a:r>
              <a:rPr lang="zh-TW" altLang="en-US" dirty="0"/>
              <a:t>多留意</a:t>
            </a:r>
            <a:r>
              <a:rPr lang="en-US" altLang="zh-TW" dirty="0"/>
              <a:t>】</a:t>
            </a:r>
            <a:r>
              <a:rPr lang="zh-TW" altLang="en-US" dirty="0"/>
              <a:t>連結到</a:t>
            </a:r>
            <a:r>
              <a:rPr lang="en-US" altLang="zh-TW" dirty="0"/>
              <a:t>【</a:t>
            </a:r>
            <a:r>
              <a:rPr lang="zh-TW" altLang="en-US" dirty="0"/>
              <a:t>影片</a:t>
            </a:r>
            <a:r>
              <a:rPr lang="en-US" altLang="zh-TW" dirty="0"/>
              <a:t>:014</a:t>
            </a:r>
            <a:r>
              <a:rPr lang="zh-TW" altLang="en-US" dirty="0"/>
              <a:t>全台</a:t>
            </a:r>
            <a:r>
              <a:rPr lang="en-US" altLang="zh-TW" dirty="0"/>
              <a:t>36%</a:t>
            </a:r>
            <a:r>
              <a:rPr lang="zh-TW" altLang="en-US" dirty="0"/>
              <a:t>打工青年未保勞保</a:t>
            </a:r>
            <a:r>
              <a:rPr lang="en-US" altLang="zh-TW" dirty="0"/>
              <a:t>】:</a:t>
            </a:r>
            <a:r>
              <a:rPr lang="zh-TW" altLang="en-US" dirty="0"/>
              <a:t>影片很長，看到腳指頭斷掉</a:t>
            </a:r>
            <a:r>
              <a:rPr lang="en-US" altLang="zh-TW" dirty="0"/>
              <a:t>(</a:t>
            </a:r>
            <a:r>
              <a:rPr lang="en-US" altLang="zh-TW" sz="1200" kern="1200" dirty="0">
                <a:solidFill>
                  <a:schemeClr val="tx1"/>
                </a:solidFill>
                <a:effectLst/>
                <a:latin typeface="+mn-lt"/>
                <a:ea typeface="+mn-ea"/>
                <a:cs typeface="+mn-cs"/>
              </a:rPr>
              <a:t>3</a:t>
            </a:r>
            <a:r>
              <a:rPr lang="zh-TW" altLang="zh-TW" sz="1200" kern="1200" dirty="0">
                <a:solidFill>
                  <a:schemeClr val="tx1"/>
                </a:solidFill>
                <a:effectLst/>
                <a:latin typeface="+mn-lt"/>
                <a:ea typeface="+mn-ea"/>
                <a:cs typeface="+mn-cs"/>
              </a:rPr>
              <a:t>：</a:t>
            </a:r>
            <a:r>
              <a:rPr lang="en-US" altLang="zh-TW" sz="1200" kern="1200" dirty="0">
                <a:solidFill>
                  <a:schemeClr val="tx1"/>
                </a:solidFill>
                <a:effectLst/>
                <a:latin typeface="+mn-lt"/>
                <a:ea typeface="+mn-ea"/>
                <a:cs typeface="+mn-cs"/>
              </a:rPr>
              <a:t>30</a:t>
            </a:r>
            <a:r>
              <a:rPr lang="en-US" altLang="zh-TW" dirty="0"/>
              <a:t>)</a:t>
            </a:r>
            <a:r>
              <a:rPr lang="zh-TW" altLang="en-US" dirty="0"/>
              <a:t>，沒有保勞保完全不能用勞保職災補償就可以了。</a:t>
            </a:r>
            <a:r>
              <a:rPr lang="en-US" altLang="zh-TW" dirty="0"/>
              <a:t>(</a:t>
            </a:r>
            <a:r>
              <a:rPr lang="zh-TW" altLang="en-US" dirty="0"/>
              <a:t>有職災勞工保護法可以幫助未加保勞工</a:t>
            </a:r>
            <a:r>
              <a:rPr lang="en-US" altLang="zh-TW" dirty="0"/>
              <a:t>)</a:t>
            </a:r>
          </a:p>
          <a:p>
            <a:endParaRPr lang="en-US" altLang="zh-TW" dirty="0"/>
          </a:p>
          <a:p>
            <a:r>
              <a:rPr lang="zh-TW" altLang="en-US" dirty="0"/>
              <a:t>*勞基法規定</a:t>
            </a:r>
            <a:r>
              <a:rPr lang="en-US" altLang="zh-TW" dirty="0"/>
              <a:t>5</a:t>
            </a:r>
            <a:r>
              <a:rPr lang="zh-TW" altLang="en-US" dirty="0"/>
              <a:t>人以上的企業為強制納保，</a:t>
            </a:r>
            <a:r>
              <a:rPr lang="en-US" altLang="zh-TW" dirty="0"/>
              <a:t>4</a:t>
            </a:r>
            <a:r>
              <a:rPr lang="zh-TW" altLang="en-US" dirty="0"/>
              <a:t>人以下</a:t>
            </a:r>
            <a:r>
              <a:rPr lang="en-US" altLang="zh-TW" dirty="0"/>
              <a:t>(</a:t>
            </a:r>
            <a:r>
              <a:rPr lang="zh-TW" altLang="en-US" dirty="0"/>
              <a:t>含</a:t>
            </a:r>
            <a:r>
              <a:rPr lang="en-US" altLang="zh-TW" dirty="0"/>
              <a:t>4</a:t>
            </a:r>
            <a:r>
              <a:rPr lang="zh-TW" altLang="en-US" dirty="0"/>
              <a:t>人</a:t>
            </a:r>
            <a:r>
              <a:rPr lang="en-US" altLang="zh-TW" dirty="0"/>
              <a:t>)</a:t>
            </a:r>
            <a:r>
              <a:rPr lang="zh-TW" altLang="en-US" dirty="0"/>
              <a:t>的企業，員工可以要求老闆加保，如老闆拒絕，應該告訴同學應給老闆道德勸說。</a:t>
            </a:r>
            <a:endParaRPr lang="en-US" altLang="zh-TW" dirty="0"/>
          </a:p>
          <a:p>
            <a:endParaRPr lang="en-US" altLang="zh-TW" dirty="0"/>
          </a:p>
          <a:p>
            <a:r>
              <a:rPr lang="zh-TW" altLang="en-US" sz="1200" b="0" i="0" kern="1200" dirty="0">
                <a:solidFill>
                  <a:schemeClr val="tx1"/>
                </a:solidFill>
                <a:effectLst/>
                <a:latin typeface="+mn-lt"/>
                <a:ea typeface="+mn-ea"/>
                <a:cs typeface="+mn-cs"/>
              </a:rPr>
              <a:t>*不只傳統就業型態</a:t>
            </a:r>
            <a:r>
              <a:rPr lang="en-US" altLang="zh-TW" sz="1200" b="0" i="0" kern="1200" dirty="0">
                <a:solidFill>
                  <a:schemeClr val="tx1"/>
                </a:solidFill>
                <a:effectLst/>
                <a:latin typeface="+mn-lt"/>
                <a:ea typeface="+mn-ea"/>
                <a:cs typeface="+mn-cs"/>
              </a:rPr>
              <a:t>(</a:t>
            </a:r>
            <a:r>
              <a:rPr lang="zh-TW" altLang="en-US" sz="1200" b="0" i="0" kern="1200" dirty="0">
                <a:solidFill>
                  <a:schemeClr val="tx1"/>
                </a:solidFill>
                <a:effectLst/>
                <a:latin typeface="+mn-lt"/>
                <a:ea typeface="+mn-ea"/>
                <a:cs typeface="+mn-cs"/>
              </a:rPr>
              <a:t>受僱老闆工作</a:t>
            </a:r>
            <a:r>
              <a:rPr lang="en-US" altLang="zh-TW" sz="1200" b="0" i="0" kern="1200" dirty="0">
                <a:solidFill>
                  <a:schemeClr val="tx1"/>
                </a:solidFill>
                <a:effectLst/>
                <a:latin typeface="+mn-lt"/>
                <a:ea typeface="+mn-ea"/>
                <a:cs typeface="+mn-cs"/>
              </a:rPr>
              <a:t>)</a:t>
            </a:r>
            <a:r>
              <a:rPr lang="zh-TW" altLang="en-US" sz="1200" b="0" i="0" kern="1200" dirty="0">
                <a:solidFill>
                  <a:schemeClr val="tx1"/>
                </a:solidFill>
                <a:effectLst/>
                <a:latin typeface="+mn-lt"/>
                <a:ea typeface="+mn-ea"/>
                <a:cs typeface="+mn-cs"/>
              </a:rPr>
              <a:t>，因應科技發達，許多新興工作開始發展，外送、</a:t>
            </a:r>
            <a:r>
              <a:rPr lang="en-US" altLang="zh-TW" sz="1200" b="0" i="0" kern="1200" dirty="0">
                <a:solidFill>
                  <a:schemeClr val="tx1"/>
                </a:solidFill>
                <a:effectLst/>
                <a:latin typeface="+mn-lt"/>
                <a:ea typeface="+mn-ea"/>
                <a:cs typeface="+mn-cs"/>
              </a:rPr>
              <a:t>1</a:t>
            </a:r>
            <a:r>
              <a:rPr lang="zh-TW" altLang="en-US" sz="1200" b="0" i="0" kern="1200" dirty="0">
                <a:solidFill>
                  <a:schemeClr val="tx1"/>
                </a:solidFill>
                <a:effectLst/>
                <a:latin typeface="+mn-lt"/>
                <a:ea typeface="+mn-ea"/>
                <a:cs typeface="+mn-cs"/>
              </a:rPr>
              <a:t>人工作室、經營網路自媒體等工作興起，這些人可能沒有</a:t>
            </a:r>
            <a:r>
              <a:rPr lang="en-US" altLang="zh-TW" sz="1200" b="0" i="0" kern="1200" dirty="0">
                <a:solidFill>
                  <a:schemeClr val="tx1"/>
                </a:solidFill>
                <a:effectLst/>
                <a:latin typeface="+mn-lt"/>
                <a:ea typeface="+mn-ea"/>
                <a:cs typeface="+mn-cs"/>
              </a:rPr>
              <a:t>(</a:t>
            </a:r>
            <a:r>
              <a:rPr lang="zh-TW" altLang="en-US" sz="1200" b="0" i="0" kern="1200" dirty="0">
                <a:solidFill>
                  <a:schemeClr val="tx1"/>
                </a:solidFill>
                <a:effectLst/>
                <a:latin typeface="+mn-lt"/>
                <a:ea typeface="+mn-ea"/>
                <a:cs typeface="+mn-cs"/>
              </a:rPr>
              <a:t>固定</a:t>
            </a:r>
            <a:r>
              <a:rPr lang="en-US" altLang="zh-TW" sz="1200" b="0" i="0" kern="1200" dirty="0">
                <a:solidFill>
                  <a:schemeClr val="tx1"/>
                </a:solidFill>
                <a:effectLst/>
                <a:latin typeface="+mn-lt"/>
                <a:ea typeface="+mn-ea"/>
                <a:cs typeface="+mn-cs"/>
              </a:rPr>
              <a:t>)</a:t>
            </a:r>
            <a:r>
              <a:rPr lang="zh-TW" altLang="en-US" sz="1200" b="0" i="0" kern="1200" dirty="0">
                <a:solidFill>
                  <a:schemeClr val="tx1"/>
                </a:solidFill>
                <a:effectLst/>
                <a:latin typeface="+mn-lt"/>
                <a:ea typeface="+mn-ea"/>
                <a:cs typeface="+mn-cs"/>
              </a:rPr>
              <a:t>雇主，自己一個人勞動，他們可以去哪裡加保呢</a:t>
            </a:r>
            <a:r>
              <a:rPr lang="en-US" altLang="zh-TW" sz="1200" b="0" i="0" kern="1200" dirty="0">
                <a:solidFill>
                  <a:schemeClr val="tx1"/>
                </a:solidFill>
                <a:effectLst/>
                <a:latin typeface="+mn-lt"/>
                <a:ea typeface="+mn-ea"/>
                <a:cs typeface="+mn-cs"/>
              </a:rPr>
              <a:t>?</a:t>
            </a:r>
            <a:r>
              <a:rPr lang="zh-TW" altLang="en-US" sz="1200" b="0" i="0" kern="1200" dirty="0">
                <a:solidFill>
                  <a:schemeClr val="tx1"/>
                </a:solidFill>
                <a:effectLst/>
                <a:latin typeface="+mn-lt"/>
                <a:ea typeface="+mn-ea"/>
                <a:cs typeface="+mn-cs"/>
              </a:rPr>
              <a:t>  </a:t>
            </a:r>
            <a:r>
              <a:rPr lang="en-US" altLang="zh-TW" sz="1200" b="0" i="0" kern="1200" dirty="0">
                <a:solidFill>
                  <a:schemeClr val="tx1"/>
                </a:solidFill>
                <a:effectLst/>
                <a:latin typeface="+mn-lt"/>
                <a:ea typeface="+mn-ea"/>
                <a:cs typeface="+mn-cs"/>
                <a:sym typeface="Wingdings" panose="05000000000000000000" pitchFamily="2" charset="2"/>
              </a:rPr>
              <a:t></a:t>
            </a:r>
            <a:r>
              <a:rPr lang="zh-TW" altLang="en-US" sz="1200" b="0" i="0" kern="1200" dirty="0">
                <a:solidFill>
                  <a:schemeClr val="tx1"/>
                </a:solidFill>
                <a:effectLst/>
                <a:latin typeface="+mn-lt"/>
                <a:ea typeface="+mn-ea"/>
                <a:cs typeface="+mn-cs"/>
              </a:rPr>
              <a:t>職業工會 ，但是勞保條例可是有規定投保資格的，須滿足以下條件</a:t>
            </a:r>
            <a:r>
              <a:rPr lang="en-US" altLang="zh-TW" sz="1200" b="0" i="0" kern="1200" dirty="0">
                <a:solidFill>
                  <a:schemeClr val="tx1"/>
                </a:solidFill>
                <a:effectLst/>
                <a:latin typeface="+mn-lt"/>
                <a:ea typeface="+mn-ea"/>
                <a:cs typeface="+mn-cs"/>
              </a:rPr>
              <a:t>:</a:t>
            </a:r>
          </a:p>
          <a:p>
            <a:r>
              <a:rPr lang="en-US" altLang="zh-TW" sz="1200" b="0" i="0" kern="1200" dirty="0">
                <a:solidFill>
                  <a:schemeClr val="tx1"/>
                </a:solidFill>
                <a:effectLst/>
                <a:latin typeface="+mn-lt"/>
                <a:ea typeface="+mn-ea"/>
                <a:cs typeface="+mn-cs"/>
              </a:rPr>
              <a:t>1.</a:t>
            </a:r>
            <a:r>
              <a:rPr lang="zh-TW" altLang="en-US" sz="1200" b="0" i="0" kern="1200" dirty="0">
                <a:solidFill>
                  <a:schemeClr val="tx1"/>
                </a:solidFill>
                <a:effectLst/>
                <a:latin typeface="+mn-lt"/>
                <a:ea typeface="+mn-ea"/>
                <a:cs typeface="+mn-cs"/>
              </a:rPr>
              <a:t>年齡</a:t>
            </a:r>
            <a:r>
              <a:rPr lang="en-US" altLang="zh-TW" sz="1200" b="0" i="0" kern="1200" dirty="0">
                <a:solidFill>
                  <a:schemeClr val="tx1"/>
                </a:solidFill>
                <a:effectLst/>
                <a:latin typeface="+mn-lt"/>
                <a:ea typeface="+mn-ea"/>
                <a:cs typeface="+mn-cs"/>
              </a:rPr>
              <a:t>:</a:t>
            </a:r>
            <a:r>
              <a:rPr lang="zh-TW" altLang="en-US" sz="1200" b="0" i="0" kern="1200" dirty="0">
                <a:solidFill>
                  <a:schemeClr val="tx1"/>
                </a:solidFill>
                <a:effectLst/>
                <a:latin typeface="+mn-lt"/>
                <a:ea typeface="+mn-ea"/>
                <a:cs typeface="+mn-cs"/>
              </a:rPr>
              <a:t> </a:t>
            </a:r>
            <a:r>
              <a:rPr lang="en-US" altLang="zh-TW" sz="1200" b="0" i="0" kern="1200" dirty="0">
                <a:solidFill>
                  <a:schemeClr val="tx1"/>
                </a:solidFill>
                <a:effectLst/>
                <a:latin typeface="+mn-lt"/>
                <a:ea typeface="+mn-ea"/>
                <a:cs typeface="+mn-cs"/>
              </a:rPr>
              <a:t>15(</a:t>
            </a:r>
            <a:r>
              <a:rPr lang="zh-TW" altLang="en-US" sz="1200" b="0" i="0" kern="1200" dirty="0">
                <a:solidFill>
                  <a:schemeClr val="tx1"/>
                </a:solidFill>
                <a:effectLst/>
                <a:latin typeface="+mn-lt"/>
                <a:ea typeface="+mn-ea"/>
                <a:cs typeface="+mn-cs"/>
              </a:rPr>
              <a:t>含</a:t>
            </a:r>
            <a:r>
              <a:rPr lang="en-US" altLang="zh-TW" sz="1200" b="0" i="0" kern="1200" dirty="0">
                <a:solidFill>
                  <a:schemeClr val="tx1"/>
                </a:solidFill>
                <a:effectLst/>
                <a:latin typeface="+mn-lt"/>
                <a:ea typeface="+mn-ea"/>
                <a:cs typeface="+mn-cs"/>
              </a:rPr>
              <a:t>15)-65</a:t>
            </a:r>
            <a:r>
              <a:rPr lang="zh-TW" altLang="en-US" sz="1200" b="0" i="0" kern="1200" dirty="0">
                <a:solidFill>
                  <a:schemeClr val="tx1"/>
                </a:solidFill>
                <a:effectLst/>
                <a:latin typeface="+mn-lt"/>
                <a:ea typeface="+mn-ea"/>
                <a:cs typeface="+mn-cs"/>
              </a:rPr>
              <a:t>歲</a:t>
            </a:r>
            <a:r>
              <a:rPr lang="en-US" altLang="zh-TW" sz="1200" b="0" i="0" kern="1200" dirty="0">
                <a:solidFill>
                  <a:schemeClr val="tx1"/>
                </a:solidFill>
                <a:effectLst/>
                <a:latin typeface="+mn-lt"/>
                <a:ea typeface="+mn-ea"/>
                <a:cs typeface="+mn-cs"/>
              </a:rPr>
              <a:t>(</a:t>
            </a:r>
            <a:r>
              <a:rPr lang="zh-TW" altLang="en-US" sz="1200" b="0" i="0" kern="1200" dirty="0">
                <a:solidFill>
                  <a:schemeClr val="tx1"/>
                </a:solidFill>
                <a:effectLst/>
                <a:latin typeface="+mn-lt"/>
                <a:ea typeface="+mn-ea"/>
                <a:cs typeface="+mn-cs"/>
              </a:rPr>
              <a:t>含</a:t>
            </a:r>
            <a:r>
              <a:rPr lang="en-US" altLang="zh-TW" sz="1200" b="0" i="0" kern="1200" dirty="0">
                <a:solidFill>
                  <a:schemeClr val="tx1"/>
                </a:solidFill>
                <a:effectLst/>
                <a:latin typeface="+mn-lt"/>
                <a:ea typeface="+mn-ea"/>
                <a:cs typeface="+mn-cs"/>
              </a:rPr>
              <a:t>65)</a:t>
            </a:r>
          </a:p>
          <a:p>
            <a:r>
              <a:rPr lang="en-US" altLang="zh-TW" sz="1200" b="0" i="0" kern="1200" dirty="0">
                <a:solidFill>
                  <a:schemeClr val="tx1"/>
                </a:solidFill>
                <a:effectLst/>
                <a:latin typeface="+mn-lt"/>
                <a:ea typeface="+mn-ea"/>
                <a:cs typeface="+mn-cs"/>
              </a:rPr>
              <a:t>2.</a:t>
            </a:r>
            <a:r>
              <a:rPr lang="zh-TW" altLang="en-US" sz="1200" b="0" i="0" kern="1200" dirty="0">
                <a:solidFill>
                  <a:schemeClr val="tx1"/>
                </a:solidFill>
                <a:effectLst/>
                <a:latin typeface="+mn-lt"/>
                <a:ea typeface="+mn-ea"/>
                <a:cs typeface="+mn-cs"/>
              </a:rPr>
              <a:t> 身分</a:t>
            </a:r>
            <a:r>
              <a:rPr lang="en-US" altLang="zh-TW" sz="1200" b="0" i="0" kern="1200" dirty="0">
                <a:solidFill>
                  <a:schemeClr val="tx1"/>
                </a:solidFill>
                <a:effectLst/>
                <a:latin typeface="+mn-lt"/>
                <a:ea typeface="+mn-ea"/>
                <a:cs typeface="+mn-cs"/>
              </a:rPr>
              <a:t>:</a:t>
            </a:r>
            <a:r>
              <a:rPr lang="zh-TW" altLang="en-US" sz="1200" b="0" i="0" kern="1200" dirty="0">
                <a:solidFill>
                  <a:schemeClr val="tx1"/>
                </a:solidFill>
                <a:effectLst/>
                <a:latin typeface="+mn-lt"/>
                <a:ea typeface="+mn-ea"/>
                <a:cs typeface="+mn-cs"/>
              </a:rPr>
              <a:t> 無一定雇主或自營作業者</a:t>
            </a:r>
            <a:endParaRPr lang="en-US" altLang="zh-TW" sz="1200" b="0" i="0" kern="1200" dirty="0">
              <a:solidFill>
                <a:schemeClr val="tx1"/>
              </a:solidFill>
              <a:effectLst/>
              <a:latin typeface="+mn-lt"/>
              <a:ea typeface="+mn-ea"/>
              <a:cs typeface="+mn-cs"/>
            </a:endParaRPr>
          </a:p>
          <a:p>
            <a:r>
              <a:rPr lang="zh-TW" altLang="en-US" sz="1200" b="0" i="0" kern="1200" dirty="0">
                <a:solidFill>
                  <a:schemeClr val="tx1"/>
                </a:solidFill>
                <a:effectLst/>
                <a:latin typeface="+mn-lt"/>
                <a:ea typeface="+mn-ea"/>
                <a:cs typeface="+mn-cs"/>
              </a:rPr>
              <a:t>「無一定雇主勞工」</a:t>
            </a:r>
            <a:r>
              <a:rPr lang="en-US" altLang="zh-TW" sz="1200" b="0" i="0" kern="1200" dirty="0">
                <a:solidFill>
                  <a:schemeClr val="tx1"/>
                </a:solidFill>
                <a:effectLst/>
                <a:latin typeface="+mn-lt"/>
                <a:ea typeface="+mn-ea"/>
                <a:cs typeface="+mn-cs"/>
              </a:rPr>
              <a:t>:</a:t>
            </a:r>
            <a:r>
              <a:rPr lang="zh-TW" altLang="en-US" sz="1200" b="0" i="0" kern="1200" dirty="0">
                <a:solidFill>
                  <a:schemeClr val="tx1"/>
                </a:solidFill>
                <a:effectLst/>
                <a:latin typeface="+mn-lt"/>
                <a:ea typeface="+mn-ea"/>
                <a:cs typeface="+mn-cs"/>
              </a:rPr>
              <a:t>指常於</a:t>
            </a:r>
            <a:r>
              <a:rPr lang="en-US" altLang="zh-TW" sz="1200" b="0" i="0" kern="1200" dirty="0">
                <a:solidFill>
                  <a:schemeClr val="tx1"/>
                </a:solidFill>
                <a:effectLst/>
                <a:latin typeface="+mn-lt"/>
                <a:ea typeface="+mn-ea"/>
                <a:cs typeface="+mn-cs"/>
              </a:rPr>
              <a:t>3</a:t>
            </a:r>
            <a:r>
              <a:rPr lang="zh-TW" altLang="en-US" sz="1200" b="0" i="0" kern="1200" dirty="0">
                <a:solidFill>
                  <a:schemeClr val="tx1"/>
                </a:solidFill>
                <a:effectLst/>
                <a:latin typeface="+mn-lt"/>
                <a:ea typeface="+mn-ea"/>
                <a:cs typeface="+mn-cs"/>
              </a:rPr>
              <a:t>個月內受僱於</a:t>
            </a:r>
            <a:r>
              <a:rPr lang="en-US" altLang="zh-TW" sz="1200" b="0" i="0" kern="1200" dirty="0">
                <a:solidFill>
                  <a:schemeClr val="tx1"/>
                </a:solidFill>
                <a:effectLst/>
                <a:latin typeface="+mn-lt"/>
                <a:ea typeface="+mn-ea"/>
                <a:cs typeface="+mn-cs"/>
              </a:rPr>
              <a:t>2</a:t>
            </a:r>
            <a:r>
              <a:rPr lang="zh-TW" altLang="en-US" sz="1200" b="0" i="0" kern="1200" dirty="0">
                <a:solidFill>
                  <a:schemeClr val="tx1"/>
                </a:solidFill>
                <a:effectLst/>
                <a:latin typeface="+mn-lt"/>
                <a:ea typeface="+mn-ea"/>
                <a:cs typeface="+mn-cs"/>
              </a:rPr>
              <a:t>個以上不同之雇主 </a:t>
            </a:r>
            <a:r>
              <a:rPr lang="en-US" altLang="zh-TW" sz="1200" b="0" i="0" kern="1200" dirty="0">
                <a:solidFill>
                  <a:schemeClr val="tx1"/>
                </a:solidFill>
                <a:effectLst/>
                <a:latin typeface="+mn-lt"/>
                <a:ea typeface="+mn-ea"/>
                <a:cs typeface="+mn-cs"/>
              </a:rPr>
              <a:t>(</a:t>
            </a:r>
            <a:r>
              <a:rPr lang="zh-TW" altLang="en-US" sz="1200" b="0" i="0" kern="1200" dirty="0">
                <a:solidFill>
                  <a:schemeClr val="tx1"/>
                </a:solidFill>
                <a:effectLst/>
                <a:latin typeface="+mn-lt"/>
                <a:ea typeface="+mn-ea"/>
                <a:cs typeface="+mn-cs"/>
              </a:rPr>
              <a:t>非屬強制加保單位</a:t>
            </a:r>
            <a:r>
              <a:rPr lang="en-US" altLang="zh-TW" sz="1200" b="0" i="0" kern="1200" dirty="0">
                <a:solidFill>
                  <a:schemeClr val="tx1"/>
                </a:solidFill>
                <a:effectLst/>
                <a:latin typeface="+mn-lt"/>
                <a:ea typeface="+mn-ea"/>
                <a:cs typeface="+mn-cs"/>
              </a:rPr>
              <a:t>)</a:t>
            </a:r>
            <a:r>
              <a:rPr lang="zh-TW" altLang="en-US" sz="1200" b="0" i="0" kern="1200" dirty="0">
                <a:solidFill>
                  <a:schemeClr val="tx1"/>
                </a:solidFill>
                <a:effectLst/>
                <a:latin typeface="+mn-lt"/>
                <a:ea typeface="+mn-ea"/>
                <a:cs typeface="+mn-cs"/>
              </a:rPr>
              <a:t>，其工作機會、工作時間、工作量、工作場所、工作報酬不固定。</a:t>
            </a:r>
            <a:r>
              <a:rPr lang="en-US" altLang="zh-TW" sz="1200" b="0" i="0" kern="1200" dirty="0">
                <a:solidFill>
                  <a:schemeClr val="tx1"/>
                </a:solidFill>
                <a:effectLst/>
                <a:latin typeface="+mn-lt"/>
                <a:ea typeface="+mn-ea"/>
                <a:cs typeface="+mn-cs"/>
              </a:rPr>
              <a:t>(</a:t>
            </a:r>
            <a:r>
              <a:rPr lang="zh-TW" altLang="en-US" sz="1200" b="0" i="0" kern="1200" dirty="0">
                <a:solidFill>
                  <a:schemeClr val="tx1"/>
                </a:solidFill>
                <a:effectLst/>
                <a:latin typeface="+mn-lt"/>
                <a:ea typeface="+mn-ea"/>
                <a:cs typeface="+mn-cs"/>
              </a:rPr>
              <a:t>太細了可簡化告訴同學</a:t>
            </a:r>
            <a:r>
              <a:rPr lang="en-US" altLang="zh-TW" sz="1200" b="0" i="0" kern="1200" dirty="0">
                <a:solidFill>
                  <a:schemeClr val="tx1"/>
                </a:solidFill>
                <a:effectLst/>
                <a:latin typeface="+mn-lt"/>
                <a:ea typeface="+mn-ea"/>
                <a:cs typeface="+mn-cs"/>
              </a:rPr>
              <a:t>)</a:t>
            </a:r>
            <a:br>
              <a:rPr lang="zh-TW" altLang="en-US" dirty="0"/>
            </a:br>
            <a:r>
              <a:rPr lang="zh-TW" altLang="en-US" sz="1200" b="0" i="0" kern="1200" dirty="0">
                <a:solidFill>
                  <a:schemeClr val="tx1"/>
                </a:solidFill>
                <a:effectLst/>
                <a:latin typeface="+mn-lt"/>
                <a:ea typeface="+mn-ea"/>
                <a:cs typeface="+mn-cs"/>
              </a:rPr>
              <a:t>「自營作業者」</a:t>
            </a:r>
            <a:r>
              <a:rPr lang="en-US" altLang="zh-TW" sz="1200" b="0" i="0" kern="1200" dirty="0">
                <a:solidFill>
                  <a:schemeClr val="tx1"/>
                </a:solidFill>
                <a:effectLst/>
                <a:latin typeface="+mn-lt"/>
                <a:ea typeface="+mn-ea"/>
                <a:cs typeface="+mn-cs"/>
              </a:rPr>
              <a:t>:</a:t>
            </a:r>
            <a:r>
              <a:rPr lang="zh-TW" altLang="en-US" sz="1200" b="0" i="0" kern="1200" dirty="0">
                <a:solidFill>
                  <a:schemeClr val="tx1"/>
                </a:solidFill>
                <a:effectLst/>
                <a:latin typeface="+mn-lt"/>
                <a:ea typeface="+mn-ea"/>
                <a:cs typeface="+mn-cs"/>
              </a:rPr>
              <a:t>指獨立從事勞動或技藝工作，獲致報酬，且</a:t>
            </a:r>
            <a:r>
              <a:rPr lang="zh-TW" altLang="en-US" sz="1200" b="1" i="0" kern="1200" dirty="0">
                <a:solidFill>
                  <a:schemeClr val="tx1"/>
                </a:solidFill>
                <a:effectLst/>
                <a:latin typeface="+mn-lt"/>
                <a:ea typeface="+mn-ea"/>
                <a:cs typeface="+mn-cs"/>
              </a:rPr>
              <a:t>未僱用有酬人員</a:t>
            </a:r>
            <a:r>
              <a:rPr lang="zh-TW" altLang="en-US" sz="1200" b="0" i="0" kern="1200" dirty="0">
                <a:solidFill>
                  <a:schemeClr val="tx1"/>
                </a:solidFill>
                <a:effectLst/>
                <a:latin typeface="+mn-lt"/>
                <a:ea typeface="+mn-ea"/>
                <a:cs typeface="+mn-cs"/>
              </a:rPr>
              <a:t>幫同工作者。</a:t>
            </a:r>
            <a:r>
              <a:rPr lang="en-US" altLang="zh-TW" sz="1200" b="0" i="0" kern="1200" dirty="0">
                <a:solidFill>
                  <a:schemeClr val="tx1"/>
                </a:solidFill>
                <a:effectLst/>
                <a:latin typeface="+mn-lt"/>
                <a:ea typeface="+mn-ea"/>
                <a:cs typeface="+mn-cs"/>
              </a:rPr>
              <a:t>(</a:t>
            </a:r>
            <a:r>
              <a:rPr lang="zh-TW" altLang="en-US" sz="1200" b="0" i="0" kern="1200" dirty="0">
                <a:solidFill>
                  <a:schemeClr val="tx1"/>
                </a:solidFill>
                <a:effectLst/>
                <a:latin typeface="+mn-lt"/>
                <a:ea typeface="+mn-ea"/>
                <a:cs typeface="+mn-cs"/>
              </a:rPr>
              <a:t>注意</a:t>
            </a:r>
            <a:r>
              <a:rPr lang="en-US" altLang="zh-TW" sz="1200" b="0" i="0" kern="1200" dirty="0">
                <a:solidFill>
                  <a:schemeClr val="tx1"/>
                </a:solidFill>
                <a:effectLst/>
                <a:latin typeface="+mn-lt"/>
                <a:ea typeface="+mn-ea"/>
                <a:cs typeface="+mn-cs"/>
              </a:rPr>
              <a:t>!</a:t>
            </a:r>
            <a:r>
              <a:rPr lang="zh-TW" altLang="en-US" sz="1200" b="0" i="0" kern="1200" dirty="0">
                <a:solidFill>
                  <a:schemeClr val="tx1"/>
                </a:solidFill>
                <a:effectLst/>
                <a:latin typeface="+mn-lt"/>
                <a:ea typeface="+mn-ea"/>
                <a:cs typeface="+mn-cs"/>
              </a:rPr>
              <a:t>一但找人有薪幫忙就變雇主了哦，自己就需要從職業工會退保</a:t>
            </a:r>
            <a:r>
              <a:rPr lang="en-US" altLang="zh-TW" sz="1200" b="0" i="0" kern="1200" dirty="0">
                <a:solidFill>
                  <a:schemeClr val="tx1"/>
                </a:solidFill>
                <a:effectLst/>
                <a:latin typeface="+mn-lt"/>
                <a:ea typeface="+mn-ea"/>
                <a:cs typeface="+mn-cs"/>
              </a:rPr>
              <a:t>)</a:t>
            </a:r>
          </a:p>
          <a:p>
            <a:endParaRPr lang="en-US" altLang="zh-TW" sz="1200" b="0" i="0" kern="1200" dirty="0">
              <a:solidFill>
                <a:schemeClr val="tx1"/>
              </a:solidFill>
              <a:effectLst/>
              <a:latin typeface="+mn-lt"/>
              <a:ea typeface="+mn-ea"/>
              <a:cs typeface="+mn-cs"/>
            </a:endParaRPr>
          </a:p>
          <a:p>
            <a:r>
              <a:rPr lang="zh-TW" altLang="en-US" sz="1200" b="0" i="0" kern="1200" dirty="0">
                <a:solidFill>
                  <a:schemeClr val="tx1"/>
                </a:solidFill>
                <a:effectLst/>
                <a:latin typeface="+mn-lt"/>
                <a:ea typeface="+mn-ea"/>
                <a:cs typeface="+mn-cs"/>
              </a:rPr>
              <a:t>坊間有謠言，乖乖繳錢就可以得到勞保年資和給付，</a:t>
            </a:r>
            <a:r>
              <a:rPr lang="zh-TW" altLang="en-US" sz="1200" b="1" i="0" kern="1200" dirty="0">
                <a:solidFill>
                  <a:schemeClr val="tx1"/>
                </a:solidFill>
                <a:effectLst/>
                <a:latin typeface="+mn-lt"/>
                <a:ea typeface="+mn-ea"/>
                <a:cs typeface="+mn-cs"/>
              </a:rPr>
              <a:t>但這是錯誤的</a:t>
            </a:r>
            <a:r>
              <a:rPr lang="en-US" altLang="zh-TW" sz="1200" b="1" i="0" kern="1200" dirty="0">
                <a:solidFill>
                  <a:schemeClr val="tx1"/>
                </a:solidFill>
                <a:effectLst/>
                <a:latin typeface="+mn-lt"/>
                <a:ea typeface="+mn-ea"/>
                <a:cs typeface="+mn-cs"/>
              </a:rPr>
              <a:t>!</a:t>
            </a:r>
            <a:r>
              <a:rPr lang="zh-TW" altLang="en-US" sz="1200" b="0" i="0" kern="1200" dirty="0">
                <a:solidFill>
                  <a:schemeClr val="tx1"/>
                </a:solidFill>
                <a:effectLst/>
                <a:latin typeface="+mn-lt"/>
                <a:ea typeface="+mn-ea"/>
                <a:cs typeface="+mn-cs"/>
              </a:rPr>
              <a:t> </a:t>
            </a:r>
            <a:r>
              <a:rPr lang="zh-TW" altLang="en-US" sz="1200" b="1" i="0" kern="1200" dirty="0">
                <a:solidFill>
                  <a:schemeClr val="tx1"/>
                </a:solidFill>
                <a:effectLst/>
                <a:latin typeface="+mn-lt"/>
                <a:ea typeface="+mn-ea"/>
                <a:cs typeface="+mn-cs"/>
              </a:rPr>
              <a:t>投保身分</a:t>
            </a:r>
            <a:r>
              <a:rPr lang="zh-TW" altLang="en-US" b="1" dirty="0"/>
              <a:t>不合法，</a:t>
            </a:r>
            <a:r>
              <a:rPr lang="zh-TW" altLang="en-US" sz="1200" b="1" i="0" kern="1200" dirty="0">
                <a:solidFill>
                  <a:schemeClr val="tx1"/>
                </a:solidFill>
                <a:effectLst/>
                <a:latin typeface="+mn-lt"/>
                <a:ea typeface="+mn-ea"/>
                <a:cs typeface="+mn-cs"/>
              </a:rPr>
              <a:t>被查到恐怕會被取消保險資格，且已經繳過的保險費也不會退還</a:t>
            </a:r>
            <a:r>
              <a:rPr lang="zh-TW" altLang="en-US" sz="1200" b="0" i="0" kern="1200" dirty="0">
                <a:solidFill>
                  <a:schemeClr val="tx1"/>
                </a:solidFill>
                <a:effectLst/>
                <a:latin typeface="+mn-lt"/>
                <a:ea typeface="+mn-ea"/>
                <a:cs typeface="+mn-cs"/>
              </a:rPr>
              <a:t>；另一方面，當在請領相關給付時恐怕也會因為資格不符而</a:t>
            </a:r>
            <a:r>
              <a:rPr lang="zh-TW" altLang="en-US" sz="1200" b="1" i="0" kern="1200" dirty="0">
                <a:solidFill>
                  <a:schemeClr val="tx1"/>
                </a:solidFill>
                <a:effectLst/>
                <a:latin typeface="+mn-lt"/>
                <a:ea typeface="+mn-ea"/>
                <a:cs typeface="+mn-cs"/>
              </a:rPr>
              <a:t>無法請領</a:t>
            </a:r>
            <a:r>
              <a:rPr lang="zh-TW" altLang="en-US" sz="1200" b="0" i="0" kern="1200" dirty="0">
                <a:solidFill>
                  <a:schemeClr val="tx1"/>
                </a:solidFill>
                <a:effectLst/>
                <a:latin typeface="+mn-lt"/>
                <a:ea typeface="+mn-ea"/>
                <a:cs typeface="+mn-cs"/>
              </a:rPr>
              <a:t>。</a:t>
            </a:r>
            <a:endParaRPr lang="en-US" altLang="zh-TW" sz="1200" b="0" i="0" kern="1200" dirty="0">
              <a:solidFill>
                <a:schemeClr val="tx1"/>
              </a:solidFill>
              <a:effectLst/>
              <a:latin typeface="+mn-lt"/>
              <a:ea typeface="+mn-ea"/>
              <a:cs typeface="+mn-cs"/>
            </a:endParaRPr>
          </a:p>
          <a:p>
            <a:r>
              <a:rPr lang="zh-TW" altLang="en-US" sz="1200" b="0" i="0" kern="1200" dirty="0">
                <a:solidFill>
                  <a:schemeClr val="tx1"/>
                </a:solidFill>
                <a:effectLst/>
                <a:latin typeface="+mn-lt"/>
                <a:ea typeface="+mn-ea"/>
                <a:cs typeface="+mn-cs"/>
              </a:rPr>
              <a:t>勞保局的查核動作通常在保險人申請給付時啟動，所以才讓有些投機勞工覺得好像很多年都沒被查到過，但其實只是他沒有申請相關給付而以。</a:t>
            </a:r>
            <a:endParaRPr lang="en-US" altLang="zh-TW" sz="1200" b="0" i="0" kern="1200" dirty="0">
              <a:solidFill>
                <a:schemeClr val="tx1"/>
              </a:solidFill>
              <a:effectLst/>
              <a:latin typeface="+mn-lt"/>
              <a:ea typeface="+mn-ea"/>
              <a:cs typeface="+mn-cs"/>
            </a:endParaRPr>
          </a:p>
          <a:p>
            <a:endParaRPr lang="en-US" altLang="zh-TW" sz="1200" b="0" i="0" kern="1200" dirty="0">
              <a:solidFill>
                <a:schemeClr val="tx1"/>
              </a:solidFill>
              <a:effectLst/>
              <a:latin typeface="+mn-lt"/>
              <a:ea typeface="+mn-ea"/>
              <a:cs typeface="+mn-cs"/>
            </a:endParaRPr>
          </a:p>
        </p:txBody>
      </p:sp>
      <p:sp>
        <p:nvSpPr>
          <p:cNvPr id="4" name="頁首版面配置區 3"/>
          <p:cNvSpPr>
            <a:spLocks noGrp="1"/>
          </p:cNvSpPr>
          <p:nvPr>
            <p:ph type="hdr" sz="quarter"/>
          </p:nvPr>
        </p:nvSpPr>
        <p:spPr/>
        <p:txBody>
          <a:bodyPr/>
          <a:lstStyle/>
          <a:p>
            <a:pPr>
              <a:defRPr/>
            </a:pPr>
            <a:endParaRPr lang="zh-TW" altLang="en-US"/>
          </a:p>
        </p:txBody>
      </p:sp>
    </p:spTree>
    <p:extLst>
      <p:ext uri="{BB962C8B-B14F-4D97-AF65-F5344CB8AC3E}">
        <p14:creationId xmlns:p14="http://schemas.microsoft.com/office/powerpoint/2010/main" val="255647724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投影片圖像版面配置區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9875" name="備忘稿版面配置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zh-TW" altLang="en-US" dirty="0"/>
              <a:t>就業保險是雇主要幫員工保的</a:t>
            </a:r>
            <a:r>
              <a:rPr lang="en-US" altLang="zh-TW" dirty="0"/>
              <a:t>(</a:t>
            </a:r>
            <a:r>
              <a:rPr lang="zh-TW" altLang="en-US" dirty="0"/>
              <a:t>也就是雙方具備僱傭關係</a:t>
            </a:r>
            <a:r>
              <a:rPr lang="en-US" altLang="zh-TW" dirty="0"/>
              <a:t>)</a:t>
            </a:r>
            <a:r>
              <a:rPr lang="zh-TW" altLang="en-US" dirty="0"/>
              <a:t>，那什麼是就保呢</a:t>
            </a:r>
            <a:r>
              <a:rPr lang="en-US" altLang="zh-TW" dirty="0"/>
              <a:t>?</a:t>
            </a:r>
            <a:r>
              <a:rPr lang="zh-TW" altLang="en-US" dirty="0"/>
              <a:t>  廣義的想成跟就業促進相關的保險，所以就保較主流的保障有</a:t>
            </a:r>
            <a:r>
              <a:rPr lang="zh-TW" altLang="en-US" sz="1200" b="0" i="0" kern="1200" dirty="0">
                <a:solidFill>
                  <a:schemeClr val="tx1"/>
                </a:solidFill>
                <a:effectLst/>
                <a:latin typeface="+mn-lt"/>
                <a:ea typeface="+mn-ea"/>
                <a:cs typeface="+mn-cs"/>
              </a:rPr>
              <a:t>失業給付、育嬰留職停薪津貼、職業訓練生活津貼、提早就業獎助津貼等。</a:t>
            </a:r>
            <a:endParaRPr lang="en-US" altLang="zh-TW" sz="1200" b="0" i="0" kern="1200" dirty="0">
              <a:solidFill>
                <a:schemeClr val="tx1"/>
              </a:solidFill>
              <a:effectLst/>
              <a:latin typeface="+mn-lt"/>
              <a:ea typeface="+mn-ea"/>
              <a:cs typeface="+mn-cs"/>
            </a:endParaRPr>
          </a:p>
          <a:p>
            <a:endParaRPr lang="en-US" altLang="zh-TW" sz="1200" b="0" i="0" kern="1200" dirty="0">
              <a:solidFill>
                <a:schemeClr val="tx1"/>
              </a:solidFill>
              <a:effectLst/>
              <a:latin typeface="+mn-lt"/>
              <a:ea typeface="+mn-ea"/>
              <a:cs typeface="+mn-cs"/>
            </a:endParaRPr>
          </a:p>
          <a:p>
            <a:r>
              <a:rPr lang="zh-TW" altLang="en-US" sz="1200" b="0" i="0" kern="1200" dirty="0">
                <a:solidFill>
                  <a:schemeClr val="tx1"/>
                </a:solidFill>
                <a:effectLst/>
                <a:latin typeface="+mn-lt"/>
                <a:ea typeface="+mn-ea"/>
                <a:cs typeface="+mn-cs"/>
              </a:rPr>
              <a:t>在職業工會加保的人是沒有就保的，但為什麼</a:t>
            </a:r>
            <a:r>
              <a:rPr lang="en-US" altLang="zh-TW" sz="1200" b="0" i="0" kern="1200" dirty="0">
                <a:solidFill>
                  <a:schemeClr val="tx1"/>
                </a:solidFill>
                <a:effectLst/>
                <a:latin typeface="+mn-lt"/>
                <a:ea typeface="+mn-ea"/>
                <a:cs typeface="+mn-cs"/>
              </a:rPr>
              <a:t>?</a:t>
            </a:r>
            <a:r>
              <a:rPr lang="zh-TW" altLang="en-US" sz="1200" b="0" i="0" kern="1200" dirty="0">
                <a:solidFill>
                  <a:schemeClr val="tx1"/>
                </a:solidFill>
                <a:effectLst/>
                <a:latin typeface="+mn-lt"/>
                <a:ea typeface="+mn-ea"/>
                <a:cs typeface="+mn-cs"/>
              </a:rPr>
              <a:t>  我們要從是否有僱傭關係去認定</a:t>
            </a:r>
            <a:endParaRPr lang="en-US" altLang="zh-TW" sz="1200" b="0" i="0" kern="1200" dirty="0">
              <a:solidFill>
                <a:schemeClr val="tx1"/>
              </a:solidFill>
              <a:effectLst/>
              <a:latin typeface="+mn-lt"/>
              <a:ea typeface="+mn-ea"/>
              <a:cs typeface="+mn-cs"/>
            </a:endParaRPr>
          </a:p>
          <a:p>
            <a:r>
              <a:rPr lang="zh-TW" altLang="en-US" sz="1200" b="0" i="0" kern="1200" dirty="0">
                <a:solidFill>
                  <a:schemeClr val="tx1"/>
                </a:solidFill>
                <a:effectLst/>
                <a:latin typeface="+mn-lt"/>
                <a:ea typeface="+mn-ea"/>
                <a:cs typeface="+mn-cs"/>
              </a:rPr>
              <a:t>職業工會加保的人有</a:t>
            </a:r>
            <a:r>
              <a:rPr lang="en-US" altLang="zh-TW" sz="1200" b="0" i="0" kern="1200" dirty="0">
                <a:solidFill>
                  <a:schemeClr val="tx1"/>
                </a:solidFill>
                <a:effectLst/>
                <a:latin typeface="+mn-lt"/>
                <a:ea typeface="+mn-ea"/>
                <a:cs typeface="+mn-cs"/>
              </a:rPr>
              <a:t>2</a:t>
            </a:r>
            <a:r>
              <a:rPr lang="zh-TW" altLang="en-US" sz="1200" b="0" i="0" kern="1200" dirty="0">
                <a:solidFill>
                  <a:schemeClr val="tx1"/>
                </a:solidFill>
                <a:effectLst/>
                <a:latin typeface="+mn-lt"/>
                <a:ea typeface="+mn-ea"/>
                <a:cs typeface="+mn-cs"/>
              </a:rPr>
              <a:t>種</a:t>
            </a:r>
            <a:r>
              <a:rPr lang="en-US" altLang="zh-TW" sz="1200" b="0" i="0" kern="1200" dirty="0">
                <a:solidFill>
                  <a:schemeClr val="tx1"/>
                </a:solidFill>
                <a:effectLst/>
                <a:latin typeface="+mn-lt"/>
                <a:ea typeface="+mn-ea"/>
                <a:cs typeface="+mn-cs"/>
              </a:rPr>
              <a:t>【</a:t>
            </a:r>
            <a:r>
              <a:rPr lang="zh-TW" altLang="en-US" sz="1200" b="0" i="0" kern="1200" dirty="0">
                <a:solidFill>
                  <a:schemeClr val="tx1"/>
                </a:solidFill>
                <a:effectLst/>
                <a:latin typeface="+mn-lt"/>
                <a:ea typeface="+mn-ea"/>
                <a:cs typeface="+mn-cs"/>
              </a:rPr>
              <a:t>無一定雇主的勞工</a:t>
            </a:r>
            <a:r>
              <a:rPr lang="en-US" altLang="zh-TW" sz="1200" b="0" i="0" kern="1200" dirty="0">
                <a:solidFill>
                  <a:schemeClr val="tx1"/>
                </a:solidFill>
                <a:effectLst/>
                <a:latin typeface="+mn-lt"/>
                <a:ea typeface="+mn-ea"/>
                <a:cs typeface="+mn-cs"/>
              </a:rPr>
              <a:t>】&amp;【</a:t>
            </a:r>
            <a:r>
              <a:rPr lang="zh-TW" altLang="en-US" sz="1200" b="0" i="0" kern="1200" dirty="0">
                <a:solidFill>
                  <a:schemeClr val="tx1"/>
                </a:solidFill>
                <a:effectLst/>
                <a:latin typeface="+mn-lt"/>
                <a:ea typeface="+mn-ea"/>
                <a:cs typeface="+mn-cs"/>
              </a:rPr>
              <a:t>自營作業者</a:t>
            </a:r>
            <a:r>
              <a:rPr lang="en-US" altLang="zh-TW" sz="1200" b="0" i="0" kern="1200" dirty="0">
                <a:solidFill>
                  <a:schemeClr val="tx1"/>
                </a:solidFill>
                <a:effectLst/>
                <a:latin typeface="+mn-lt"/>
                <a:ea typeface="+mn-ea"/>
                <a:cs typeface="+mn-cs"/>
              </a:rPr>
              <a:t>】</a:t>
            </a:r>
          </a:p>
          <a:p>
            <a:r>
              <a:rPr lang="en-US" altLang="zh-TW" sz="1200" b="0" i="0" kern="1200" dirty="0">
                <a:solidFill>
                  <a:schemeClr val="tx1"/>
                </a:solidFill>
                <a:effectLst/>
                <a:latin typeface="+mn-lt"/>
                <a:ea typeface="+mn-ea"/>
                <a:cs typeface="+mn-cs"/>
              </a:rPr>
              <a:t>1.【</a:t>
            </a:r>
            <a:r>
              <a:rPr lang="zh-TW" altLang="en-US" sz="1200" b="0" i="0" kern="1200" dirty="0">
                <a:solidFill>
                  <a:schemeClr val="tx1"/>
                </a:solidFill>
                <a:effectLst/>
                <a:latin typeface="+mn-lt"/>
                <a:ea typeface="+mn-ea"/>
                <a:cs typeface="+mn-cs"/>
              </a:rPr>
              <a:t>無一定雇主的勞工</a:t>
            </a:r>
            <a:r>
              <a:rPr lang="en-US" altLang="zh-TW" sz="1200" b="0" i="0" kern="1200" dirty="0">
                <a:solidFill>
                  <a:schemeClr val="tx1"/>
                </a:solidFill>
                <a:effectLst/>
                <a:latin typeface="+mn-lt"/>
                <a:ea typeface="+mn-ea"/>
                <a:cs typeface="+mn-cs"/>
              </a:rPr>
              <a:t>】:</a:t>
            </a:r>
            <a:r>
              <a:rPr lang="zh-TW" altLang="en-US" sz="1200" b="0" i="0" kern="1200" dirty="0">
                <a:solidFill>
                  <a:schemeClr val="tx1"/>
                </a:solidFill>
                <a:effectLst/>
                <a:latin typeface="+mn-lt"/>
                <a:ea typeface="+mn-ea"/>
                <a:cs typeface="+mn-cs"/>
              </a:rPr>
              <a:t>我還是有雇主的哦，所以我今天兼差</a:t>
            </a:r>
            <a:r>
              <a:rPr lang="en-US" altLang="zh-TW" sz="1200" b="0" i="0" kern="1200" dirty="0">
                <a:solidFill>
                  <a:schemeClr val="tx1"/>
                </a:solidFill>
                <a:effectLst/>
                <a:latin typeface="+mn-lt"/>
                <a:ea typeface="+mn-ea"/>
                <a:cs typeface="+mn-cs"/>
              </a:rPr>
              <a:t>2</a:t>
            </a:r>
            <a:r>
              <a:rPr lang="zh-TW" altLang="en-US" sz="1200" b="0" i="0" kern="1200" dirty="0">
                <a:solidFill>
                  <a:schemeClr val="tx1"/>
                </a:solidFill>
                <a:effectLst/>
                <a:latin typeface="+mn-lt"/>
                <a:ea typeface="+mn-ea"/>
                <a:cs typeface="+mn-cs"/>
              </a:rPr>
              <a:t>份工加保在職業工會，但我想要有就保，我就要請我</a:t>
            </a:r>
            <a:r>
              <a:rPr lang="en-US" altLang="zh-TW" sz="1200" b="0" i="0" kern="1200" dirty="0">
                <a:solidFill>
                  <a:schemeClr val="tx1"/>
                </a:solidFill>
                <a:effectLst/>
                <a:latin typeface="+mn-lt"/>
                <a:ea typeface="+mn-ea"/>
                <a:cs typeface="+mn-cs"/>
              </a:rPr>
              <a:t>2</a:t>
            </a:r>
            <a:r>
              <a:rPr lang="zh-TW" altLang="en-US" sz="1200" b="0" i="0" kern="1200" dirty="0">
                <a:solidFill>
                  <a:schemeClr val="tx1"/>
                </a:solidFill>
                <a:effectLst/>
                <a:latin typeface="+mn-lt"/>
                <a:ea typeface="+mn-ea"/>
                <a:cs typeface="+mn-cs"/>
              </a:rPr>
              <a:t>份工作的其中一個雇主幫我保就保</a:t>
            </a:r>
            <a:endParaRPr lang="en-US" altLang="zh-TW" sz="1200" b="0" i="0" kern="1200" dirty="0">
              <a:solidFill>
                <a:schemeClr val="tx1"/>
              </a:solidFill>
              <a:effectLst/>
              <a:latin typeface="+mn-lt"/>
              <a:ea typeface="+mn-ea"/>
              <a:cs typeface="+mn-cs"/>
            </a:endParaRPr>
          </a:p>
          <a:p>
            <a:r>
              <a:rPr lang="zh-TW" altLang="en-US" sz="1200" b="0" i="0" kern="1200" dirty="0">
                <a:solidFill>
                  <a:schemeClr val="tx1"/>
                </a:solidFill>
                <a:effectLst/>
                <a:latin typeface="+mn-lt"/>
                <a:ea typeface="+mn-ea"/>
                <a:cs typeface="+mn-cs"/>
              </a:rPr>
              <a:t>             勞工負擔</a:t>
            </a:r>
            <a:r>
              <a:rPr lang="en-US" altLang="zh-TW" sz="1200" b="0" i="0" kern="1200" dirty="0">
                <a:solidFill>
                  <a:schemeClr val="tx1"/>
                </a:solidFill>
                <a:effectLst/>
                <a:latin typeface="+mn-lt"/>
                <a:ea typeface="+mn-ea"/>
                <a:cs typeface="+mn-cs"/>
              </a:rPr>
              <a:t>:</a:t>
            </a:r>
            <a:r>
              <a:rPr lang="zh-TW" altLang="en-US" sz="1200" b="0" i="0" kern="1200" dirty="0">
                <a:solidFill>
                  <a:schemeClr val="tx1"/>
                </a:solidFill>
                <a:effectLst/>
                <a:latin typeface="+mn-lt"/>
                <a:ea typeface="+mn-ea"/>
                <a:cs typeface="+mn-cs"/>
              </a:rPr>
              <a:t>被保險人當月之月投保薪資</a:t>
            </a:r>
            <a:r>
              <a:rPr lang="en-US" altLang="zh-TW" sz="1200" b="0" i="0" kern="1200" dirty="0">
                <a:solidFill>
                  <a:schemeClr val="tx1"/>
                </a:solidFill>
                <a:effectLst/>
                <a:latin typeface="+mn-lt"/>
                <a:ea typeface="+mn-ea"/>
                <a:cs typeface="+mn-cs"/>
              </a:rPr>
              <a:t>1%</a:t>
            </a:r>
            <a:r>
              <a:rPr lang="zh-TW" altLang="en-US" sz="1200" b="0" i="0" kern="1200" dirty="0">
                <a:solidFill>
                  <a:schemeClr val="tx1"/>
                </a:solidFill>
                <a:effectLst/>
                <a:latin typeface="+mn-lt"/>
                <a:ea typeface="+mn-ea"/>
                <a:cs typeface="+mn-cs"/>
              </a:rPr>
              <a:t>*</a:t>
            </a:r>
            <a:r>
              <a:rPr lang="en-US" altLang="zh-TW" sz="1200" b="0" i="0" kern="1200" dirty="0">
                <a:solidFill>
                  <a:schemeClr val="tx1"/>
                </a:solidFill>
                <a:effectLst/>
                <a:latin typeface="+mn-lt"/>
                <a:ea typeface="+mn-ea"/>
                <a:cs typeface="+mn-cs"/>
              </a:rPr>
              <a:t>20%</a:t>
            </a:r>
          </a:p>
          <a:p>
            <a:pPr marL="457200" marR="0" lvl="1" indent="0" algn="l" defTabSz="914400" rtl="0" eaLnBrk="0" fontAlgn="base" latinLnBrk="0" hangingPunct="0">
              <a:lnSpc>
                <a:spcPct val="100000"/>
              </a:lnSpc>
              <a:spcBef>
                <a:spcPct val="30000"/>
              </a:spcBef>
              <a:spcAft>
                <a:spcPct val="0"/>
              </a:spcAft>
              <a:buClrTx/>
              <a:buSzTx/>
              <a:buFontTx/>
              <a:buNone/>
              <a:tabLst/>
              <a:defRPr/>
            </a:pPr>
            <a:r>
              <a:rPr lang="zh-TW" altLang="en-US" sz="1200" b="0" i="0" kern="1200" dirty="0">
                <a:solidFill>
                  <a:schemeClr val="tx1"/>
                </a:solidFill>
                <a:effectLst/>
                <a:latin typeface="+mn-lt"/>
                <a:ea typeface="+mn-ea"/>
                <a:cs typeface="+mn-cs"/>
              </a:rPr>
              <a:t>雇主負擔</a:t>
            </a:r>
            <a:r>
              <a:rPr lang="en-US" altLang="zh-TW" sz="1200" b="0" i="0" kern="1200" dirty="0">
                <a:solidFill>
                  <a:schemeClr val="tx1"/>
                </a:solidFill>
                <a:effectLst/>
                <a:latin typeface="+mn-lt"/>
                <a:ea typeface="+mn-ea"/>
                <a:cs typeface="+mn-cs"/>
              </a:rPr>
              <a:t>:</a:t>
            </a:r>
            <a:r>
              <a:rPr lang="zh-TW" altLang="en-US" sz="1200" b="0" i="0" kern="1200" dirty="0">
                <a:solidFill>
                  <a:schemeClr val="tx1"/>
                </a:solidFill>
                <a:effectLst/>
                <a:latin typeface="+mn-lt"/>
                <a:ea typeface="+mn-ea"/>
                <a:cs typeface="+mn-cs"/>
              </a:rPr>
              <a:t>被保險人當月之月投保薪資</a:t>
            </a:r>
            <a:r>
              <a:rPr lang="en-US" altLang="zh-TW" sz="1200" b="0" i="0" kern="1200" dirty="0">
                <a:solidFill>
                  <a:schemeClr val="tx1"/>
                </a:solidFill>
                <a:effectLst/>
                <a:latin typeface="+mn-lt"/>
                <a:ea typeface="+mn-ea"/>
                <a:cs typeface="+mn-cs"/>
              </a:rPr>
              <a:t>1%</a:t>
            </a:r>
            <a:r>
              <a:rPr lang="zh-TW" altLang="en-US" sz="1200" b="0" i="0" kern="1200" dirty="0">
                <a:solidFill>
                  <a:schemeClr val="tx1"/>
                </a:solidFill>
                <a:effectLst/>
                <a:latin typeface="+mn-lt"/>
                <a:ea typeface="+mn-ea"/>
                <a:cs typeface="+mn-cs"/>
              </a:rPr>
              <a:t>*</a:t>
            </a:r>
            <a:r>
              <a:rPr lang="en-US" altLang="zh-TW" sz="1200" b="0" i="0" kern="1200" dirty="0">
                <a:solidFill>
                  <a:schemeClr val="tx1"/>
                </a:solidFill>
                <a:effectLst/>
                <a:latin typeface="+mn-lt"/>
                <a:ea typeface="+mn-ea"/>
                <a:cs typeface="+mn-cs"/>
              </a:rPr>
              <a:t>70%</a:t>
            </a:r>
          </a:p>
          <a:p>
            <a:pPr marL="457200" marR="0" lvl="1" indent="0" algn="l" defTabSz="914400" rtl="0" eaLnBrk="0" fontAlgn="base" latinLnBrk="0" hangingPunct="0">
              <a:lnSpc>
                <a:spcPct val="100000"/>
              </a:lnSpc>
              <a:spcBef>
                <a:spcPct val="30000"/>
              </a:spcBef>
              <a:spcAft>
                <a:spcPct val="0"/>
              </a:spcAft>
              <a:buClrTx/>
              <a:buSzTx/>
              <a:buFontTx/>
              <a:buNone/>
              <a:tabLst/>
              <a:defRPr/>
            </a:pPr>
            <a:r>
              <a:rPr lang="zh-TW" altLang="en-US" sz="1200" b="0" i="0" kern="1200" dirty="0">
                <a:solidFill>
                  <a:schemeClr val="tx1"/>
                </a:solidFill>
                <a:effectLst/>
                <a:latin typeface="+mn-lt"/>
                <a:ea typeface="+mn-ea"/>
                <a:cs typeface="+mn-cs"/>
              </a:rPr>
              <a:t>政府補助</a:t>
            </a:r>
            <a:r>
              <a:rPr lang="en-US" altLang="zh-TW" sz="1200" b="0" i="0" kern="1200" dirty="0">
                <a:solidFill>
                  <a:schemeClr val="tx1"/>
                </a:solidFill>
                <a:effectLst/>
                <a:latin typeface="+mn-lt"/>
                <a:ea typeface="+mn-ea"/>
                <a:cs typeface="+mn-cs"/>
              </a:rPr>
              <a:t>:</a:t>
            </a:r>
            <a:r>
              <a:rPr lang="zh-TW" altLang="en-US" sz="1200" b="0" i="0" kern="1200" dirty="0">
                <a:solidFill>
                  <a:schemeClr val="tx1"/>
                </a:solidFill>
                <a:effectLst/>
                <a:latin typeface="+mn-lt"/>
                <a:ea typeface="+mn-ea"/>
                <a:cs typeface="+mn-cs"/>
              </a:rPr>
              <a:t>被保險人當月之月投保薪資</a:t>
            </a:r>
            <a:r>
              <a:rPr lang="en-US" altLang="zh-TW" sz="1200" b="0" i="0" kern="1200" dirty="0">
                <a:solidFill>
                  <a:schemeClr val="tx1"/>
                </a:solidFill>
                <a:effectLst/>
                <a:latin typeface="+mn-lt"/>
                <a:ea typeface="+mn-ea"/>
                <a:cs typeface="+mn-cs"/>
              </a:rPr>
              <a:t>1%</a:t>
            </a:r>
            <a:r>
              <a:rPr lang="zh-TW" altLang="en-US" sz="1200" b="0" i="0" kern="1200" dirty="0">
                <a:solidFill>
                  <a:schemeClr val="tx1"/>
                </a:solidFill>
                <a:effectLst/>
                <a:latin typeface="+mn-lt"/>
                <a:ea typeface="+mn-ea"/>
                <a:cs typeface="+mn-cs"/>
              </a:rPr>
              <a:t>*</a:t>
            </a:r>
            <a:r>
              <a:rPr lang="en-US" altLang="zh-TW" sz="1200" b="0" i="0" kern="1200" dirty="0">
                <a:solidFill>
                  <a:schemeClr val="tx1"/>
                </a:solidFill>
                <a:effectLst/>
                <a:latin typeface="+mn-lt"/>
                <a:ea typeface="+mn-ea"/>
                <a:cs typeface="+mn-cs"/>
              </a:rPr>
              <a:t>10%</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altLang="zh-TW" sz="1200" b="0" i="0" kern="1200" dirty="0">
                <a:solidFill>
                  <a:schemeClr val="tx1"/>
                </a:solidFill>
                <a:effectLst/>
                <a:latin typeface="+mn-lt"/>
                <a:ea typeface="+mn-ea"/>
                <a:cs typeface="+mn-cs"/>
              </a:rPr>
              <a:t>2.【</a:t>
            </a:r>
            <a:r>
              <a:rPr lang="zh-TW" altLang="en-US" sz="1200" b="0" i="0" kern="1200" dirty="0">
                <a:solidFill>
                  <a:schemeClr val="tx1"/>
                </a:solidFill>
                <a:effectLst/>
                <a:latin typeface="+mn-lt"/>
                <a:ea typeface="+mn-ea"/>
                <a:cs typeface="+mn-cs"/>
              </a:rPr>
              <a:t>自營作業者</a:t>
            </a:r>
            <a:r>
              <a:rPr lang="en-US" altLang="zh-TW" sz="1200" b="0" i="0" kern="1200" dirty="0">
                <a:solidFill>
                  <a:schemeClr val="tx1"/>
                </a:solidFill>
                <a:effectLst/>
                <a:latin typeface="+mn-lt"/>
                <a:ea typeface="+mn-ea"/>
                <a:cs typeface="+mn-cs"/>
              </a:rPr>
              <a:t>】</a:t>
            </a:r>
            <a:r>
              <a:rPr lang="zh-TW" altLang="en-US" sz="1200" b="0" i="0" kern="1200" dirty="0">
                <a:solidFill>
                  <a:schemeClr val="tx1"/>
                </a:solidFill>
                <a:effectLst/>
                <a:latin typeface="+mn-lt"/>
                <a:ea typeface="+mn-ea"/>
                <a:cs typeface="+mn-cs"/>
              </a:rPr>
              <a:t> 從字面上找不到勞工在哪裡對吧</a:t>
            </a:r>
            <a:r>
              <a:rPr lang="en-US" altLang="zh-TW" sz="1200" b="0" i="0" kern="1200" dirty="0">
                <a:solidFill>
                  <a:schemeClr val="tx1"/>
                </a:solidFill>
                <a:effectLst/>
                <a:latin typeface="+mn-lt"/>
                <a:ea typeface="+mn-ea"/>
                <a:cs typeface="+mn-cs"/>
              </a:rPr>
              <a:t>?</a:t>
            </a:r>
            <a:r>
              <a:rPr lang="zh-TW" altLang="en-US" sz="1200" b="0" i="0" kern="1200" dirty="0">
                <a:solidFill>
                  <a:schemeClr val="tx1"/>
                </a:solidFill>
                <a:effectLst/>
                <a:latin typeface="+mn-lt"/>
                <a:ea typeface="+mn-ea"/>
                <a:cs typeface="+mn-cs"/>
              </a:rPr>
              <a:t> 所以他就不是勞工啦，也就沒有僱傭關係存在。</a:t>
            </a:r>
            <a:endParaRPr lang="en-US" altLang="zh-TW" sz="1200" b="0" i="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altLang="zh-TW" sz="1200" b="0" i="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altLang="zh-TW" sz="1200" b="0" i="0" kern="1200" dirty="0">
                <a:solidFill>
                  <a:schemeClr val="tx1"/>
                </a:solidFill>
                <a:effectLst/>
                <a:latin typeface="+mn-lt"/>
                <a:ea typeface="+mn-ea"/>
                <a:cs typeface="+mn-cs"/>
              </a:rPr>
              <a:t>PS</a:t>
            </a:r>
            <a:r>
              <a:rPr lang="zh-TW" altLang="en-US" sz="1200" b="0" i="0" kern="1200" dirty="0">
                <a:solidFill>
                  <a:schemeClr val="tx1"/>
                </a:solidFill>
                <a:effectLst/>
                <a:latin typeface="+mn-lt"/>
                <a:ea typeface="+mn-ea"/>
                <a:cs typeface="+mn-cs"/>
              </a:rPr>
              <a:t> 有雇主幫忙加勞保的人，就保已經附在裡面一併扣繳了</a:t>
            </a:r>
            <a:endParaRPr lang="en-US" altLang="zh-TW" sz="1200" b="0" i="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altLang="zh-TW" sz="1200" b="0" i="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zh-TW" altLang="en-US" sz="1200" b="0" i="0" kern="1200" dirty="0">
                <a:solidFill>
                  <a:schemeClr val="tx1"/>
                </a:solidFill>
                <a:effectLst/>
                <a:latin typeface="+mn-lt"/>
                <a:ea typeface="+mn-ea"/>
                <a:cs typeface="+mn-cs"/>
              </a:rPr>
              <a:t> </a:t>
            </a:r>
            <a:endParaRPr lang="en-US" altLang="zh-TW" sz="1200" b="0" i="0" kern="1200" dirty="0">
              <a:solidFill>
                <a:schemeClr val="tx1"/>
              </a:solidFill>
              <a:effectLst/>
              <a:latin typeface="+mn-lt"/>
              <a:ea typeface="+mn-ea"/>
              <a:cs typeface="+mn-cs"/>
            </a:endParaRPr>
          </a:p>
          <a:p>
            <a:endParaRPr lang="zh-TW" altLang="en-US" dirty="0"/>
          </a:p>
        </p:txBody>
      </p:sp>
      <p:sp>
        <p:nvSpPr>
          <p:cNvPr id="4" name="頁首版面配置區 3"/>
          <p:cNvSpPr>
            <a:spLocks noGrp="1"/>
          </p:cNvSpPr>
          <p:nvPr>
            <p:ph type="hdr" sz="quarter"/>
          </p:nvPr>
        </p:nvSpPr>
        <p:spPr/>
        <p:txBody>
          <a:bodyPr/>
          <a:lstStyle/>
          <a:p>
            <a:pPr>
              <a:defRPr/>
            </a:pPr>
            <a:endParaRPr lang="zh-TW" altLang="en-US"/>
          </a:p>
        </p:txBody>
      </p:sp>
    </p:spTree>
    <p:extLst>
      <p:ext uri="{BB962C8B-B14F-4D97-AF65-F5344CB8AC3E}">
        <p14:creationId xmlns:p14="http://schemas.microsoft.com/office/powerpoint/2010/main" val="415590784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頁首版面配置區 3"/>
          <p:cNvSpPr>
            <a:spLocks noGrp="1"/>
          </p:cNvSpPr>
          <p:nvPr>
            <p:ph type="hdr" sz="quarter" idx="10"/>
          </p:nvPr>
        </p:nvSpPr>
        <p:spPr/>
        <p:txBody>
          <a:bodyPr/>
          <a:lstStyle/>
          <a:p>
            <a:pPr>
              <a:defRPr/>
            </a:pPr>
            <a:endParaRPr lang="zh-TW" altLang="en-US"/>
          </a:p>
        </p:txBody>
      </p:sp>
    </p:spTree>
    <p:extLst>
      <p:ext uri="{BB962C8B-B14F-4D97-AF65-F5344CB8AC3E}">
        <p14:creationId xmlns:p14="http://schemas.microsoft.com/office/powerpoint/2010/main" val="125281402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頁首版面配置區 3"/>
          <p:cNvSpPr>
            <a:spLocks noGrp="1"/>
          </p:cNvSpPr>
          <p:nvPr>
            <p:ph type="hdr" sz="quarter" idx="10"/>
          </p:nvPr>
        </p:nvSpPr>
        <p:spPr/>
        <p:txBody>
          <a:bodyPr/>
          <a:lstStyle/>
          <a:p>
            <a:pPr>
              <a:defRPr/>
            </a:pPr>
            <a:endParaRPr lang="zh-TW" altLang="en-US"/>
          </a:p>
        </p:txBody>
      </p:sp>
    </p:spTree>
    <p:extLst>
      <p:ext uri="{BB962C8B-B14F-4D97-AF65-F5344CB8AC3E}">
        <p14:creationId xmlns:p14="http://schemas.microsoft.com/office/powerpoint/2010/main" val="369873923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投影片圖像版面配置區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0899" name="備忘稿版面配置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zh-TW" altLang="en-US" dirty="0"/>
          </a:p>
        </p:txBody>
      </p:sp>
      <p:sp>
        <p:nvSpPr>
          <p:cNvPr id="4" name="頁首版面配置區 3"/>
          <p:cNvSpPr>
            <a:spLocks noGrp="1"/>
          </p:cNvSpPr>
          <p:nvPr>
            <p:ph type="hdr" sz="quarter"/>
          </p:nvPr>
        </p:nvSpPr>
        <p:spPr/>
        <p:txBody>
          <a:bodyPr/>
          <a:lstStyle/>
          <a:p>
            <a:pPr>
              <a:defRPr/>
            </a:pPr>
            <a:endParaRPr lang="zh-TW" altLang="en-US"/>
          </a:p>
        </p:txBody>
      </p:sp>
    </p:spTree>
    <p:extLst>
      <p:ext uri="{BB962C8B-B14F-4D97-AF65-F5344CB8AC3E}">
        <p14:creationId xmlns:p14="http://schemas.microsoft.com/office/powerpoint/2010/main" val="62814192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投影片圖像版面配置區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1923" name="備忘稿版面配置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zh-TW" altLang="en-US" dirty="0"/>
              <a:t>勞保目前的最高是</a:t>
            </a:r>
            <a:r>
              <a:rPr lang="en-US" altLang="zh-TW" dirty="0"/>
              <a:t>45800</a:t>
            </a:r>
            <a:r>
              <a:rPr lang="zh-TW" altLang="en-US" dirty="0"/>
              <a:t>，但是</a:t>
            </a:r>
            <a:r>
              <a:rPr lang="en-US" altLang="zh-TW" dirty="0"/>
              <a:t>6%</a:t>
            </a:r>
            <a:r>
              <a:rPr lang="zh-TW" altLang="en-US" dirty="0"/>
              <a:t>提撥是跟健保級距不是勞保。</a:t>
            </a:r>
            <a:endParaRPr lang="en-US" altLang="zh-TW" dirty="0"/>
          </a:p>
          <a:p>
            <a:r>
              <a:rPr lang="zh-TW" altLang="en-US" dirty="0"/>
              <a:t>級距表可參考</a:t>
            </a:r>
            <a:r>
              <a:rPr lang="en-US" altLang="zh-TW" dirty="0"/>
              <a:t>:https://twworkforce.com/2020/12/09/2021-3in1/   </a:t>
            </a:r>
            <a:r>
              <a:rPr lang="zh-TW" altLang="en-US" dirty="0"/>
              <a:t>或是網路上搜尋，因為每一年都會有些許變化</a:t>
            </a:r>
          </a:p>
        </p:txBody>
      </p:sp>
      <p:sp>
        <p:nvSpPr>
          <p:cNvPr id="4" name="頁首版面配置區 3"/>
          <p:cNvSpPr>
            <a:spLocks noGrp="1"/>
          </p:cNvSpPr>
          <p:nvPr>
            <p:ph type="hdr" sz="quarter"/>
          </p:nvPr>
        </p:nvSpPr>
        <p:spPr/>
        <p:txBody>
          <a:bodyPr/>
          <a:lstStyle/>
          <a:p>
            <a:pPr>
              <a:defRPr/>
            </a:pPr>
            <a:endParaRPr lang="zh-TW" altLang="en-US"/>
          </a:p>
        </p:txBody>
      </p:sp>
    </p:spTree>
    <p:extLst>
      <p:ext uri="{BB962C8B-B14F-4D97-AF65-F5344CB8AC3E}">
        <p14:creationId xmlns:p14="http://schemas.microsoft.com/office/powerpoint/2010/main" val="57889441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投影片圖像版面配置區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2947" name="備忘稿版面配置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zh-TW" altLang="en-US" dirty="0"/>
              <a:t>關於退休金</a:t>
            </a:r>
            <a:r>
              <a:rPr lang="en-US" altLang="zh-TW" dirty="0"/>
              <a:t>:</a:t>
            </a:r>
            <a:r>
              <a:rPr lang="zh-TW" altLang="en-US" dirty="0"/>
              <a:t>雇主最少</a:t>
            </a:r>
            <a:r>
              <a:rPr lang="en-US" altLang="zh-TW" dirty="0"/>
              <a:t>6%</a:t>
            </a:r>
            <a:r>
              <a:rPr lang="zh-TW" altLang="en-US" dirty="0"/>
              <a:t>，勞工自提最多</a:t>
            </a:r>
            <a:r>
              <a:rPr lang="en-US" altLang="zh-TW" dirty="0"/>
              <a:t>6%(</a:t>
            </a:r>
            <a:r>
              <a:rPr lang="zh-TW" altLang="en-US" dirty="0"/>
              <a:t> 自提金額可免稅</a:t>
            </a:r>
            <a:r>
              <a:rPr lang="en-US" altLang="zh-TW" dirty="0"/>
              <a:t>)</a:t>
            </a:r>
          </a:p>
          <a:p>
            <a:r>
              <a:rPr lang="zh-TW" altLang="en-US" dirty="0"/>
              <a:t>千萬叮嚀同學，退休金不可以從薪資內扣除，除非是自願提撥</a:t>
            </a:r>
            <a:endParaRPr lang="en-US" altLang="zh-TW" dirty="0"/>
          </a:p>
        </p:txBody>
      </p:sp>
      <p:sp>
        <p:nvSpPr>
          <p:cNvPr id="4" name="頁首版面配置區 3"/>
          <p:cNvSpPr>
            <a:spLocks noGrp="1"/>
          </p:cNvSpPr>
          <p:nvPr>
            <p:ph type="hdr" sz="quarter"/>
          </p:nvPr>
        </p:nvSpPr>
        <p:spPr/>
        <p:txBody>
          <a:bodyPr/>
          <a:lstStyle/>
          <a:p>
            <a:pPr>
              <a:defRPr/>
            </a:pPr>
            <a:endParaRPr lang="zh-TW" altLang="en-US"/>
          </a:p>
        </p:txBody>
      </p:sp>
    </p:spTree>
    <p:extLst>
      <p:ext uri="{BB962C8B-B14F-4D97-AF65-F5344CB8AC3E}">
        <p14:creationId xmlns:p14="http://schemas.microsoft.com/office/powerpoint/2010/main" val="24833076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頁首版面配置區 3"/>
          <p:cNvSpPr>
            <a:spLocks noGrp="1"/>
          </p:cNvSpPr>
          <p:nvPr>
            <p:ph type="hdr" sz="quarter" idx="10"/>
          </p:nvPr>
        </p:nvSpPr>
        <p:spPr/>
        <p:txBody>
          <a:bodyPr/>
          <a:lstStyle/>
          <a:p>
            <a:pPr>
              <a:defRPr/>
            </a:pPr>
            <a:endParaRPr lang="zh-TW" altLang="en-US"/>
          </a:p>
        </p:txBody>
      </p:sp>
    </p:spTree>
    <p:extLst>
      <p:ext uri="{BB962C8B-B14F-4D97-AF65-F5344CB8AC3E}">
        <p14:creationId xmlns:p14="http://schemas.microsoft.com/office/powerpoint/2010/main" val="372415631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zh-TW" altLang="zh-TW" sz="1200" kern="1200" dirty="0">
                <a:solidFill>
                  <a:schemeClr val="tx1"/>
                </a:solidFill>
                <a:effectLst/>
                <a:latin typeface="+mn-lt"/>
                <a:ea typeface="+mn-ea"/>
                <a:cs typeface="+mn-cs"/>
              </a:rPr>
              <a:t>「事業單位實施勞工值日</a:t>
            </a:r>
            <a:r>
              <a:rPr lang="en-US" altLang="zh-TW" sz="1200" kern="1200" dirty="0">
                <a:solidFill>
                  <a:schemeClr val="tx1"/>
                </a:solidFill>
                <a:effectLst/>
                <a:latin typeface="+mn-lt"/>
                <a:ea typeface="+mn-ea"/>
                <a:cs typeface="+mn-cs"/>
              </a:rPr>
              <a:t>(</a:t>
            </a:r>
            <a:r>
              <a:rPr lang="zh-TW" altLang="zh-TW" sz="1200" kern="1200" dirty="0">
                <a:solidFill>
                  <a:schemeClr val="tx1"/>
                </a:solidFill>
                <a:effectLst/>
                <a:latin typeface="+mn-lt"/>
                <a:ea typeface="+mn-ea"/>
                <a:cs typeface="+mn-cs"/>
              </a:rPr>
              <a:t>夜</a:t>
            </a:r>
            <a:r>
              <a:rPr lang="en-US" altLang="zh-TW" sz="1200" kern="1200" dirty="0">
                <a:solidFill>
                  <a:schemeClr val="tx1"/>
                </a:solidFill>
                <a:effectLst/>
                <a:latin typeface="+mn-lt"/>
                <a:ea typeface="+mn-ea"/>
                <a:cs typeface="+mn-cs"/>
              </a:rPr>
              <a:t>)</a:t>
            </a:r>
            <a:r>
              <a:rPr lang="zh-TW" altLang="zh-TW" sz="1200" kern="1200" dirty="0">
                <a:solidFill>
                  <a:schemeClr val="tx1"/>
                </a:solidFill>
                <a:effectLst/>
                <a:latin typeface="+mn-lt"/>
                <a:ea typeface="+mn-ea"/>
                <a:cs typeface="+mn-cs"/>
              </a:rPr>
              <a:t>應行注意事項」自</a:t>
            </a:r>
            <a:r>
              <a:rPr lang="en-US" altLang="zh-TW" sz="1200" kern="1200" dirty="0">
                <a:solidFill>
                  <a:schemeClr val="tx1"/>
                </a:solidFill>
                <a:effectLst/>
                <a:latin typeface="+mn-lt"/>
                <a:ea typeface="+mn-ea"/>
                <a:cs typeface="+mn-cs"/>
              </a:rPr>
              <a:t>111</a:t>
            </a:r>
            <a:r>
              <a:rPr lang="zh-TW" altLang="zh-TW" sz="1200" kern="1200" dirty="0">
                <a:solidFill>
                  <a:schemeClr val="tx1"/>
                </a:solidFill>
                <a:effectLst/>
                <a:latin typeface="+mn-lt"/>
                <a:ea typeface="+mn-ea"/>
                <a:cs typeface="+mn-cs"/>
              </a:rPr>
              <a:t>年</a:t>
            </a:r>
            <a:r>
              <a:rPr lang="en-US" altLang="zh-TW" sz="1200" kern="1200" dirty="0">
                <a:solidFill>
                  <a:schemeClr val="tx1"/>
                </a:solidFill>
                <a:effectLst/>
                <a:latin typeface="+mn-lt"/>
                <a:ea typeface="+mn-ea"/>
                <a:cs typeface="+mn-cs"/>
              </a:rPr>
              <a:t>1</a:t>
            </a:r>
            <a:r>
              <a:rPr lang="zh-TW" altLang="zh-TW" sz="1200" kern="1200" dirty="0">
                <a:solidFill>
                  <a:schemeClr val="tx1"/>
                </a:solidFill>
                <a:effectLst/>
                <a:latin typeface="+mn-lt"/>
                <a:ea typeface="+mn-ea"/>
                <a:cs typeface="+mn-cs"/>
              </a:rPr>
              <a:t>月</a:t>
            </a:r>
            <a:r>
              <a:rPr lang="en-US" altLang="zh-TW" sz="1200" kern="1200" dirty="0">
                <a:solidFill>
                  <a:schemeClr val="tx1"/>
                </a:solidFill>
                <a:effectLst/>
                <a:latin typeface="+mn-lt"/>
                <a:ea typeface="+mn-ea"/>
                <a:cs typeface="+mn-cs"/>
              </a:rPr>
              <a:t>1</a:t>
            </a:r>
            <a:r>
              <a:rPr lang="zh-TW" altLang="zh-TW" sz="1200" kern="1200" dirty="0">
                <a:solidFill>
                  <a:schemeClr val="tx1"/>
                </a:solidFill>
                <a:effectLst/>
                <a:latin typeface="+mn-lt"/>
                <a:ea typeface="+mn-ea"/>
                <a:cs typeface="+mn-cs"/>
              </a:rPr>
              <a:t>日起停止適用，雇主如有使勞工從事值日（夜）工作，一律認屬工作時間，超過正常工作時間的部分，應計入延長工時時數並給付加班費。值日（夜）工作回歸勞動基準法工作時間計算，有助保障勞工權益。</a:t>
            </a:r>
          </a:p>
          <a:p>
            <a:endParaRPr lang="zh-TW" altLang="en-US" dirty="0"/>
          </a:p>
        </p:txBody>
      </p:sp>
      <p:sp>
        <p:nvSpPr>
          <p:cNvPr id="4" name="頁首版面配置區 3"/>
          <p:cNvSpPr>
            <a:spLocks noGrp="1"/>
          </p:cNvSpPr>
          <p:nvPr>
            <p:ph type="hdr" sz="quarter" idx="10"/>
          </p:nvPr>
        </p:nvSpPr>
        <p:spPr/>
        <p:txBody>
          <a:bodyPr/>
          <a:lstStyle/>
          <a:p>
            <a:pPr>
              <a:defRPr/>
            </a:pPr>
            <a:endParaRPr lang="zh-TW" altLang="en-US"/>
          </a:p>
        </p:txBody>
      </p:sp>
    </p:spTree>
    <p:extLst>
      <p:ext uri="{BB962C8B-B14F-4D97-AF65-F5344CB8AC3E}">
        <p14:creationId xmlns:p14="http://schemas.microsoft.com/office/powerpoint/2010/main" val="23414456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頁首版面配置區 3"/>
          <p:cNvSpPr>
            <a:spLocks noGrp="1"/>
          </p:cNvSpPr>
          <p:nvPr>
            <p:ph type="hdr" sz="quarter"/>
          </p:nvPr>
        </p:nvSpPr>
        <p:spPr/>
        <p:txBody>
          <a:bodyPr/>
          <a:lstStyle/>
          <a:p>
            <a:pPr>
              <a:defRPr/>
            </a:pPr>
            <a:endParaRPr lang="zh-TW" altLang="en-US"/>
          </a:p>
        </p:txBody>
      </p:sp>
    </p:spTree>
    <p:extLst>
      <p:ext uri="{BB962C8B-B14F-4D97-AF65-F5344CB8AC3E}">
        <p14:creationId xmlns:p14="http://schemas.microsoft.com/office/powerpoint/2010/main" val="297717836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zh-TW" sz="1200" kern="1200" dirty="0">
                <a:solidFill>
                  <a:schemeClr val="tx1"/>
                </a:solidFill>
                <a:effectLst/>
                <a:latin typeface="+mn-lt"/>
                <a:ea typeface="+mn-ea"/>
                <a:cs typeface="+mn-cs"/>
              </a:rPr>
              <a:t>投保的勞保級距不是薪水數字</a:t>
            </a:r>
            <a:endParaRPr lang="zh-TW" altLang="en-US" dirty="0"/>
          </a:p>
        </p:txBody>
      </p:sp>
      <p:sp>
        <p:nvSpPr>
          <p:cNvPr id="4" name="頁首版面配置區 3"/>
          <p:cNvSpPr>
            <a:spLocks noGrp="1"/>
          </p:cNvSpPr>
          <p:nvPr>
            <p:ph type="hdr" sz="quarter" idx="10"/>
          </p:nvPr>
        </p:nvSpPr>
        <p:spPr/>
        <p:txBody>
          <a:bodyPr/>
          <a:lstStyle/>
          <a:p>
            <a:pPr>
              <a:defRPr/>
            </a:pPr>
            <a:endParaRPr lang="zh-TW" altLang="en-US"/>
          </a:p>
        </p:txBody>
      </p:sp>
    </p:spTree>
    <p:extLst>
      <p:ext uri="{BB962C8B-B14F-4D97-AF65-F5344CB8AC3E}">
        <p14:creationId xmlns:p14="http://schemas.microsoft.com/office/powerpoint/2010/main" val="92349127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投影片圖像版面配置區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3971" name="備忘稿版面配置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zh-TW" altLang="en-US" dirty="0"/>
              <a:t>加班但書</a:t>
            </a:r>
            <a:r>
              <a:rPr lang="en-US" altLang="zh-TW" dirty="0"/>
              <a:t>:</a:t>
            </a:r>
          </a:p>
          <a:p>
            <a:pPr marL="228600" indent="-228600">
              <a:buAutoNum type="arabicPeriod"/>
            </a:pPr>
            <a:r>
              <a:rPr lang="zh-TW" altLang="en-US" dirty="0"/>
              <a:t>雇主經工會</a:t>
            </a:r>
            <a:r>
              <a:rPr lang="en-US" altLang="zh-TW" dirty="0"/>
              <a:t>(</a:t>
            </a:r>
            <a:r>
              <a:rPr lang="zh-TW" altLang="en-US" dirty="0"/>
              <a:t>無工會經勞資會議</a:t>
            </a:r>
            <a:r>
              <a:rPr lang="en-US" altLang="zh-TW" dirty="0"/>
              <a:t>)</a:t>
            </a:r>
            <a:r>
              <a:rPr lang="zh-TW" altLang="en-US" dirty="0"/>
              <a:t>同意</a:t>
            </a:r>
            <a:endParaRPr lang="en-US" altLang="zh-TW" dirty="0"/>
          </a:p>
          <a:p>
            <a:pPr marL="228600" indent="-228600">
              <a:buAutoNum type="arabicPeriod"/>
            </a:pPr>
            <a:r>
              <a:rPr lang="zh-TW" altLang="en-US" dirty="0"/>
              <a:t>勞基法</a:t>
            </a:r>
            <a:r>
              <a:rPr lang="en-US" altLang="zh-TW" dirty="0"/>
              <a:t>84-1</a:t>
            </a:r>
            <a:r>
              <a:rPr lang="zh-TW" altLang="en-US" dirty="0"/>
              <a:t>條之特殊性質的工作者</a:t>
            </a:r>
            <a:r>
              <a:rPr lang="en-US" altLang="zh-TW" dirty="0"/>
              <a:t>(</a:t>
            </a:r>
            <a:r>
              <a:rPr lang="zh-TW" altLang="en-US" dirty="0"/>
              <a:t>例如保全</a:t>
            </a:r>
            <a:r>
              <a:rPr lang="en-US" altLang="zh-TW" dirty="0"/>
              <a:t>)</a:t>
            </a:r>
          </a:p>
          <a:p>
            <a:endParaRPr lang="zh-TW" altLang="en-US" dirty="0"/>
          </a:p>
        </p:txBody>
      </p:sp>
      <p:sp>
        <p:nvSpPr>
          <p:cNvPr id="4" name="頁首版面配置區 3"/>
          <p:cNvSpPr>
            <a:spLocks noGrp="1"/>
          </p:cNvSpPr>
          <p:nvPr>
            <p:ph type="hdr" sz="quarter"/>
          </p:nvPr>
        </p:nvSpPr>
        <p:spPr/>
        <p:txBody>
          <a:bodyPr/>
          <a:lstStyle/>
          <a:p>
            <a:pPr>
              <a:defRPr/>
            </a:pPr>
            <a:endParaRPr lang="zh-TW" altLang="en-US"/>
          </a:p>
        </p:txBody>
      </p:sp>
    </p:spTree>
    <p:extLst>
      <p:ext uri="{BB962C8B-B14F-4D97-AF65-F5344CB8AC3E}">
        <p14:creationId xmlns:p14="http://schemas.microsoft.com/office/powerpoint/2010/main" val="385961817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投影片圖像版面配置區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6019" name="備忘稿版面配置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zh-TW" altLang="en-US" dirty="0"/>
              <a:t>原則是連續制</a:t>
            </a:r>
            <a:r>
              <a:rPr lang="en-US" altLang="zh-TW" dirty="0"/>
              <a:t>:</a:t>
            </a:r>
            <a:r>
              <a:rPr lang="zh-TW" altLang="en-US" dirty="0"/>
              <a:t>連續工作</a:t>
            </a:r>
            <a:r>
              <a:rPr lang="en-US" altLang="zh-TW" dirty="0"/>
              <a:t>6</a:t>
            </a:r>
            <a:r>
              <a:rPr lang="zh-TW" altLang="en-US" dirty="0"/>
              <a:t>天後，第</a:t>
            </a:r>
            <a:r>
              <a:rPr lang="en-US" altLang="zh-TW" dirty="0"/>
              <a:t>7</a:t>
            </a:r>
            <a:r>
              <a:rPr lang="zh-TW" altLang="en-US" dirty="0"/>
              <a:t>天要放假</a:t>
            </a:r>
            <a:r>
              <a:rPr lang="en-US" altLang="zh-TW" dirty="0"/>
              <a:t>(</a:t>
            </a:r>
            <a:r>
              <a:rPr lang="zh-TW" altLang="en-US" dirty="0"/>
              <a:t>例假日性質</a:t>
            </a:r>
            <a:r>
              <a:rPr lang="en-US" altLang="zh-TW" dirty="0"/>
              <a:t>)</a:t>
            </a:r>
          </a:p>
          <a:p>
            <a:r>
              <a:rPr lang="zh-TW" altLang="en-US" dirty="0"/>
              <a:t>例外是週期制</a:t>
            </a:r>
            <a:r>
              <a:rPr lang="en-US" altLang="zh-TW" dirty="0"/>
              <a:t>:</a:t>
            </a:r>
            <a:r>
              <a:rPr lang="zh-TW" altLang="en-US" dirty="0"/>
              <a:t>以</a:t>
            </a:r>
            <a:r>
              <a:rPr lang="en-US" altLang="zh-TW" dirty="0"/>
              <a:t>7</a:t>
            </a:r>
            <a:r>
              <a:rPr lang="zh-TW" altLang="en-US" dirty="0"/>
              <a:t>天為一個週期，在週期內安排一個例假日即可</a:t>
            </a:r>
            <a:r>
              <a:rPr lang="en-US" altLang="zh-TW" dirty="0"/>
              <a:t>(</a:t>
            </a:r>
            <a:r>
              <a:rPr lang="zh-TW" altLang="en-US" sz="1200" b="0" i="0" kern="1200" dirty="0">
                <a:solidFill>
                  <a:schemeClr val="tx1"/>
                </a:solidFill>
                <a:effectLst/>
                <a:latin typeface="+mn-lt"/>
                <a:ea typeface="+mn-ea"/>
                <a:cs typeface="+mn-cs"/>
              </a:rPr>
              <a:t>勞動部指定且同意的行業才可以</a:t>
            </a:r>
            <a:r>
              <a:rPr lang="en-US" altLang="zh-TW" sz="1200" b="0" i="0" kern="1200" dirty="0">
                <a:solidFill>
                  <a:schemeClr val="tx1"/>
                </a:solidFill>
                <a:effectLst/>
                <a:latin typeface="+mn-lt"/>
                <a:ea typeface="+mn-ea"/>
                <a:cs typeface="+mn-cs"/>
              </a:rPr>
              <a:t>)</a:t>
            </a:r>
          </a:p>
          <a:p>
            <a:r>
              <a:rPr lang="zh-TW" altLang="en-US" sz="1200" b="0" i="0" kern="1200" dirty="0">
                <a:solidFill>
                  <a:schemeClr val="tx1"/>
                </a:solidFill>
                <a:effectLst/>
                <a:latin typeface="+mn-lt"/>
                <a:ea typeface="+mn-ea"/>
                <a:cs typeface="+mn-cs"/>
              </a:rPr>
              <a:t>同學常打工的產業多為服務業，多適用週期制，因此</a:t>
            </a:r>
            <a:r>
              <a:rPr lang="zh-TW" altLang="en-US" dirty="0"/>
              <a:t>休息日不一定是星期六，例假日不一定是星期日。</a:t>
            </a:r>
            <a:endParaRPr lang="en-US" altLang="zh-TW" dirty="0"/>
          </a:p>
          <a:p>
            <a:r>
              <a:rPr lang="zh-TW" altLang="en-US" dirty="0"/>
              <a:t>可以依照工作需求自訂在一週內的任意</a:t>
            </a:r>
            <a:r>
              <a:rPr lang="en-US" altLang="zh-TW" dirty="0"/>
              <a:t>2</a:t>
            </a:r>
            <a:r>
              <a:rPr lang="zh-TW" altLang="en-US" dirty="0"/>
              <a:t>天</a:t>
            </a:r>
            <a:endParaRPr lang="en-US" altLang="zh-TW" dirty="0"/>
          </a:p>
          <a:p>
            <a:endParaRPr lang="zh-TW" altLang="en-US" dirty="0"/>
          </a:p>
        </p:txBody>
      </p:sp>
      <p:sp>
        <p:nvSpPr>
          <p:cNvPr id="4" name="頁首版面配置區 3"/>
          <p:cNvSpPr>
            <a:spLocks noGrp="1"/>
          </p:cNvSpPr>
          <p:nvPr>
            <p:ph type="hdr" sz="quarter"/>
          </p:nvPr>
        </p:nvSpPr>
        <p:spPr/>
        <p:txBody>
          <a:bodyPr/>
          <a:lstStyle/>
          <a:p>
            <a:pPr>
              <a:defRPr/>
            </a:pPr>
            <a:endParaRPr lang="zh-TW" altLang="en-US"/>
          </a:p>
        </p:txBody>
      </p:sp>
    </p:spTree>
    <p:extLst>
      <p:ext uri="{BB962C8B-B14F-4D97-AF65-F5344CB8AC3E}">
        <p14:creationId xmlns:p14="http://schemas.microsoft.com/office/powerpoint/2010/main" val="319313551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zh-TW" altLang="en-US" dirty="0"/>
              <a:t>可參考教師手冊</a:t>
            </a:r>
            <a:r>
              <a:rPr lang="en-US" altLang="zh-TW" dirty="0"/>
              <a:t>P41-42</a:t>
            </a:r>
          </a:p>
          <a:p>
            <a:endParaRPr lang="zh-TW" altLang="en-US" dirty="0"/>
          </a:p>
        </p:txBody>
      </p:sp>
      <p:sp>
        <p:nvSpPr>
          <p:cNvPr id="4" name="頁首版面配置區 3"/>
          <p:cNvSpPr>
            <a:spLocks noGrp="1"/>
          </p:cNvSpPr>
          <p:nvPr>
            <p:ph type="hdr" sz="quarter" idx="10"/>
          </p:nvPr>
        </p:nvSpPr>
        <p:spPr/>
        <p:txBody>
          <a:bodyPr/>
          <a:lstStyle/>
          <a:p>
            <a:pPr>
              <a:defRPr/>
            </a:pPr>
            <a:endParaRPr lang="zh-TW" altLang="en-US"/>
          </a:p>
        </p:txBody>
      </p:sp>
    </p:spTree>
    <p:extLst>
      <p:ext uri="{BB962C8B-B14F-4D97-AF65-F5344CB8AC3E}">
        <p14:creationId xmlns:p14="http://schemas.microsoft.com/office/powerpoint/2010/main" val="166602814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zh-TW" altLang="en-US" dirty="0"/>
              <a:t>可參考教師手冊</a:t>
            </a:r>
            <a:r>
              <a:rPr lang="en-US" altLang="zh-TW" dirty="0"/>
              <a:t>P41-42</a:t>
            </a:r>
          </a:p>
          <a:p>
            <a:endParaRPr lang="zh-TW" altLang="en-US" dirty="0"/>
          </a:p>
        </p:txBody>
      </p:sp>
      <p:sp>
        <p:nvSpPr>
          <p:cNvPr id="4" name="頁首版面配置區 3"/>
          <p:cNvSpPr>
            <a:spLocks noGrp="1"/>
          </p:cNvSpPr>
          <p:nvPr>
            <p:ph type="hdr" sz="quarter" idx="10"/>
          </p:nvPr>
        </p:nvSpPr>
        <p:spPr/>
        <p:txBody>
          <a:bodyPr/>
          <a:lstStyle/>
          <a:p>
            <a:pPr>
              <a:defRPr/>
            </a:pPr>
            <a:endParaRPr lang="zh-TW" altLang="en-US"/>
          </a:p>
        </p:txBody>
      </p:sp>
    </p:spTree>
    <p:extLst>
      <p:ext uri="{BB962C8B-B14F-4D97-AF65-F5344CB8AC3E}">
        <p14:creationId xmlns:p14="http://schemas.microsoft.com/office/powerpoint/2010/main" val="176828778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zh-TW" altLang="en-US" dirty="0"/>
              <a:t>可參考教師手冊</a:t>
            </a:r>
            <a:r>
              <a:rPr lang="en-US" altLang="zh-TW" dirty="0"/>
              <a:t>P41-42</a:t>
            </a:r>
          </a:p>
          <a:p>
            <a:endParaRPr lang="zh-TW" altLang="en-US" dirty="0"/>
          </a:p>
        </p:txBody>
      </p:sp>
      <p:sp>
        <p:nvSpPr>
          <p:cNvPr id="4" name="頁首版面配置區 3"/>
          <p:cNvSpPr>
            <a:spLocks noGrp="1"/>
          </p:cNvSpPr>
          <p:nvPr>
            <p:ph type="hdr" sz="quarter" idx="10"/>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zh-TW" altLang="en-US" sz="1200" b="0" i="0" u="none" strike="noStrike" kern="0" cap="none" spc="0" normalizeH="0" baseline="0" noProof="0">
              <a:ln>
                <a:noFill/>
              </a:ln>
              <a:solidFill>
                <a:srgbClr val="000000"/>
              </a:solidFill>
              <a:effectLst/>
              <a:uLnTx/>
              <a:uFillTx/>
              <a:latin typeface="Calibri"/>
              <a:ea typeface="新細明體" panose="02020500000000000000" pitchFamily="18" charset="-120"/>
              <a:cs typeface="Arial"/>
              <a:sym typeface="Arial"/>
            </a:endParaRPr>
          </a:p>
        </p:txBody>
      </p:sp>
    </p:spTree>
    <p:extLst>
      <p:ext uri="{BB962C8B-B14F-4D97-AF65-F5344CB8AC3E}">
        <p14:creationId xmlns:p14="http://schemas.microsoft.com/office/powerpoint/2010/main" val="155061535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頁首版面配置區 3"/>
          <p:cNvSpPr>
            <a:spLocks noGrp="1"/>
          </p:cNvSpPr>
          <p:nvPr>
            <p:ph type="hdr" sz="quarter" idx="10"/>
          </p:nvPr>
        </p:nvSpPr>
        <p:spPr/>
        <p:txBody>
          <a:bodyPr/>
          <a:lstStyle/>
          <a:p>
            <a:pPr>
              <a:defRPr/>
            </a:pPr>
            <a:endParaRPr lang="zh-TW" altLang="en-US"/>
          </a:p>
        </p:txBody>
      </p:sp>
    </p:spTree>
    <p:extLst>
      <p:ext uri="{BB962C8B-B14F-4D97-AF65-F5344CB8AC3E}">
        <p14:creationId xmlns:p14="http://schemas.microsoft.com/office/powerpoint/2010/main" val="959662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投影片圖像版面配置區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9091" name="備忘稿版面配置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zh-TW" altLang="en-US" dirty="0"/>
              <a:t>強調紅色小框中的日期，同學一定看不到，再按一下就會出現放大版，告訴同學颱風假不是假，是一種道義假，</a:t>
            </a:r>
            <a:r>
              <a:rPr lang="en-US" altLang="zh-TW" dirty="0"/>
              <a:t>2015</a:t>
            </a:r>
            <a:r>
              <a:rPr lang="zh-TW" altLang="en-US" dirty="0"/>
              <a:t>就已經被討論過了</a:t>
            </a:r>
          </a:p>
        </p:txBody>
      </p:sp>
      <p:sp>
        <p:nvSpPr>
          <p:cNvPr id="4" name="頁首版面配置區 3"/>
          <p:cNvSpPr>
            <a:spLocks noGrp="1"/>
          </p:cNvSpPr>
          <p:nvPr>
            <p:ph type="hdr" sz="quarter"/>
          </p:nvPr>
        </p:nvSpPr>
        <p:spPr/>
        <p:txBody>
          <a:bodyPr/>
          <a:lstStyle/>
          <a:p>
            <a:pPr>
              <a:defRPr/>
            </a:pPr>
            <a:endParaRPr lang="zh-TW" altLang="en-US"/>
          </a:p>
        </p:txBody>
      </p:sp>
    </p:spTree>
    <p:extLst>
      <p:ext uri="{BB962C8B-B14F-4D97-AF65-F5344CB8AC3E}">
        <p14:creationId xmlns:p14="http://schemas.microsoft.com/office/powerpoint/2010/main" val="71855965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投影片圖像版面配置區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8611" name="備忘稿版面配置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zh-TW" altLang="en-US" dirty="0"/>
          </a:p>
        </p:txBody>
      </p:sp>
      <p:sp>
        <p:nvSpPr>
          <p:cNvPr id="4" name="頁首版面配置區 3"/>
          <p:cNvSpPr>
            <a:spLocks noGrp="1"/>
          </p:cNvSpPr>
          <p:nvPr>
            <p:ph type="hdr" sz="quarter"/>
          </p:nvPr>
        </p:nvSpPr>
        <p:spPr/>
        <p:txBody>
          <a:bodyPr/>
          <a:lstStyle/>
          <a:p>
            <a:pPr>
              <a:defRPr/>
            </a:pPr>
            <a:endParaRPr lang="zh-TW" altLang="en-US"/>
          </a:p>
        </p:txBody>
      </p:sp>
    </p:spTree>
    <p:extLst>
      <p:ext uri="{BB962C8B-B14F-4D97-AF65-F5344CB8AC3E}">
        <p14:creationId xmlns:p14="http://schemas.microsoft.com/office/powerpoint/2010/main" val="284492251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投影片圖像版面配置區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9091" name="備忘稿版面配置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zh-TW" altLang="en-US"/>
              <a:t>強調紅色小框中的日期，同學一定看不到，再按一下就會出現放大版，告訴同學颱風假不是假，是一種道義假，</a:t>
            </a:r>
            <a:r>
              <a:rPr lang="en-US" altLang="zh-TW"/>
              <a:t>2015</a:t>
            </a:r>
            <a:r>
              <a:rPr lang="zh-TW" altLang="en-US"/>
              <a:t>就已經被討論過了</a:t>
            </a:r>
          </a:p>
        </p:txBody>
      </p:sp>
      <p:sp>
        <p:nvSpPr>
          <p:cNvPr id="4" name="頁首版面配置區 3"/>
          <p:cNvSpPr>
            <a:spLocks noGrp="1"/>
          </p:cNvSpPr>
          <p:nvPr>
            <p:ph type="hdr" sz="quarter"/>
          </p:nvPr>
        </p:nvSpPr>
        <p:spPr/>
        <p:txBody>
          <a:bodyPr/>
          <a:lstStyle/>
          <a:p>
            <a:pPr>
              <a:defRPr/>
            </a:pPr>
            <a:endParaRPr lang="zh-TW" altLang="en-US"/>
          </a:p>
        </p:txBody>
      </p:sp>
    </p:spTree>
    <p:extLst>
      <p:ext uri="{BB962C8B-B14F-4D97-AF65-F5344CB8AC3E}">
        <p14:creationId xmlns:p14="http://schemas.microsoft.com/office/powerpoint/2010/main" val="369531351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投影片圖像版面配置區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備忘稿版面配置區 2"/>
          <p:cNvSpPr>
            <a:spLocks noGrp="1"/>
          </p:cNvSpPr>
          <p:nvPr>
            <p:ph type="body" idx="1"/>
          </p:nvPr>
        </p:nvSpPr>
        <p:spPr/>
        <p:txBody>
          <a:bodyPr>
            <a:normAutofit/>
          </a:bodyPr>
          <a:lstStyle/>
          <a:p>
            <a:pPr>
              <a:defRPr/>
            </a:pPr>
            <a:r>
              <a:rPr lang="zh-TW" altLang="en-US" dirty="0"/>
              <a:t>颱風假不是假  </a:t>
            </a:r>
            <a:r>
              <a:rPr lang="en-US" altLang="zh-TW" dirty="0"/>
              <a:t>https://www.1111.com.tw/dayoff/discussTopic.asp?cat=vacationQuestion&amp;id=145860</a:t>
            </a:r>
            <a:endParaRPr lang="zh-TW" altLang="en-US" dirty="0"/>
          </a:p>
          <a:p>
            <a:pPr>
              <a:defRPr/>
            </a:pPr>
            <a:endParaRPr lang="en-US" altLang="zh-TW" dirty="0"/>
          </a:p>
          <a:p>
            <a:pPr>
              <a:defRPr/>
            </a:pPr>
            <a:r>
              <a:rPr lang="zh-TW" altLang="en-US" dirty="0"/>
              <a:t>現在大家說放颱風假，是依照天然災害發生事業單位勞工出勤管理及工資給付要點，由地方首長宣布停班停課，不過這是針對政府機關為主，只是一般民間企業都跟著比照。</a:t>
            </a:r>
            <a:endParaRPr lang="en-US" altLang="zh-TW" dirty="0"/>
          </a:p>
          <a:p>
            <a:pPr>
              <a:defRPr/>
            </a:pPr>
            <a:r>
              <a:rPr lang="zh-TW" altLang="en-US" dirty="0"/>
              <a:t>放假的區域，因為各縣市可能不一致，所以是只要居住地、工作地或路途中所經過的縣市，有任一縣市宣布停班，就可以放假。</a:t>
            </a:r>
          </a:p>
          <a:p>
            <a:pPr>
              <a:defRPr/>
            </a:pPr>
            <a:endParaRPr lang="en-US" altLang="zh-TW" dirty="0"/>
          </a:p>
          <a:p>
            <a:pPr>
              <a:defRPr/>
            </a:pPr>
            <a:r>
              <a:rPr lang="en-US" altLang="zh-TW" dirty="0"/>
              <a:t>【</a:t>
            </a:r>
            <a:r>
              <a:rPr lang="zh-TW" altLang="en-US" dirty="0"/>
              <a:t>工資的部分</a:t>
            </a:r>
            <a:r>
              <a:rPr lang="en-US" altLang="zh-TW" dirty="0"/>
              <a:t>】</a:t>
            </a:r>
            <a:endParaRPr lang="zh-TW" altLang="en-US" dirty="0"/>
          </a:p>
          <a:p>
            <a:pPr>
              <a:defRPr/>
            </a:pPr>
            <a:r>
              <a:rPr lang="en-US" altLang="zh-TW" dirty="0"/>
              <a:t>1.</a:t>
            </a:r>
            <a:r>
              <a:rPr lang="zh-TW" altLang="en-US" dirty="0"/>
              <a:t>颱風假出勤</a:t>
            </a:r>
            <a:r>
              <a:rPr lang="en-US" altLang="zh-TW" dirty="0"/>
              <a:t>:</a:t>
            </a:r>
            <a:r>
              <a:rPr lang="zh-TW" altLang="en-US" dirty="0"/>
              <a:t>若是非救災，只是雇主因為自身營業考量，要求員工要出勤，例如百貨業，雇主認為放假生意會好，要求員工出勤，這天就仍然是正常工作日，不另給加班費並不違法。但是如果雇主要求勞工颱風假出勤，考量安全及感受，建議還是要從優給予，並提供交通、安全相關的協助。</a:t>
            </a:r>
          </a:p>
          <a:p>
            <a:pPr>
              <a:defRPr/>
            </a:pPr>
            <a:r>
              <a:rPr lang="en-US" altLang="zh-TW" dirty="0"/>
              <a:t>2.</a:t>
            </a:r>
            <a:r>
              <a:rPr lang="zh-TW" altLang="en-US" dirty="0"/>
              <a:t>颱風假不出勤</a:t>
            </a:r>
            <a:r>
              <a:rPr lang="en-US" altLang="zh-TW" dirty="0"/>
              <a:t>:</a:t>
            </a:r>
            <a:r>
              <a:rPr lang="zh-TW" altLang="en-US" dirty="0"/>
              <a:t>勞工可以不出勤，沒有提供勞務，所以雇主若不給付放假時段的工資，是可以的。當然勞動部的建議，是「宜」不扣發薪資，這也涉及到勞工的感受度。上班到一半放颱風假</a:t>
            </a:r>
            <a:r>
              <a:rPr lang="en-US" altLang="zh-TW" dirty="0"/>
              <a:t>:</a:t>
            </a:r>
            <a:r>
              <a:rPr lang="zh-TW" altLang="en-US" dirty="0"/>
              <a:t>若原本應上到下午</a:t>
            </a:r>
            <a:r>
              <a:rPr lang="en-US" altLang="zh-TW" dirty="0"/>
              <a:t>6</a:t>
            </a:r>
            <a:r>
              <a:rPr lang="zh-TW" altLang="en-US" dirty="0"/>
              <a:t>點，主管機關上午宣布下午</a:t>
            </a:r>
            <a:r>
              <a:rPr lang="en-US" altLang="zh-TW" dirty="0"/>
              <a:t>4</a:t>
            </a:r>
            <a:r>
              <a:rPr lang="zh-TW" altLang="en-US" dirty="0"/>
              <a:t>點開始放颱風假，若大家</a:t>
            </a:r>
            <a:r>
              <a:rPr lang="en-US" altLang="zh-TW" dirty="0"/>
              <a:t>4</a:t>
            </a:r>
            <a:r>
              <a:rPr lang="zh-TW" altLang="en-US" dirty="0"/>
              <a:t>點就下班，餘下的兩小時工資，可給可不給。</a:t>
            </a:r>
          </a:p>
        </p:txBody>
      </p:sp>
      <p:sp>
        <p:nvSpPr>
          <p:cNvPr id="4" name="頁首版面配置區 3"/>
          <p:cNvSpPr>
            <a:spLocks noGrp="1"/>
          </p:cNvSpPr>
          <p:nvPr>
            <p:ph type="hdr" sz="quarter"/>
          </p:nvPr>
        </p:nvSpPr>
        <p:spPr/>
        <p:txBody>
          <a:bodyPr/>
          <a:lstStyle/>
          <a:p>
            <a:pPr>
              <a:defRPr/>
            </a:pPr>
            <a:endParaRPr lang="zh-TW" altLang="en-US"/>
          </a:p>
        </p:txBody>
      </p:sp>
    </p:spTree>
    <p:extLst>
      <p:ext uri="{BB962C8B-B14F-4D97-AF65-F5344CB8AC3E}">
        <p14:creationId xmlns:p14="http://schemas.microsoft.com/office/powerpoint/2010/main" val="164936534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投影片圖像版面配置區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3971" name="備忘稿版面配置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zh-TW" altLang="en-US" dirty="0"/>
          </a:p>
        </p:txBody>
      </p:sp>
      <p:sp>
        <p:nvSpPr>
          <p:cNvPr id="4" name="頁首版面配置區 3"/>
          <p:cNvSpPr>
            <a:spLocks noGrp="1"/>
          </p:cNvSpPr>
          <p:nvPr>
            <p:ph type="hdr" sz="quarter"/>
          </p:nvPr>
        </p:nvSpPr>
        <p:spPr/>
        <p:txBody>
          <a:bodyPr/>
          <a:lstStyle/>
          <a:p>
            <a:pPr>
              <a:defRPr/>
            </a:pPr>
            <a:endParaRPr lang="zh-TW" altLang="en-US"/>
          </a:p>
        </p:txBody>
      </p:sp>
    </p:spTree>
    <p:extLst>
      <p:ext uri="{BB962C8B-B14F-4D97-AF65-F5344CB8AC3E}">
        <p14:creationId xmlns:p14="http://schemas.microsoft.com/office/powerpoint/2010/main" val="396887270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381000" y="685800"/>
            <a:ext cx="6096000" cy="3429000"/>
          </a:xfrm>
        </p:spPr>
      </p:sp>
      <p:sp>
        <p:nvSpPr>
          <p:cNvPr id="3" name="備忘稿版面配置區 2"/>
          <p:cNvSpPr>
            <a:spLocks noGrp="1"/>
          </p:cNvSpPr>
          <p:nvPr>
            <p:ph type="body" idx="1"/>
          </p:nvPr>
        </p:nvSpPr>
        <p:spPr/>
        <p:txBody>
          <a:bodyPr/>
          <a:lstStyle/>
          <a:p>
            <a:endParaRPr lang="zh-TW" altLang="en-US" dirty="0"/>
          </a:p>
        </p:txBody>
      </p:sp>
      <p:sp>
        <p:nvSpPr>
          <p:cNvPr id="4" name="頁首版面配置區 3"/>
          <p:cNvSpPr>
            <a:spLocks noGrp="1"/>
          </p:cNvSpPr>
          <p:nvPr>
            <p:ph type="hdr" sz="quarter" idx="10"/>
          </p:nvPr>
        </p:nvSpPr>
        <p:spPr/>
        <p:txBody>
          <a:bodyPr/>
          <a:lstStyle/>
          <a:p>
            <a:pPr>
              <a:defRPr/>
            </a:pPr>
            <a:endParaRPr lang="zh-TW" altLang="en-US"/>
          </a:p>
        </p:txBody>
      </p:sp>
    </p:spTree>
    <p:extLst>
      <p:ext uri="{BB962C8B-B14F-4D97-AF65-F5344CB8AC3E}">
        <p14:creationId xmlns:p14="http://schemas.microsoft.com/office/powerpoint/2010/main" val="375369846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381000" y="685800"/>
            <a:ext cx="6096000" cy="3429000"/>
          </a:xfrm>
        </p:spPr>
      </p:sp>
      <p:sp>
        <p:nvSpPr>
          <p:cNvPr id="3" name="備忘稿版面配置區 2"/>
          <p:cNvSpPr>
            <a:spLocks noGrp="1"/>
          </p:cNvSpPr>
          <p:nvPr>
            <p:ph type="body" idx="1"/>
          </p:nvPr>
        </p:nvSpPr>
        <p:spPr/>
        <p:txBody>
          <a:bodyPr/>
          <a:lstStyle/>
          <a:p>
            <a:endParaRPr lang="zh-TW" altLang="en-US" dirty="0"/>
          </a:p>
        </p:txBody>
      </p:sp>
      <p:sp>
        <p:nvSpPr>
          <p:cNvPr id="4" name="頁首版面配置區 3"/>
          <p:cNvSpPr>
            <a:spLocks noGrp="1"/>
          </p:cNvSpPr>
          <p:nvPr>
            <p:ph type="hdr" sz="quarter" idx="10"/>
          </p:nvPr>
        </p:nvSpPr>
        <p:spPr/>
        <p:txBody>
          <a:bodyPr/>
          <a:lstStyle/>
          <a:p>
            <a:pPr>
              <a:defRPr/>
            </a:pPr>
            <a:endParaRPr lang="zh-TW" altLang="en-US"/>
          </a:p>
        </p:txBody>
      </p:sp>
    </p:spTree>
    <p:extLst>
      <p:ext uri="{BB962C8B-B14F-4D97-AF65-F5344CB8AC3E}">
        <p14:creationId xmlns:p14="http://schemas.microsoft.com/office/powerpoint/2010/main" val="397265554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投影片圖像版面配置區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1139" name="備忘稿版面配置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zh-TW" altLang="en-US"/>
          </a:p>
        </p:txBody>
      </p:sp>
      <p:sp>
        <p:nvSpPr>
          <p:cNvPr id="4" name="頁首版面配置區 3"/>
          <p:cNvSpPr>
            <a:spLocks noGrp="1"/>
          </p:cNvSpPr>
          <p:nvPr>
            <p:ph type="hdr" sz="quarter"/>
          </p:nvPr>
        </p:nvSpPr>
        <p:spPr/>
        <p:txBody>
          <a:bodyPr/>
          <a:lstStyle/>
          <a:p>
            <a:pPr>
              <a:defRPr/>
            </a:pPr>
            <a:endParaRPr lang="zh-TW" altLang="en-US"/>
          </a:p>
        </p:txBody>
      </p:sp>
    </p:spTree>
    <p:extLst>
      <p:ext uri="{BB962C8B-B14F-4D97-AF65-F5344CB8AC3E}">
        <p14:creationId xmlns:p14="http://schemas.microsoft.com/office/powerpoint/2010/main" val="384153243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頁首版面配置區 3"/>
          <p:cNvSpPr>
            <a:spLocks noGrp="1"/>
          </p:cNvSpPr>
          <p:nvPr>
            <p:ph type="hdr" sz="quarter" idx="10"/>
          </p:nvPr>
        </p:nvSpPr>
        <p:spPr/>
        <p:txBody>
          <a:bodyPr/>
          <a:lstStyle/>
          <a:p>
            <a:pPr>
              <a:defRPr/>
            </a:pPr>
            <a:endParaRPr lang="zh-TW" altLang="en-US"/>
          </a:p>
        </p:txBody>
      </p:sp>
    </p:spTree>
    <p:extLst>
      <p:ext uri="{BB962C8B-B14F-4D97-AF65-F5344CB8AC3E}">
        <p14:creationId xmlns:p14="http://schemas.microsoft.com/office/powerpoint/2010/main" val="307729888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投影片圖像版面配置區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3187" name="備忘稿版面配置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zh-TW" altLang="en-US" dirty="0"/>
              <a:t>同學去打工很多都是從事餐飲業，有時候連續工作</a:t>
            </a:r>
            <a:r>
              <a:rPr lang="en-US" altLang="zh-TW" dirty="0"/>
              <a:t>12</a:t>
            </a:r>
            <a:r>
              <a:rPr lang="zh-TW" altLang="en-US" dirty="0"/>
              <a:t>天，合法嗎</a:t>
            </a:r>
            <a:r>
              <a:rPr lang="en-US" altLang="zh-TW" dirty="0"/>
              <a:t>?</a:t>
            </a:r>
            <a:r>
              <a:rPr lang="zh-TW" altLang="en-US" dirty="0"/>
              <a:t> 帶同學來看變形工時 </a:t>
            </a:r>
            <a:r>
              <a:rPr lang="en-US" altLang="zh-TW" dirty="0"/>
              <a:t>(</a:t>
            </a:r>
            <a:r>
              <a:rPr lang="zh-TW" altLang="en-US" dirty="0"/>
              <a:t>又可稱彈性工時</a:t>
            </a:r>
            <a:r>
              <a:rPr lang="en-US" altLang="zh-TW" dirty="0"/>
              <a:t>)</a:t>
            </a:r>
          </a:p>
        </p:txBody>
      </p:sp>
      <p:sp>
        <p:nvSpPr>
          <p:cNvPr id="4" name="頁首版面配置區 3"/>
          <p:cNvSpPr>
            <a:spLocks noGrp="1"/>
          </p:cNvSpPr>
          <p:nvPr>
            <p:ph type="hdr" sz="quarter"/>
          </p:nvPr>
        </p:nvSpPr>
        <p:spPr/>
        <p:txBody>
          <a:bodyPr/>
          <a:lstStyle/>
          <a:p>
            <a:pPr>
              <a:defRPr/>
            </a:pPr>
            <a:endParaRPr lang="zh-TW" altLang="en-US"/>
          </a:p>
        </p:txBody>
      </p:sp>
    </p:spTree>
    <p:extLst>
      <p:ext uri="{BB962C8B-B14F-4D97-AF65-F5344CB8AC3E}">
        <p14:creationId xmlns:p14="http://schemas.microsoft.com/office/powerpoint/2010/main" val="93447150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eaLnBrk="0" fontAlgn="auto" hangingPunct="0">
              <a:spcBef>
                <a:spcPts val="0"/>
              </a:spcBef>
              <a:spcAft>
                <a:spcPts val="0"/>
              </a:spcAft>
            </a:pPr>
            <a:r>
              <a:rPr kumimoji="0" lang="en-US" altLang="zh-TW" sz="1200" b="1" dirty="0">
                <a:solidFill>
                  <a:prstClr val="black"/>
                </a:solidFill>
                <a:latin typeface="Calibri" pitchFamily="34" charset="0"/>
                <a:ea typeface="標楷體" panose="03000509000000000000" pitchFamily="65" charset="-120"/>
                <a:cs typeface="Times New Roman" pitchFamily="18" charset="0"/>
              </a:rPr>
              <a:t>※</a:t>
            </a:r>
            <a:r>
              <a:rPr lang="zh-TW" altLang="en-US" sz="1200" b="1" dirty="0">
                <a:solidFill>
                  <a:srgbClr val="FF0000"/>
                </a:solidFill>
                <a:latin typeface="Calibri" pitchFamily="34" charset="0"/>
                <a:ea typeface="標楷體" panose="03000509000000000000" pitchFamily="65" charset="-120"/>
                <a:cs typeface="Times New Roman" pitchFamily="18" charset="0"/>
              </a:rPr>
              <a:t>但部分工時工作者</a:t>
            </a:r>
            <a:r>
              <a:rPr lang="en-US" altLang="zh-TW" sz="1200" b="1" dirty="0">
                <a:solidFill>
                  <a:srgbClr val="FF0000"/>
                </a:solidFill>
                <a:latin typeface="Calibri" pitchFamily="34" charset="0"/>
                <a:ea typeface="標楷體" panose="03000509000000000000" pitchFamily="65" charset="-120"/>
                <a:cs typeface="Times New Roman" pitchFamily="18" charset="0"/>
              </a:rPr>
              <a:t>(</a:t>
            </a:r>
            <a:r>
              <a:rPr lang="zh-TW" altLang="en-US" sz="1200" b="1" dirty="0">
                <a:solidFill>
                  <a:srgbClr val="FF0000"/>
                </a:solidFill>
                <a:latin typeface="Calibri" pitchFamily="34" charset="0"/>
                <a:ea typeface="標楷體" panose="03000509000000000000" pitchFamily="65" charset="-120"/>
                <a:cs typeface="Times New Roman" pitchFamily="18" charset="0"/>
              </a:rPr>
              <a:t>非全職全時</a:t>
            </a:r>
            <a:r>
              <a:rPr lang="en-US" altLang="zh-TW" sz="1200" b="1" dirty="0">
                <a:solidFill>
                  <a:srgbClr val="FF0000"/>
                </a:solidFill>
                <a:latin typeface="Calibri" pitchFamily="34" charset="0"/>
                <a:ea typeface="標楷體" panose="03000509000000000000" pitchFamily="65" charset="-120"/>
                <a:cs typeface="Times New Roman" pitchFamily="18" charset="0"/>
              </a:rPr>
              <a:t>)</a:t>
            </a:r>
            <a:r>
              <a:rPr lang="zh-TW" altLang="en-US" sz="1200" b="1" dirty="0">
                <a:solidFill>
                  <a:srgbClr val="FF0000"/>
                </a:solidFill>
                <a:latin typeface="Calibri" pitchFamily="34" charset="0"/>
                <a:ea typeface="標楷體" panose="03000509000000000000" pitchFamily="65" charset="-120"/>
                <a:cs typeface="Times New Roman" pitchFamily="18" charset="0"/>
              </a:rPr>
              <a:t>不適用</a:t>
            </a:r>
            <a:r>
              <a:rPr kumimoji="0" lang="zh-TW" altLang="en-US" sz="1200" b="1" dirty="0">
                <a:solidFill>
                  <a:srgbClr val="FF0000"/>
                </a:solidFill>
                <a:latin typeface="Calibri" pitchFamily="34" charset="0"/>
                <a:ea typeface="標楷體" panose="03000509000000000000" pitchFamily="65" charset="-120"/>
                <a:cs typeface="Times New Roman" pitchFamily="18" charset="0"/>
              </a:rPr>
              <a:t>彈性</a:t>
            </a:r>
            <a:r>
              <a:rPr lang="zh-TW" altLang="en-US" sz="1200" b="1" dirty="0">
                <a:solidFill>
                  <a:srgbClr val="FF0000"/>
                </a:solidFill>
                <a:latin typeface="Calibri" pitchFamily="34" charset="0"/>
                <a:ea typeface="標楷體" panose="03000509000000000000" pitchFamily="65" charset="-120"/>
                <a:cs typeface="Times New Roman" pitchFamily="18" charset="0"/>
              </a:rPr>
              <a:t>工時規定</a:t>
            </a:r>
            <a:r>
              <a:rPr lang="zh-TW" altLang="en-US" sz="1200" b="1" dirty="0">
                <a:solidFill>
                  <a:prstClr val="black"/>
                </a:solidFill>
                <a:latin typeface="Calibri" pitchFamily="34" charset="0"/>
                <a:ea typeface="標楷體" panose="03000509000000000000" pitchFamily="65" charset="-120"/>
                <a:cs typeface="Times New Roman" pitchFamily="18" charset="0"/>
              </a:rPr>
              <a:t>。</a:t>
            </a:r>
            <a:endParaRPr lang="en-US" altLang="zh-TW" sz="1200" b="1" dirty="0">
              <a:solidFill>
                <a:prstClr val="black"/>
              </a:solidFill>
              <a:latin typeface="Calibri" pitchFamily="34" charset="0"/>
              <a:ea typeface="標楷體" panose="03000509000000000000" pitchFamily="65" charset="-120"/>
              <a:cs typeface="Times New Roman" pitchFamily="18" charset="0"/>
            </a:endParaRPr>
          </a:p>
          <a:p>
            <a:pPr eaLnBrk="0" fontAlgn="auto" hangingPunct="0">
              <a:spcBef>
                <a:spcPts val="0"/>
              </a:spcBef>
              <a:spcAft>
                <a:spcPts val="0"/>
              </a:spcAft>
            </a:pPr>
            <a:r>
              <a:rPr lang="zh-TW" altLang="en-US" sz="1200" b="1" dirty="0">
                <a:solidFill>
                  <a:prstClr val="black"/>
                </a:solidFill>
                <a:latin typeface="Calibri" pitchFamily="34" charset="0"/>
                <a:ea typeface="標楷體" panose="03000509000000000000" pitchFamily="65" charset="-120"/>
                <a:cs typeface="Times New Roman" pitchFamily="18" charset="0"/>
              </a:rPr>
              <a:t>     </a:t>
            </a:r>
            <a:r>
              <a:rPr lang="en-US" altLang="zh-TW" sz="1200" b="1" dirty="0">
                <a:solidFill>
                  <a:prstClr val="black"/>
                </a:solidFill>
                <a:latin typeface="Calibri" pitchFamily="34" charset="0"/>
                <a:ea typeface="標楷體" panose="03000509000000000000" pitchFamily="65" charset="-120"/>
                <a:cs typeface="Times New Roman" pitchFamily="18" charset="0"/>
              </a:rPr>
              <a:t>(</a:t>
            </a:r>
            <a:r>
              <a:rPr lang="zh-TW" altLang="en-US" sz="1200" b="1" dirty="0">
                <a:solidFill>
                  <a:prstClr val="black"/>
                </a:solidFill>
                <a:latin typeface="Calibri" pitchFamily="34" charset="0"/>
                <a:ea typeface="標楷體" panose="03000509000000000000" pitchFamily="65" charset="-120"/>
                <a:cs typeface="Times New Roman" pitchFamily="18" charset="0"/>
              </a:rPr>
              <a:t>勞動部</a:t>
            </a:r>
            <a:r>
              <a:rPr lang="en-US" altLang="zh-TW" sz="1200" b="1" dirty="0">
                <a:solidFill>
                  <a:prstClr val="black"/>
                </a:solidFill>
                <a:latin typeface="Calibri" pitchFamily="34" charset="0"/>
                <a:ea typeface="標楷體" panose="03000509000000000000" pitchFamily="65" charset="-120"/>
                <a:cs typeface="Times New Roman" pitchFamily="18" charset="0"/>
              </a:rPr>
              <a:t>103</a:t>
            </a:r>
            <a:r>
              <a:rPr lang="zh-TW" altLang="en-US" sz="1200" b="1" dirty="0">
                <a:solidFill>
                  <a:prstClr val="black"/>
                </a:solidFill>
                <a:latin typeface="Calibri" pitchFamily="34" charset="0"/>
                <a:ea typeface="標楷體" panose="03000509000000000000" pitchFamily="65" charset="-120"/>
                <a:cs typeface="Times New Roman" pitchFamily="18" charset="0"/>
              </a:rPr>
              <a:t>年</a:t>
            </a:r>
            <a:r>
              <a:rPr lang="en-US" altLang="zh-TW" sz="1200" b="1" dirty="0">
                <a:solidFill>
                  <a:prstClr val="black"/>
                </a:solidFill>
                <a:latin typeface="Calibri" pitchFamily="34" charset="0"/>
                <a:ea typeface="標楷體" panose="03000509000000000000" pitchFamily="65" charset="-120"/>
                <a:cs typeface="Times New Roman" pitchFamily="18" charset="0"/>
              </a:rPr>
              <a:t>11</a:t>
            </a:r>
            <a:r>
              <a:rPr lang="zh-TW" altLang="en-US" sz="1200" b="1" dirty="0">
                <a:solidFill>
                  <a:prstClr val="black"/>
                </a:solidFill>
                <a:latin typeface="Calibri" pitchFamily="34" charset="0"/>
                <a:ea typeface="標楷體" panose="03000509000000000000" pitchFamily="65" charset="-120"/>
                <a:cs typeface="Times New Roman" pitchFamily="18" charset="0"/>
              </a:rPr>
              <a:t>月</a:t>
            </a:r>
            <a:r>
              <a:rPr lang="en-US" altLang="zh-TW" sz="1200" b="1" dirty="0">
                <a:solidFill>
                  <a:prstClr val="black"/>
                </a:solidFill>
                <a:latin typeface="Calibri" pitchFamily="34" charset="0"/>
                <a:ea typeface="標楷體" panose="03000509000000000000" pitchFamily="65" charset="-120"/>
                <a:cs typeface="Times New Roman" pitchFamily="18" charset="0"/>
              </a:rPr>
              <a:t>5</a:t>
            </a:r>
            <a:r>
              <a:rPr lang="zh-TW" altLang="en-US" sz="1200" b="1" dirty="0">
                <a:solidFill>
                  <a:prstClr val="black"/>
                </a:solidFill>
                <a:latin typeface="Calibri" pitchFamily="34" charset="0"/>
                <a:ea typeface="標楷體" panose="03000509000000000000" pitchFamily="65" charset="-120"/>
                <a:cs typeface="Times New Roman" pitchFamily="18" charset="0"/>
              </a:rPr>
              <a:t>日勞動條</a:t>
            </a:r>
            <a:r>
              <a:rPr lang="en-US" altLang="zh-TW" sz="1200" b="1" dirty="0">
                <a:solidFill>
                  <a:prstClr val="black"/>
                </a:solidFill>
                <a:latin typeface="Calibri" pitchFamily="34" charset="0"/>
                <a:ea typeface="標楷體" panose="03000509000000000000" pitchFamily="65" charset="-120"/>
                <a:cs typeface="Times New Roman" pitchFamily="18" charset="0"/>
              </a:rPr>
              <a:t>3</a:t>
            </a:r>
            <a:r>
              <a:rPr lang="zh-TW" altLang="en-US" sz="1200" b="1" dirty="0">
                <a:solidFill>
                  <a:prstClr val="black"/>
                </a:solidFill>
                <a:latin typeface="Calibri" pitchFamily="34" charset="0"/>
                <a:ea typeface="標楷體" panose="03000509000000000000" pitchFamily="65" charset="-120"/>
                <a:cs typeface="Times New Roman" pitchFamily="18" charset="0"/>
              </a:rPr>
              <a:t>字第</a:t>
            </a:r>
            <a:r>
              <a:rPr lang="en-US" altLang="zh-TW" sz="1200" b="1" dirty="0">
                <a:solidFill>
                  <a:prstClr val="black"/>
                </a:solidFill>
                <a:latin typeface="Calibri" pitchFamily="34" charset="0"/>
                <a:ea typeface="標楷體" panose="03000509000000000000" pitchFamily="65" charset="-120"/>
                <a:cs typeface="Times New Roman" pitchFamily="18" charset="0"/>
              </a:rPr>
              <a:t>1030028069</a:t>
            </a:r>
            <a:r>
              <a:rPr lang="zh-TW" altLang="en-US" sz="1200" b="1" dirty="0">
                <a:solidFill>
                  <a:prstClr val="black"/>
                </a:solidFill>
                <a:latin typeface="Calibri" pitchFamily="34" charset="0"/>
                <a:ea typeface="標楷體" panose="03000509000000000000" pitchFamily="65" charset="-120"/>
                <a:cs typeface="Times New Roman" pitchFamily="18" charset="0"/>
              </a:rPr>
              <a:t>號函參照</a:t>
            </a:r>
            <a:r>
              <a:rPr lang="en-US" altLang="zh-TW" sz="1200" b="1" dirty="0">
                <a:solidFill>
                  <a:prstClr val="black"/>
                </a:solidFill>
                <a:latin typeface="Calibri" pitchFamily="34" charset="0"/>
                <a:ea typeface="標楷體" panose="03000509000000000000" pitchFamily="65" charset="-120"/>
                <a:cs typeface="Times New Roman" pitchFamily="18" charset="0"/>
              </a:rPr>
              <a:t>)</a:t>
            </a:r>
          </a:p>
          <a:p>
            <a:pPr eaLnBrk="0" fontAlgn="auto" hangingPunct="0">
              <a:spcBef>
                <a:spcPts val="0"/>
              </a:spcBef>
              <a:spcAft>
                <a:spcPts val="0"/>
              </a:spcAft>
            </a:pPr>
            <a:endParaRPr lang="en-US" altLang="zh-TW" sz="1200" b="1" dirty="0">
              <a:solidFill>
                <a:prstClr val="black"/>
              </a:solidFill>
              <a:latin typeface="Calibri" pitchFamily="34" charset="0"/>
              <a:ea typeface="標楷體" panose="03000509000000000000" pitchFamily="65" charset="-120"/>
              <a:cs typeface="Times New Roman" pitchFamily="18" charset="0"/>
            </a:endParaRPr>
          </a:p>
          <a:p>
            <a:pPr eaLnBrk="0" fontAlgn="auto" hangingPunct="0">
              <a:spcBef>
                <a:spcPts val="0"/>
              </a:spcBef>
              <a:spcAft>
                <a:spcPts val="0"/>
              </a:spcAft>
            </a:pPr>
            <a:endParaRPr lang="en-US" altLang="zh-TW" sz="1200" b="1" dirty="0">
              <a:solidFill>
                <a:prstClr val="black"/>
              </a:solidFill>
              <a:latin typeface="標楷體" panose="03000509000000000000" pitchFamily="65" charset="-120"/>
              <a:ea typeface="標楷體" panose="03000509000000000000" pitchFamily="65" charset="-120"/>
              <a:cs typeface="新細明體" pitchFamily="18" charset="-120"/>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zh-TW" altLang="en-US" dirty="0"/>
              <a:t>資料來源</a:t>
            </a:r>
            <a:r>
              <a:rPr lang="en-US" altLang="zh-TW" dirty="0"/>
              <a:t>:</a:t>
            </a:r>
            <a:r>
              <a:rPr lang="zh-TW" altLang="en-US" sz="1200" b="0" i="0" kern="1200" dirty="0">
                <a:solidFill>
                  <a:schemeClr val="tx1"/>
                </a:solidFill>
                <a:effectLst/>
                <a:latin typeface="+mn-lt"/>
                <a:ea typeface="+mn-ea"/>
                <a:cs typeface="+mn-cs"/>
              </a:rPr>
              <a:t>高鐵罷工，和你不能不知道的「變形工時」</a:t>
            </a:r>
            <a:r>
              <a:rPr lang="zh-TW" altLang="en-US" dirty="0"/>
              <a:t>，焦點事件，</a:t>
            </a:r>
            <a:r>
              <a:rPr lang="en-US" altLang="zh-TW" sz="1200" b="0" i="0" kern="1200" dirty="0">
                <a:solidFill>
                  <a:schemeClr val="tx1"/>
                </a:solidFill>
                <a:effectLst/>
                <a:latin typeface="+mn-lt"/>
                <a:ea typeface="+mn-ea"/>
                <a:cs typeface="+mn-cs"/>
              </a:rPr>
              <a:t>2016/01/28</a:t>
            </a:r>
            <a:r>
              <a:rPr lang="zh-TW" altLang="en-US" sz="1200" b="0" i="0" kern="1200" dirty="0">
                <a:solidFill>
                  <a:schemeClr val="tx1"/>
                </a:solidFill>
                <a:effectLst/>
                <a:latin typeface="+mn-lt"/>
                <a:ea typeface="+mn-ea"/>
                <a:cs typeface="+mn-cs"/>
              </a:rPr>
              <a:t>，</a:t>
            </a:r>
            <a:r>
              <a:rPr lang="en-US" altLang="zh-TW" dirty="0"/>
              <a:t>https://eventsinfocus.org/news/368</a:t>
            </a:r>
          </a:p>
        </p:txBody>
      </p:sp>
      <p:sp>
        <p:nvSpPr>
          <p:cNvPr id="4" name="頁首版面配置區 3"/>
          <p:cNvSpPr>
            <a:spLocks noGrp="1"/>
          </p:cNvSpPr>
          <p:nvPr>
            <p:ph type="hdr" sz="quarter" idx="10"/>
          </p:nvPr>
        </p:nvSpPr>
        <p:spPr/>
        <p:txBody>
          <a:bodyPr/>
          <a:lstStyle/>
          <a:p>
            <a:pPr>
              <a:defRPr/>
            </a:pPr>
            <a:endParaRPr lang="zh-TW" altLang="en-US"/>
          </a:p>
        </p:txBody>
      </p:sp>
    </p:spTree>
    <p:extLst>
      <p:ext uri="{BB962C8B-B14F-4D97-AF65-F5344CB8AC3E}">
        <p14:creationId xmlns:p14="http://schemas.microsoft.com/office/powerpoint/2010/main" val="270727681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頁首版面配置區 3"/>
          <p:cNvSpPr>
            <a:spLocks noGrp="1"/>
          </p:cNvSpPr>
          <p:nvPr>
            <p:ph type="hdr" sz="quarter" idx="10"/>
          </p:nvPr>
        </p:nvSpPr>
        <p:spPr/>
        <p:txBody>
          <a:bodyPr/>
          <a:lstStyle/>
          <a:p>
            <a:pPr>
              <a:defRPr/>
            </a:pPr>
            <a:endParaRPr lang="zh-TW" altLang="en-US"/>
          </a:p>
        </p:txBody>
      </p:sp>
    </p:spTree>
    <p:extLst>
      <p:ext uri="{BB962C8B-B14F-4D97-AF65-F5344CB8AC3E}">
        <p14:creationId xmlns:p14="http://schemas.microsoft.com/office/powerpoint/2010/main" val="322693726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投影片圖像版面配置區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9635" name="備忘稿版面配置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zh-TW" altLang="en-US" dirty="0"/>
              <a:t>新北市勞工局的網站叫</a:t>
            </a:r>
            <a:r>
              <a:rPr lang="en-US" altLang="zh-TW" dirty="0"/>
              <a:t>【</a:t>
            </a:r>
            <a:r>
              <a:rPr lang="zh-TW" altLang="en-US" dirty="0"/>
              <a:t>新北勞動雲</a:t>
            </a:r>
            <a:r>
              <a:rPr lang="en-US" altLang="zh-TW" dirty="0"/>
              <a:t>】</a:t>
            </a:r>
            <a:r>
              <a:rPr lang="zh-TW" altLang="en-US" dirty="0"/>
              <a:t>，裡面有違法雇主查詢，讓同學知道有這樣的一個功能，協助同學做判斷</a:t>
            </a:r>
            <a:endParaRPr lang="en-US" altLang="zh-TW" dirty="0"/>
          </a:p>
        </p:txBody>
      </p:sp>
      <p:sp>
        <p:nvSpPr>
          <p:cNvPr id="4" name="頁首版面配置區 3"/>
          <p:cNvSpPr>
            <a:spLocks noGrp="1"/>
          </p:cNvSpPr>
          <p:nvPr>
            <p:ph type="hdr" sz="quarter"/>
          </p:nvPr>
        </p:nvSpPr>
        <p:spPr/>
        <p:txBody>
          <a:bodyPr/>
          <a:lstStyle/>
          <a:p>
            <a:pPr>
              <a:defRPr/>
            </a:pPr>
            <a:endParaRPr lang="zh-TW" altLang="en-US"/>
          </a:p>
        </p:txBody>
      </p:sp>
    </p:spTree>
    <p:extLst>
      <p:ext uri="{BB962C8B-B14F-4D97-AF65-F5344CB8AC3E}">
        <p14:creationId xmlns:p14="http://schemas.microsoft.com/office/powerpoint/2010/main" val="323993198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投影片圖像版面配置區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5235" name="備忘稿版面配置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zh-TW" altLang="en-US" dirty="0"/>
              <a:t>空班是指已經把上班時間放在其他上班日上完的日子，所以就可以放假了</a:t>
            </a:r>
            <a:endParaRPr lang="en-US" altLang="zh-TW" dirty="0"/>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altLang="zh-TW"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zh-TW" altLang="en-US" dirty="0"/>
              <a:t>可以提醒同學實施的合法要件</a:t>
            </a:r>
            <a:endParaRPr lang="en-US" altLang="zh-TW" dirty="0"/>
          </a:p>
          <a:p>
            <a:pPr marL="228600" marR="0" lvl="0" indent="-228600" algn="l" defTabSz="914400" rtl="0" eaLnBrk="0" fontAlgn="base" latinLnBrk="0" hangingPunct="0">
              <a:lnSpc>
                <a:spcPct val="100000"/>
              </a:lnSpc>
              <a:spcBef>
                <a:spcPct val="30000"/>
              </a:spcBef>
              <a:spcAft>
                <a:spcPct val="0"/>
              </a:spcAft>
              <a:buClrTx/>
              <a:buSzTx/>
              <a:buFont typeface="Wingdings" panose="05000000000000000000" pitchFamily="2" charset="2"/>
              <a:buAutoNum type="circleNumWdWhitePlain"/>
              <a:tabLst/>
              <a:defRPr/>
            </a:pPr>
            <a:r>
              <a:rPr lang="zh-TW" altLang="en-US" sz="1200" b="0" i="0" kern="1200" dirty="0">
                <a:solidFill>
                  <a:schemeClr val="tx1"/>
                </a:solidFill>
                <a:effectLst/>
                <a:latin typeface="+mn-lt"/>
                <a:ea typeface="+mn-ea"/>
                <a:cs typeface="+mn-cs"/>
              </a:rPr>
              <a:t>須經企業工會同意</a:t>
            </a:r>
            <a:endParaRPr lang="en-US" altLang="zh-TW" sz="1200" b="0" i="0" kern="1200" dirty="0">
              <a:solidFill>
                <a:schemeClr val="tx1"/>
              </a:solidFill>
              <a:effectLst/>
              <a:latin typeface="+mn-lt"/>
              <a:ea typeface="+mn-ea"/>
              <a:cs typeface="+mn-cs"/>
            </a:endParaRPr>
          </a:p>
          <a:p>
            <a:pPr marL="228600" marR="0" lvl="0" indent="-228600" algn="l" defTabSz="914400" rtl="0" eaLnBrk="0" fontAlgn="base" latinLnBrk="0" hangingPunct="0">
              <a:lnSpc>
                <a:spcPct val="100000"/>
              </a:lnSpc>
              <a:spcBef>
                <a:spcPct val="30000"/>
              </a:spcBef>
              <a:spcAft>
                <a:spcPct val="0"/>
              </a:spcAft>
              <a:buClrTx/>
              <a:buSzTx/>
              <a:buFont typeface="Wingdings" panose="05000000000000000000" pitchFamily="2" charset="2"/>
              <a:buAutoNum type="circleNumWdWhitePlain"/>
              <a:tabLst/>
              <a:defRPr/>
            </a:pPr>
            <a:r>
              <a:rPr lang="zh-TW" altLang="en-US" sz="1200" b="0" i="0" kern="1200" dirty="0">
                <a:solidFill>
                  <a:schemeClr val="tx1"/>
                </a:solidFill>
                <a:effectLst/>
                <a:latin typeface="+mn-lt"/>
                <a:ea typeface="+mn-ea"/>
                <a:cs typeface="+mn-cs"/>
              </a:rPr>
              <a:t>如果沒有企業工會，則需勞資會議同意後實施。</a:t>
            </a:r>
            <a:r>
              <a:rPr lang="en-US" altLang="zh-TW" sz="1200" b="0" i="0" kern="1200" dirty="0">
                <a:solidFill>
                  <a:schemeClr val="tx1"/>
                </a:solidFill>
                <a:effectLst/>
                <a:latin typeface="+mn-lt"/>
                <a:ea typeface="+mn-ea"/>
                <a:cs typeface="+mn-cs"/>
              </a:rPr>
              <a:t>(</a:t>
            </a:r>
            <a:r>
              <a:rPr lang="zh-TW" altLang="en-US" sz="1200" b="0" i="0" kern="1200" dirty="0">
                <a:solidFill>
                  <a:schemeClr val="tx1"/>
                </a:solidFill>
                <a:effectLst/>
                <a:latin typeface="+mn-lt"/>
                <a:ea typeface="+mn-ea"/>
                <a:cs typeface="+mn-cs"/>
              </a:rPr>
              <a:t>實務上大多是勞資會議</a:t>
            </a:r>
            <a:r>
              <a:rPr lang="en-US" altLang="zh-TW" sz="1200" b="0" i="0" kern="1200" dirty="0">
                <a:solidFill>
                  <a:schemeClr val="tx1"/>
                </a:solidFill>
                <a:effectLst/>
                <a:latin typeface="+mn-lt"/>
                <a:ea typeface="+mn-ea"/>
                <a:cs typeface="+mn-cs"/>
              </a:rPr>
              <a:t>)</a:t>
            </a:r>
          </a:p>
          <a:p>
            <a:pPr marL="228600" marR="0" lvl="0" indent="-228600" algn="l" defTabSz="914400" rtl="0" eaLnBrk="0" fontAlgn="base" latinLnBrk="0" hangingPunct="0">
              <a:lnSpc>
                <a:spcPct val="100000"/>
              </a:lnSpc>
              <a:spcBef>
                <a:spcPct val="30000"/>
              </a:spcBef>
              <a:spcAft>
                <a:spcPct val="0"/>
              </a:spcAft>
              <a:buClrTx/>
              <a:buSzTx/>
              <a:buFont typeface="Wingdings" panose="05000000000000000000" pitchFamily="2" charset="2"/>
              <a:buAutoNum type="circleNumWdWhitePlain"/>
              <a:tabLst/>
              <a:defRPr/>
            </a:pPr>
            <a:r>
              <a:rPr lang="zh-TW" altLang="en-US" sz="1200" b="0" i="0" kern="1200" dirty="0">
                <a:solidFill>
                  <a:schemeClr val="tx1"/>
                </a:solidFill>
                <a:effectLst/>
                <a:latin typeface="+mn-lt"/>
                <a:ea typeface="+mn-ea"/>
                <a:cs typeface="+mn-cs"/>
              </a:rPr>
              <a:t>提醒注意</a:t>
            </a:r>
            <a:r>
              <a:rPr lang="en-US" altLang="zh-TW" sz="1200" b="0" i="0" kern="1200" dirty="0">
                <a:solidFill>
                  <a:schemeClr val="tx1"/>
                </a:solidFill>
                <a:effectLst/>
                <a:latin typeface="+mn-lt"/>
                <a:ea typeface="+mn-ea"/>
                <a:cs typeface="+mn-cs"/>
              </a:rPr>
              <a:t>!</a:t>
            </a:r>
            <a:r>
              <a:rPr lang="zh-TW" altLang="en-US" sz="1200" b="0" i="0" kern="1200" dirty="0">
                <a:solidFill>
                  <a:schemeClr val="tx1"/>
                </a:solidFill>
                <a:effectLst/>
                <a:latin typeface="+mn-lt"/>
                <a:ea typeface="+mn-ea"/>
                <a:cs typeface="+mn-cs"/>
              </a:rPr>
              <a:t> 指定哪天開始生效，週期也就從當日開始起算！公司開始實施變形工時後，應公開揭示制度與週期。</a:t>
            </a:r>
            <a:endParaRPr lang="en-US" altLang="zh-TW" sz="1200" b="0" i="0" kern="1200" dirty="0">
              <a:solidFill>
                <a:schemeClr val="tx1"/>
              </a:solidFill>
              <a:effectLst/>
              <a:latin typeface="+mn-lt"/>
              <a:ea typeface="+mn-ea"/>
              <a:cs typeface="+mn-cs"/>
            </a:endParaRPr>
          </a:p>
          <a:p>
            <a:pPr marL="228600" marR="0" lvl="0" indent="-228600" algn="l" defTabSz="914400" rtl="0" eaLnBrk="0" fontAlgn="base" latinLnBrk="0" hangingPunct="0">
              <a:lnSpc>
                <a:spcPct val="100000"/>
              </a:lnSpc>
              <a:spcBef>
                <a:spcPct val="30000"/>
              </a:spcBef>
              <a:spcAft>
                <a:spcPct val="0"/>
              </a:spcAft>
              <a:buClrTx/>
              <a:buSzTx/>
              <a:buFont typeface="Wingdings" panose="05000000000000000000" pitchFamily="2" charset="2"/>
              <a:buAutoNum type="circleNumWdWhitePlain"/>
              <a:tabLst/>
              <a:defRPr/>
            </a:pPr>
            <a:r>
              <a:rPr lang="zh-TW" altLang="en-US" sz="1200" b="0" i="0" kern="1200" dirty="0">
                <a:solidFill>
                  <a:schemeClr val="tx1"/>
                </a:solidFill>
                <a:effectLst/>
                <a:latin typeface="+mn-lt"/>
                <a:ea typeface="+mn-ea"/>
                <a:cs typeface="+mn-cs"/>
              </a:rPr>
              <a:t>實施後的新進同仁</a:t>
            </a:r>
            <a:r>
              <a:rPr lang="en-US" altLang="zh-TW" sz="1200" b="0" i="0" kern="1200" dirty="0">
                <a:solidFill>
                  <a:schemeClr val="tx1"/>
                </a:solidFill>
                <a:effectLst/>
                <a:latin typeface="+mn-lt"/>
                <a:ea typeface="+mn-ea"/>
                <a:cs typeface="+mn-cs"/>
              </a:rPr>
              <a:t>:</a:t>
            </a:r>
            <a:r>
              <a:rPr lang="zh-TW" altLang="en-US" sz="1200" b="0" i="0" kern="1200" dirty="0">
                <a:solidFill>
                  <a:schemeClr val="tx1"/>
                </a:solidFill>
                <a:effectLst/>
                <a:latin typeface="+mn-lt"/>
                <a:ea typeface="+mn-ea"/>
                <a:cs typeface="+mn-cs"/>
              </a:rPr>
              <a:t>須用口頭或書面勞動契約約定制度（接受就來上班，不接受就謝謝再聯絡）。</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zh-TW" altLang="en-US" dirty="0"/>
          </a:p>
          <a:p>
            <a:endParaRPr lang="zh-TW" altLang="en-US" dirty="0"/>
          </a:p>
        </p:txBody>
      </p:sp>
      <p:sp>
        <p:nvSpPr>
          <p:cNvPr id="4" name="頁首版面配置區 3"/>
          <p:cNvSpPr>
            <a:spLocks noGrp="1"/>
          </p:cNvSpPr>
          <p:nvPr>
            <p:ph type="hdr" sz="quarter"/>
          </p:nvPr>
        </p:nvSpPr>
        <p:spPr/>
        <p:txBody>
          <a:bodyPr/>
          <a:lstStyle/>
          <a:p>
            <a:pPr>
              <a:defRPr/>
            </a:pPr>
            <a:endParaRPr lang="zh-TW" altLang="en-US"/>
          </a:p>
        </p:txBody>
      </p:sp>
    </p:spTree>
    <p:extLst>
      <p:ext uri="{BB962C8B-B14F-4D97-AF65-F5344CB8AC3E}">
        <p14:creationId xmlns:p14="http://schemas.microsoft.com/office/powerpoint/2010/main" val="191813915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投影片圖像版面配置區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6259" name="備忘稿版面配置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zh-TW" dirty="0"/>
              <a:t>【</a:t>
            </a:r>
            <a:r>
              <a:rPr lang="zh-TW" altLang="en-US" dirty="0"/>
              <a:t>立即性</a:t>
            </a:r>
            <a:r>
              <a:rPr lang="en-US" altLang="zh-TW" dirty="0"/>
              <a:t>】</a:t>
            </a:r>
            <a:r>
              <a:rPr lang="zh-TW" altLang="en-US" dirty="0"/>
              <a:t>連結</a:t>
            </a:r>
            <a:r>
              <a:rPr lang="en-US" altLang="zh-TW" dirty="0"/>
              <a:t>【</a:t>
            </a:r>
            <a:r>
              <a:rPr lang="zh-TW" altLang="en-US" dirty="0"/>
              <a:t>影片</a:t>
            </a:r>
            <a:r>
              <a:rPr lang="en-US" altLang="zh-TW" dirty="0"/>
              <a:t>:</a:t>
            </a:r>
            <a:r>
              <a:rPr lang="zh-TW" altLang="en-US" dirty="0"/>
              <a:t> </a:t>
            </a:r>
            <a:r>
              <a:rPr lang="en-US" altLang="zh-TW" dirty="0"/>
              <a:t>007</a:t>
            </a:r>
            <a:r>
              <a:rPr lang="zh-TW" altLang="en-US" dirty="0"/>
              <a:t>操作機器未綁髮</a:t>
            </a:r>
            <a:r>
              <a:rPr lang="en-US" altLang="zh-TW" dirty="0"/>
              <a:t>(</a:t>
            </a:r>
            <a:r>
              <a:rPr lang="zh-TW" altLang="en-US" dirty="0"/>
              <a:t>職業類科要特別提醒同學注意工場安全</a:t>
            </a:r>
            <a:r>
              <a:rPr lang="en-US" altLang="zh-TW" dirty="0"/>
              <a:t>)</a:t>
            </a:r>
            <a:r>
              <a:rPr lang="zh-TW" altLang="en-US" dirty="0"/>
              <a:t> </a:t>
            </a:r>
            <a:r>
              <a:rPr lang="en-US" altLang="zh-TW" dirty="0"/>
              <a:t>】</a:t>
            </a:r>
          </a:p>
          <a:p>
            <a:r>
              <a:rPr lang="en-US" altLang="zh-TW" dirty="0"/>
              <a:t>【</a:t>
            </a:r>
            <a:r>
              <a:rPr lang="zh-TW" altLang="en-US" dirty="0"/>
              <a:t>長期</a:t>
            </a:r>
            <a:r>
              <a:rPr lang="en-US" altLang="zh-TW" dirty="0"/>
              <a:t>】</a:t>
            </a:r>
            <a:r>
              <a:rPr lang="zh-TW" altLang="en-US" dirty="0"/>
              <a:t>連結</a:t>
            </a:r>
            <a:r>
              <a:rPr lang="en-US" altLang="zh-TW" dirty="0"/>
              <a:t>【</a:t>
            </a:r>
            <a:r>
              <a:rPr lang="zh-TW" altLang="en-US" dirty="0"/>
              <a:t>影片</a:t>
            </a:r>
            <a:r>
              <a:rPr lang="en-US" altLang="zh-TW" dirty="0"/>
              <a:t>:008</a:t>
            </a:r>
            <a:r>
              <a:rPr lang="zh-TW" altLang="en-US" dirty="0"/>
              <a:t>吸油煙罹肺癌</a:t>
            </a:r>
            <a:r>
              <a:rPr lang="en-US" altLang="zh-TW" dirty="0"/>
              <a:t>】</a:t>
            </a:r>
          </a:p>
          <a:p>
            <a:r>
              <a:rPr lang="en-US" altLang="zh-TW" dirty="0"/>
              <a:t>【</a:t>
            </a:r>
            <a:r>
              <a:rPr lang="zh-TW" altLang="en-US" dirty="0"/>
              <a:t>緩慢累積</a:t>
            </a:r>
            <a:r>
              <a:rPr lang="en-US" altLang="zh-TW" dirty="0"/>
              <a:t>】</a:t>
            </a:r>
            <a:r>
              <a:rPr lang="zh-TW" altLang="en-US" dirty="0"/>
              <a:t>連結</a:t>
            </a:r>
            <a:r>
              <a:rPr lang="en-US" altLang="zh-TW" dirty="0"/>
              <a:t>【</a:t>
            </a:r>
            <a:r>
              <a:rPr lang="zh-TW" altLang="en-US" dirty="0"/>
              <a:t>影片</a:t>
            </a:r>
            <a:r>
              <a:rPr lang="en-US" altLang="zh-TW" dirty="0"/>
              <a:t>:009</a:t>
            </a:r>
            <a:r>
              <a:rPr lang="zh-TW" altLang="en-US" dirty="0"/>
              <a:t>職業病大盤點</a:t>
            </a:r>
            <a:r>
              <a:rPr lang="en-US" altLang="zh-TW" dirty="0"/>
              <a:t>】</a:t>
            </a:r>
            <a:endParaRPr lang="zh-TW" altLang="en-US" dirty="0"/>
          </a:p>
        </p:txBody>
      </p:sp>
      <p:sp>
        <p:nvSpPr>
          <p:cNvPr id="4" name="頁首版面配置區 3"/>
          <p:cNvSpPr>
            <a:spLocks noGrp="1"/>
          </p:cNvSpPr>
          <p:nvPr>
            <p:ph type="hdr" sz="quarter"/>
          </p:nvPr>
        </p:nvSpPr>
        <p:spPr/>
        <p:txBody>
          <a:bodyPr/>
          <a:lstStyle/>
          <a:p>
            <a:pPr>
              <a:defRPr/>
            </a:pPr>
            <a:endParaRPr lang="zh-TW" altLang="en-US"/>
          </a:p>
        </p:txBody>
      </p:sp>
    </p:spTree>
    <p:extLst>
      <p:ext uri="{BB962C8B-B14F-4D97-AF65-F5344CB8AC3E}">
        <p14:creationId xmlns:p14="http://schemas.microsoft.com/office/powerpoint/2010/main" val="106380728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投影片圖像版面配置區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7283" name="備忘稿版面配置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zh-TW" altLang="en-US" dirty="0"/>
          </a:p>
        </p:txBody>
      </p:sp>
      <p:sp>
        <p:nvSpPr>
          <p:cNvPr id="4" name="頁首版面配置區 3"/>
          <p:cNvSpPr>
            <a:spLocks noGrp="1"/>
          </p:cNvSpPr>
          <p:nvPr>
            <p:ph type="hdr" sz="quarter"/>
          </p:nvPr>
        </p:nvSpPr>
        <p:spPr/>
        <p:txBody>
          <a:bodyPr/>
          <a:lstStyle/>
          <a:p>
            <a:pPr>
              <a:defRPr/>
            </a:pPr>
            <a:endParaRPr lang="zh-TW" altLang="en-US"/>
          </a:p>
        </p:txBody>
      </p:sp>
    </p:spTree>
    <p:extLst>
      <p:ext uri="{BB962C8B-B14F-4D97-AF65-F5344CB8AC3E}">
        <p14:creationId xmlns:p14="http://schemas.microsoft.com/office/powerpoint/2010/main" val="793397276"/>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投影片圖像版面配置區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7283" name="備忘稿版面配置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zh-TW" altLang="en-US" dirty="0"/>
              <a:t>強調「框內」情形不算職災</a:t>
            </a:r>
          </a:p>
        </p:txBody>
      </p:sp>
      <p:sp>
        <p:nvSpPr>
          <p:cNvPr id="4" name="頁首版面配置區 3"/>
          <p:cNvSpPr>
            <a:spLocks noGrp="1"/>
          </p:cNvSpPr>
          <p:nvPr>
            <p:ph type="hdr" sz="quarter"/>
          </p:nvPr>
        </p:nvSpPr>
        <p:spPr/>
        <p:txBody>
          <a:bodyPr/>
          <a:lstStyle/>
          <a:p>
            <a:pPr>
              <a:defRPr/>
            </a:pPr>
            <a:endParaRPr lang="zh-TW" altLang="en-US"/>
          </a:p>
        </p:txBody>
      </p:sp>
    </p:spTree>
    <p:extLst>
      <p:ext uri="{BB962C8B-B14F-4D97-AF65-F5344CB8AC3E}">
        <p14:creationId xmlns:p14="http://schemas.microsoft.com/office/powerpoint/2010/main" val="2004021156"/>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投影片圖像版面配置區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8307" name="備忘稿版面配置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zh-TW" dirty="0"/>
              <a:t>【</a:t>
            </a:r>
            <a:r>
              <a:rPr lang="zh-TW" altLang="en-US" dirty="0"/>
              <a:t>學生打工</a:t>
            </a:r>
            <a:r>
              <a:rPr lang="en-US" altLang="zh-TW" dirty="0"/>
              <a:t>】</a:t>
            </a:r>
            <a:r>
              <a:rPr lang="zh-TW" altLang="en-US" dirty="0"/>
              <a:t>連結</a:t>
            </a:r>
            <a:r>
              <a:rPr lang="en-US" altLang="zh-TW" dirty="0"/>
              <a:t>【</a:t>
            </a:r>
            <a:r>
              <a:rPr lang="zh-TW" altLang="en-US" dirty="0"/>
              <a:t>影片</a:t>
            </a:r>
            <a:r>
              <a:rPr lang="en-US" altLang="zh-TW" dirty="0"/>
              <a:t>:010</a:t>
            </a:r>
            <a:r>
              <a:rPr lang="zh-TW" altLang="en-US" dirty="0"/>
              <a:t>工讀燙傷，上下班出意外都是職災</a:t>
            </a:r>
            <a:r>
              <a:rPr lang="en-US" altLang="zh-TW" dirty="0"/>
              <a:t>】</a:t>
            </a:r>
          </a:p>
          <a:p>
            <a:r>
              <a:rPr lang="en-US" altLang="zh-TW" dirty="0"/>
              <a:t>【</a:t>
            </a:r>
            <a:r>
              <a:rPr lang="zh-TW" altLang="en-US" dirty="0"/>
              <a:t>合理途徑內</a:t>
            </a:r>
            <a:r>
              <a:rPr lang="en-US" altLang="zh-TW" dirty="0"/>
              <a:t>】</a:t>
            </a:r>
            <a:r>
              <a:rPr lang="zh-TW" altLang="en-US" dirty="0"/>
              <a:t>連結</a:t>
            </a:r>
            <a:r>
              <a:rPr lang="en-US" altLang="zh-TW" dirty="0"/>
              <a:t>【</a:t>
            </a:r>
            <a:r>
              <a:rPr lang="zh-TW" altLang="en-US" dirty="0"/>
              <a:t>影片</a:t>
            </a:r>
            <a:r>
              <a:rPr lang="en-US" altLang="zh-TW" dirty="0"/>
              <a:t>:011</a:t>
            </a:r>
            <a:r>
              <a:rPr lang="zh-TW" altLang="en-US" dirty="0"/>
              <a:t>先打卡還是先買早餐</a:t>
            </a:r>
            <a:r>
              <a:rPr lang="en-US" altLang="zh-TW" dirty="0"/>
              <a:t>】</a:t>
            </a:r>
          </a:p>
          <a:p>
            <a:r>
              <a:rPr lang="en-US" altLang="zh-TW" dirty="0"/>
              <a:t>【</a:t>
            </a:r>
            <a:r>
              <a:rPr lang="zh-TW" altLang="en-US" dirty="0"/>
              <a:t>認定範圍</a:t>
            </a:r>
            <a:r>
              <a:rPr lang="en-US" altLang="zh-TW" dirty="0"/>
              <a:t>】</a:t>
            </a:r>
            <a:r>
              <a:rPr lang="zh-TW" altLang="en-US" dirty="0"/>
              <a:t>連結</a:t>
            </a:r>
            <a:r>
              <a:rPr lang="en-US" altLang="zh-TW" dirty="0"/>
              <a:t>【</a:t>
            </a:r>
            <a:r>
              <a:rPr lang="zh-TW" altLang="en-US" dirty="0"/>
              <a:t>影片</a:t>
            </a:r>
            <a:r>
              <a:rPr lang="en-US" altLang="zh-TW" dirty="0"/>
              <a:t>:012</a:t>
            </a:r>
            <a:r>
              <a:rPr lang="zh-TW" altLang="en-US" dirty="0"/>
              <a:t>接送老婆不順路</a:t>
            </a:r>
            <a:r>
              <a:rPr lang="en-US" altLang="zh-TW" dirty="0"/>
              <a:t>】</a:t>
            </a:r>
          </a:p>
          <a:p>
            <a:r>
              <a:rPr lang="en-US" altLang="zh-TW" dirty="0"/>
              <a:t>【</a:t>
            </a:r>
            <a:r>
              <a:rPr lang="zh-TW" altLang="en-US" dirty="0"/>
              <a:t>公司以外的地方</a:t>
            </a:r>
            <a:r>
              <a:rPr lang="en-US" altLang="zh-TW" dirty="0"/>
              <a:t>】</a:t>
            </a:r>
            <a:r>
              <a:rPr lang="zh-TW" altLang="en-US" dirty="0"/>
              <a:t>連結</a:t>
            </a:r>
            <a:r>
              <a:rPr lang="en-US" altLang="zh-TW" dirty="0"/>
              <a:t>【</a:t>
            </a:r>
            <a:r>
              <a:rPr lang="zh-TW" altLang="en-US" dirty="0"/>
              <a:t>影片</a:t>
            </a:r>
            <a:r>
              <a:rPr lang="en-US" altLang="zh-TW" dirty="0"/>
              <a:t>:013</a:t>
            </a:r>
            <a:r>
              <a:rPr lang="zh-TW" altLang="en-US" dirty="0"/>
              <a:t>職災怎認定，上下班途中，下班後勞務都算</a:t>
            </a:r>
            <a:r>
              <a:rPr lang="en-US" altLang="zh-TW" dirty="0"/>
              <a:t>】</a:t>
            </a:r>
          </a:p>
          <a:p>
            <a:r>
              <a:rPr lang="en-US" altLang="zh-TW" dirty="0"/>
              <a:t>【</a:t>
            </a:r>
            <a:r>
              <a:rPr lang="zh-TW" altLang="en-US" dirty="0"/>
              <a:t>過度勞損族</a:t>
            </a:r>
            <a:r>
              <a:rPr lang="en-US" altLang="zh-TW" dirty="0"/>
              <a:t>】</a:t>
            </a:r>
            <a:r>
              <a:rPr lang="zh-TW" altLang="en-US" dirty="0"/>
              <a:t>連結</a:t>
            </a:r>
            <a:r>
              <a:rPr lang="en-US" altLang="zh-TW" dirty="0"/>
              <a:t>【</a:t>
            </a:r>
            <a:r>
              <a:rPr lang="zh-TW" altLang="en-US" dirty="0"/>
              <a:t>影片</a:t>
            </a:r>
            <a:r>
              <a:rPr lang="en-US" altLang="zh-TW" dirty="0"/>
              <a:t>:014</a:t>
            </a:r>
            <a:r>
              <a:rPr lang="zh-TW" altLang="en-US" dirty="0"/>
              <a:t>下班摔斷腿</a:t>
            </a:r>
            <a:r>
              <a:rPr lang="en-US" altLang="zh-TW" dirty="0"/>
              <a:t>】</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altLang="zh-TW" dirty="0"/>
              <a:t>【</a:t>
            </a:r>
            <a:r>
              <a:rPr lang="zh-TW" altLang="en-US" dirty="0"/>
              <a:t>猝發</a:t>
            </a:r>
            <a:r>
              <a:rPr lang="en-US" altLang="zh-TW" dirty="0"/>
              <a:t>】</a:t>
            </a:r>
            <a:r>
              <a:rPr lang="zh-TW" altLang="en-US" dirty="0"/>
              <a:t>連結</a:t>
            </a:r>
            <a:r>
              <a:rPr lang="en-US" altLang="zh-TW" dirty="0"/>
              <a:t>【</a:t>
            </a:r>
            <a:r>
              <a:rPr lang="zh-TW" altLang="en-US" dirty="0"/>
              <a:t>影片</a:t>
            </a:r>
            <a:r>
              <a:rPr lang="en-US" altLang="zh-TW" dirty="0"/>
              <a:t>:015</a:t>
            </a:r>
            <a:r>
              <a:rPr lang="zh-TW" altLang="en-US" dirty="0"/>
              <a:t>單親爸自撞</a:t>
            </a:r>
            <a:r>
              <a:rPr lang="en-US" altLang="zh-TW" dirty="0"/>
              <a:t>】</a:t>
            </a:r>
            <a:r>
              <a:rPr lang="zh-TW" altLang="zh-TW" sz="1200" kern="1200" dirty="0">
                <a:solidFill>
                  <a:schemeClr val="tx1"/>
                </a:solidFill>
                <a:effectLst/>
                <a:latin typeface="+mn-lt"/>
                <a:ea typeface="+mn-ea"/>
                <a:cs typeface="+mn-cs"/>
              </a:rPr>
              <a:t>，這個部份還牽涉到就算已經退保還是可以保職災</a:t>
            </a:r>
          </a:p>
          <a:p>
            <a:endParaRPr lang="en-US" altLang="zh-TW" dirty="0"/>
          </a:p>
        </p:txBody>
      </p:sp>
      <p:sp>
        <p:nvSpPr>
          <p:cNvPr id="4" name="頁首版面配置區 3"/>
          <p:cNvSpPr>
            <a:spLocks noGrp="1"/>
          </p:cNvSpPr>
          <p:nvPr>
            <p:ph type="hdr" sz="quarter"/>
          </p:nvPr>
        </p:nvSpPr>
        <p:spPr/>
        <p:txBody>
          <a:bodyPr/>
          <a:lstStyle/>
          <a:p>
            <a:pPr>
              <a:defRPr/>
            </a:pPr>
            <a:endParaRPr lang="zh-TW" altLang="en-US"/>
          </a:p>
        </p:txBody>
      </p:sp>
    </p:spTree>
    <p:extLst>
      <p:ext uri="{BB962C8B-B14F-4D97-AF65-F5344CB8AC3E}">
        <p14:creationId xmlns:p14="http://schemas.microsoft.com/office/powerpoint/2010/main" val="1444084817"/>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投影片圖像版面配置區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9331" name="備忘稿版面配置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zh-TW" altLang="en-US" dirty="0"/>
              <a:t>還有一個經典的判例，就是台南保全下班去吃虱目魚粥法官判算職災。</a:t>
            </a:r>
            <a:endParaRPr lang="en-US" altLang="zh-TW"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zh-TW" altLang="en-US" sz="1200" kern="1200" dirty="0">
                <a:solidFill>
                  <a:schemeClr val="tx1"/>
                </a:solidFill>
                <a:effectLst/>
                <a:latin typeface="+mn-lt"/>
                <a:ea typeface="+mn-ea"/>
                <a:cs typeface="+mn-cs"/>
              </a:rPr>
              <a:t>新聞影片</a:t>
            </a:r>
            <a:r>
              <a:rPr lang="en-US" altLang="zh-TW" sz="1200" kern="1200" dirty="0">
                <a:solidFill>
                  <a:schemeClr val="tx1"/>
                </a:solidFill>
                <a:effectLst/>
                <a:latin typeface="+mn-lt"/>
                <a:ea typeface="+mn-ea"/>
                <a:cs typeface="+mn-cs"/>
              </a:rPr>
              <a:t>:https://www.youtube.com/watch?v=DF8Cg6rd0_o</a:t>
            </a:r>
            <a:endParaRPr lang="zh-TW" altLang="zh-TW" sz="1200" kern="1200" dirty="0">
              <a:solidFill>
                <a:schemeClr val="tx1"/>
              </a:solidFill>
              <a:effectLst/>
              <a:latin typeface="+mn-lt"/>
              <a:ea typeface="+mn-ea"/>
              <a:cs typeface="+mn-cs"/>
            </a:endParaRPr>
          </a:p>
          <a:p>
            <a:endParaRPr lang="en-US" altLang="zh-TW" dirty="0"/>
          </a:p>
        </p:txBody>
      </p:sp>
      <p:sp>
        <p:nvSpPr>
          <p:cNvPr id="4" name="頁首版面配置區 3"/>
          <p:cNvSpPr>
            <a:spLocks noGrp="1"/>
          </p:cNvSpPr>
          <p:nvPr>
            <p:ph type="hdr" sz="quarter"/>
          </p:nvPr>
        </p:nvSpPr>
        <p:spPr/>
        <p:txBody>
          <a:bodyPr/>
          <a:lstStyle/>
          <a:p>
            <a:pPr>
              <a:defRPr/>
            </a:pPr>
            <a:endParaRPr lang="zh-TW" altLang="en-US"/>
          </a:p>
        </p:txBody>
      </p:sp>
    </p:spTree>
    <p:extLst>
      <p:ext uri="{BB962C8B-B14F-4D97-AF65-F5344CB8AC3E}">
        <p14:creationId xmlns:p14="http://schemas.microsoft.com/office/powerpoint/2010/main" val="2087166479"/>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zh-TW" altLang="en-US" dirty="0"/>
              <a:t>勞工職業災害保險及保護法 </a:t>
            </a:r>
            <a:r>
              <a:rPr lang="en-US" altLang="zh-TW" dirty="0"/>
              <a:t>- </a:t>
            </a:r>
            <a:r>
              <a:rPr lang="zh-TW" altLang="en-US" dirty="0"/>
              <a:t>勞動部  </a:t>
            </a:r>
            <a:r>
              <a:rPr lang="en-US" altLang="zh-TW" dirty="0"/>
              <a:t>https://www.mol.gov.tw › topic</a:t>
            </a:r>
          </a:p>
          <a:p>
            <a:endParaRPr lang="zh-TW" altLang="en-US" dirty="0"/>
          </a:p>
        </p:txBody>
      </p:sp>
      <p:sp>
        <p:nvSpPr>
          <p:cNvPr id="4" name="頁首版面配置區 3"/>
          <p:cNvSpPr>
            <a:spLocks noGrp="1"/>
          </p:cNvSpPr>
          <p:nvPr>
            <p:ph type="hdr" sz="quarter"/>
          </p:nvPr>
        </p:nvSpPr>
        <p:spPr/>
        <p:txBody>
          <a:bodyPr/>
          <a:lstStyle/>
          <a:p>
            <a:pPr>
              <a:defRPr/>
            </a:pPr>
            <a:endParaRPr lang="zh-TW" altLang="en-US"/>
          </a:p>
        </p:txBody>
      </p:sp>
    </p:spTree>
    <p:extLst>
      <p:ext uri="{BB962C8B-B14F-4D97-AF65-F5344CB8AC3E}">
        <p14:creationId xmlns:p14="http://schemas.microsoft.com/office/powerpoint/2010/main" val="2943911068"/>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投影片圖像版面配置區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0355" name="備忘稿版面配置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zh-TW" dirty="0"/>
              <a:t>111</a:t>
            </a:r>
            <a:r>
              <a:rPr lang="zh-TW" altLang="en-US" dirty="0"/>
              <a:t>年</a:t>
            </a:r>
            <a:r>
              <a:rPr lang="en-US" altLang="zh-TW" dirty="0"/>
              <a:t>5</a:t>
            </a:r>
            <a:r>
              <a:rPr lang="zh-TW" altLang="en-US" dirty="0"/>
              <a:t>月</a:t>
            </a:r>
            <a:r>
              <a:rPr lang="en-US" altLang="zh-TW" dirty="0"/>
              <a:t>1</a:t>
            </a:r>
            <a:r>
              <a:rPr lang="zh-TW" altLang="en-US" dirty="0"/>
              <a:t>日開始實施</a:t>
            </a:r>
            <a:r>
              <a:rPr lang="en-US" altLang="zh-TW" dirty="0"/>
              <a:t>『</a:t>
            </a:r>
            <a:r>
              <a:rPr lang="zh-TW" altLang="en-US" dirty="0"/>
              <a:t>勞工職業災害保險及保護法</a:t>
            </a:r>
            <a:r>
              <a:rPr lang="en-US" altLang="zh-TW" dirty="0"/>
              <a:t>』</a:t>
            </a:r>
            <a:r>
              <a:rPr lang="zh-TW" altLang="en-US" dirty="0"/>
              <a:t>，也就是說職災已經單獨立法了，不會包含在勞保裡面了。</a:t>
            </a:r>
            <a:endParaRPr lang="en-US" altLang="zh-TW" dirty="0"/>
          </a:p>
          <a:p>
            <a:r>
              <a:rPr lang="en-US" altLang="zh-TW" dirty="0"/>
              <a:t>111</a:t>
            </a:r>
            <a:r>
              <a:rPr lang="zh-TW" altLang="en-US" dirty="0"/>
              <a:t>學年度新生就會直接上新的職保法，請老師們務必觀看相關連結 </a:t>
            </a:r>
            <a:r>
              <a:rPr lang="en-US" altLang="zh-TW" dirty="0"/>
              <a:t>(</a:t>
            </a:r>
            <a:r>
              <a:rPr lang="zh-TW" altLang="en-US" dirty="0"/>
              <a:t> </a:t>
            </a:r>
            <a:r>
              <a:rPr lang="en-US" altLang="zh-TW" dirty="0"/>
              <a:t>https://www.mol.gov.tw/topic/48129/</a:t>
            </a:r>
            <a:r>
              <a:rPr lang="zh-TW" altLang="en-US" dirty="0"/>
              <a:t>   </a:t>
            </a:r>
            <a:r>
              <a:rPr lang="en-US" altLang="zh-TW" dirty="0"/>
              <a:t>)</a:t>
            </a:r>
          </a:p>
          <a:p>
            <a:endParaRPr lang="en-US" altLang="zh-TW" dirty="0"/>
          </a:p>
          <a:p>
            <a:r>
              <a:rPr lang="zh-TW" altLang="en-US" dirty="0">
                <a:solidFill>
                  <a:srgbClr val="FF0000"/>
                </a:solidFill>
              </a:rPr>
              <a:t>網頁往下拉，下面的連結中有三項必看</a:t>
            </a:r>
            <a:r>
              <a:rPr lang="en-US" altLang="zh-TW" dirty="0">
                <a:solidFill>
                  <a:srgbClr val="FF0000"/>
                </a:solidFill>
              </a:rPr>
              <a:t>:</a:t>
            </a:r>
          </a:p>
          <a:p>
            <a:r>
              <a:rPr lang="en-US" altLang="zh-TW" dirty="0">
                <a:solidFill>
                  <a:srgbClr val="FF0000"/>
                </a:solidFill>
              </a:rPr>
              <a:t>1</a:t>
            </a:r>
            <a:r>
              <a:rPr lang="zh-TW" altLang="en-US" dirty="0">
                <a:solidFill>
                  <a:srgbClr val="FF0000"/>
                </a:solidFill>
              </a:rPr>
              <a:t>、勞工職業災害保險及保護法。</a:t>
            </a:r>
            <a:r>
              <a:rPr lang="en-US" altLang="zh-TW" dirty="0">
                <a:solidFill>
                  <a:srgbClr val="FF0000"/>
                </a:solidFill>
              </a:rPr>
              <a:t>2</a:t>
            </a:r>
            <a:r>
              <a:rPr lang="zh-TW" altLang="en-US" dirty="0">
                <a:solidFill>
                  <a:srgbClr val="FF0000"/>
                </a:solidFill>
              </a:rPr>
              <a:t>、職保懶人包。</a:t>
            </a:r>
            <a:r>
              <a:rPr lang="en-US" altLang="zh-TW" dirty="0">
                <a:solidFill>
                  <a:srgbClr val="FF0000"/>
                </a:solidFill>
              </a:rPr>
              <a:t>3</a:t>
            </a:r>
            <a:r>
              <a:rPr lang="zh-TW" altLang="en-US" dirty="0">
                <a:solidFill>
                  <a:srgbClr val="FF0000"/>
                </a:solidFill>
              </a:rPr>
              <a:t>、案例試算。</a:t>
            </a:r>
            <a:endParaRPr lang="en-US" altLang="zh-TW" dirty="0">
              <a:solidFill>
                <a:srgbClr val="FF0000"/>
              </a:solidFill>
            </a:endParaRPr>
          </a:p>
          <a:p>
            <a:r>
              <a:rPr lang="zh-TW" altLang="en-US" dirty="0">
                <a:solidFill>
                  <a:srgbClr val="FF0000"/>
                </a:solidFill>
              </a:rPr>
              <a:t>從這一頁開始連續三頁是在講職災理賠的觀念，接著會講</a:t>
            </a:r>
            <a:r>
              <a:rPr lang="en-US" altLang="zh-TW" dirty="0">
                <a:solidFill>
                  <a:srgbClr val="FF0000"/>
                </a:solidFill>
              </a:rPr>
              <a:t>『</a:t>
            </a:r>
            <a:r>
              <a:rPr lang="zh-TW" altLang="en-US" dirty="0">
                <a:solidFill>
                  <a:srgbClr val="FF0000"/>
                </a:solidFill>
              </a:rPr>
              <a:t>職保法</a:t>
            </a:r>
            <a:r>
              <a:rPr lang="en-US" altLang="zh-TW" dirty="0">
                <a:solidFill>
                  <a:srgbClr val="FF0000"/>
                </a:solidFill>
              </a:rPr>
              <a:t>』</a:t>
            </a:r>
            <a:r>
              <a:rPr lang="zh-TW" altLang="en-US" dirty="0">
                <a:solidFill>
                  <a:srgbClr val="FF0000"/>
                </a:solidFill>
              </a:rPr>
              <a:t>的理賠。</a:t>
            </a:r>
            <a:endParaRPr lang="en-US" altLang="zh-TW" dirty="0">
              <a:solidFill>
                <a:srgbClr val="FF0000"/>
              </a:solidFill>
            </a:endParaRPr>
          </a:p>
          <a:p>
            <a:r>
              <a:rPr lang="zh-TW" altLang="en-US" dirty="0">
                <a:solidFill>
                  <a:srgbClr val="FF0000"/>
                </a:solidFill>
              </a:rPr>
              <a:t>請老師們就投影片的比較說明講解，重點是要告訴同學勞動部的連結，讓同學知道</a:t>
            </a:r>
            <a:r>
              <a:rPr lang="en-US" altLang="zh-TW" dirty="0">
                <a:solidFill>
                  <a:srgbClr val="FF0000"/>
                </a:solidFill>
              </a:rPr>
              <a:t>111</a:t>
            </a:r>
            <a:r>
              <a:rPr lang="zh-TW" altLang="en-US" dirty="0">
                <a:solidFill>
                  <a:srgbClr val="FF0000"/>
                </a:solidFill>
              </a:rPr>
              <a:t>年</a:t>
            </a:r>
            <a:r>
              <a:rPr lang="en-US" altLang="zh-TW" dirty="0">
                <a:solidFill>
                  <a:srgbClr val="FF0000"/>
                </a:solidFill>
              </a:rPr>
              <a:t>5</a:t>
            </a:r>
            <a:r>
              <a:rPr lang="zh-TW" altLang="en-US" dirty="0">
                <a:solidFill>
                  <a:srgbClr val="FF0000"/>
                </a:solidFill>
              </a:rPr>
              <a:t>月</a:t>
            </a:r>
            <a:r>
              <a:rPr lang="en-US" altLang="zh-TW" dirty="0">
                <a:solidFill>
                  <a:srgbClr val="FF0000"/>
                </a:solidFill>
              </a:rPr>
              <a:t>1</a:t>
            </a:r>
            <a:r>
              <a:rPr lang="zh-TW" altLang="en-US" dirty="0">
                <a:solidFill>
                  <a:srgbClr val="FF0000"/>
                </a:solidFill>
              </a:rPr>
              <a:t>日以後就使用新法了。</a:t>
            </a:r>
            <a:endParaRPr lang="en-US" altLang="zh-TW" dirty="0">
              <a:solidFill>
                <a:srgbClr val="FF0000"/>
              </a:solidFill>
            </a:endParaRPr>
          </a:p>
        </p:txBody>
      </p:sp>
      <p:sp>
        <p:nvSpPr>
          <p:cNvPr id="4" name="頁首版面配置區 3"/>
          <p:cNvSpPr>
            <a:spLocks noGrp="1"/>
          </p:cNvSpPr>
          <p:nvPr>
            <p:ph type="hdr" sz="quarter"/>
          </p:nvPr>
        </p:nvSpPr>
        <p:spPr/>
        <p:txBody>
          <a:bodyPr/>
          <a:lstStyle/>
          <a:p>
            <a:pPr>
              <a:defRPr/>
            </a:pPr>
            <a:endParaRPr lang="zh-TW" altLang="en-US"/>
          </a:p>
        </p:txBody>
      </p:sp>
    </p:spTree>
    <p:extLst>
      <p:ext uri="{BB962C8B-B14F-4D97-AF65-F5344CB8AC3E}">
        <p14:creationId xmlns:p14="http://schemas.microsoft.com/office/powerpoint/2010/main" val="2068273446"/>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投影片圖像版面配置區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3427" name="備忘稿版面配置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zh-TW" altLang="en-US" dirty="0"/>
              <a:t>勞動部新法說明  </a:t>
            </a:r>
            <a:r>
              <a:rPr lang="en-US" altLang="zh-TW" dirty="0"/>
              <a:t>https://www.mol.gov.tw/1607/28162/28472/28486/</a:t>
            </a:r>
          </a:p>
          <a:p>
            <a:r>
              <a:rPr lang="en-US" altLang="zh-TW" dirty="0"/>
              <a:t>1.</a:t>
            </a:r>
            <a:r>
              <a:rPr lang="zh-TW" altLang="en-US" dirty="0"/>
              <a:t> 詳細資料請參閱勞動部職保法懶人包，也可參閱教師手冊第</a:t>
            </a:r>
            <a:r>
              <a:rPr lang="en-US" altLang="zh-TW" dirty="0"/>
              <a:t>59</a:t>
            </a:r>
            <a:r>
              <a:rPr lang="zh-TW" altLang="en-US" dirty="0"/>
              <a:t>頁</a:t>
            </a:r>
            <a:endParaRPr lang="en-US" altLang="zh-TW" dirty="0"/>
          </a:p>
          <a:p>
            <a:r>
              <a:rPr lang="en-US" altLang="zh-TW" dirty="0"/>
              <a:t>2.</a:t>
            </a:r>
            <a:r>
              <a:rPr lang="zh-TW" altLang="en-US" dirty="0"/>
              <a:t> 也可以選擇勞動部案例試算，讓同學知道職災可以理賠多少錢</a:t>
            </a:r>
            <a:endParaRPr lang="en-US" altLang="zh-TW" dirty="0"/>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altLang="zh-TW" b="0" dirty="0">
              <a:solidFill>
                <a:schemeClr val="tx1"/>
              </a:solidFill>
            </a:endParaRP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altLang="zh-TW" b="0" dirty="0">
              <a:solidFill>
                <a:schemeClr val="tx1"/>
              </a:solidFill>
            </a:endParaRPr>
          </a:p>
          <a:p>
            <a:endParaRPr lang="zh-TW" altLang="en-US" dirty="0"/>
          </a:p>
        </p:txBody>
      </p:sp>
      <p:sp>
        <p:nvSpPr>
          <p:cNvPr id="4" name="頁首版面配置區 3"/>
          <p:cNvSpPr>
            <a:spLocks noGrp="1"/>
          </p:cNvSpPr>
          <p:nvPr>
            <p:ph type="hdr" sz="quarter"/>
          </p:nvPr>
        </p:nvSpPr>
        <p:spPr/>
        <p:txBody>
          <a:bodyPr/>
          <a:lstStyle/>
          <a:p>
            <a:pPr>
              <a:defRPr/>
            </a:pPr>
            <a:endParaRPr lang="zh-TW" altLang="en-US"/>
          </a:p>
        </p:txBody>
      </p:sp>
    </p:spTree>
    <p:extLst>
      <p:ext uri="{BB962C8B-B14F-4D97-AF65-F5344CB8AC3E}">
        <p14:creationId xmlns:p14="http://schemas.microsoft.com/office/powerpoint/2010/main" val="3584527941"/>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投影片圖像版面配置區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4451" name="備忘稿版面配置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zh-TW" altLang="en-US" dirty="0">
                <a:solidFill>
                  <a:srgbClr val="FF0000"/>
                </a:solidFill>
                <a:latin typeface="微軟正黑體" panose="020B0604030504040204" pitchFamily="34" charset="-120"/>
                <a:ea typeface="微軟正黑體" panose="020B0604030504040204" pitchFamily="34" charset="-120"/>
              </a:rPr>
              <a:t>「補償」責任主要依據是勞基法第</a:t>
            </a:r>
            <a:r>
              <a:rPr lang="en-US" altLang="zh-TW" dirty="0">
                <a:solidFill>
                  <a:srgbClr val="FF0000"/>
                </a:solidFill>
                <a:latin typeface="微軟正黑體" panose="020B0604030504040204" pitchFamily="34" charset="-120"/>
                <a:ea typeface="微軟正黑體" panose="020B0604030504040204" pitchFamily="34" charset="-120"/>
              </a:rPr>
              <a:t>59</a:t>
            </a:r>
            <a:r>
              <a:rPr lang="zh-TW" altLang="en-US" dirty="0">
                <a:solidFill>
                  <a:srgbClr val="FF0000"/>
                </a:solidFill>
                <a:latin typeface="微軟正黑體" panose="020B0604030504040204" pitchFamily="34" charset="-120"/>
                <a:ea typeface="微軟正黑體" panose="020B0604030504040204" pitchFamily="34" charset="-120"/>
              </a:rPr>
              <a:t>條和第</a:t>
            </a:r>
            <a:r>
              <a:rPr lang="en-US" altLang="zh-TW" dirty="0">
                <a:solidFill>
                  <a:srgbClr val="FF0000"/>
                </a:solidFill>
                <a:latin typeface="微軟正黑體" panose="020B0604030504040204" pitchFamily="34" charset="-120"/>
                <a:ea typeface="微軟正黑體" panose="020B0604030504040204" pitchFamily="34" charset="-120"/>
              </a:rPr>
              <a:t>60</a:t>
            </a:r>
            <a:r>
              <a:rPr lang="zh-TW" altLang="en-US" dirty="0">
                <a:solidFill>
                  <a:srgbClr val="FF0000"/>
                </a:solidFill>
                <a:latin typeface="微軟正黑體" panose="020B0604030504040204" pitchFamily="34" charset="-120"/>
                <a:ea typeface="微軟正黑體" panose="020B0604030504040204" pitchFamily="34" charset="-120"/>
              </a:rPr>
              <a:t>條</a:t>
            </a:r>
            <a:endParaRPr lang="en-US" altLang="zh-TW" dirty="0">
              <a:solidFill>
                <a:srgbClr val="FF0000"/>
              </a:solidFill>
              <a:latin typeface="微軟正黑體" panose="020B0604030504040204" pitchFamily="34" charset="-120"/>
              <a:ea typeface="微軟正黑體" panose="020B0604030504040204" pitchFamily="34" charset="-120"/>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zh-TW" altLang="en-US" dirty="0">
                <a:solidFill>
                  <a:srgbClr val="FF0000"/>
                </a:solidFill>
                <a:latin typeface="微軟正黑體" panose="020B0604030504040204" pitchFamily="34" charset="-120"/>
                <a:ea typeface="微軟正黑體" panose="020B0604030504040204" pitchFamily="34" charset="-120"/>
              </a:rPr>
              <a:t>「賠償」責任主要規範在民法侵權行為的相關法條。</a:t>
            </a:r>
            <a:endParaRPr lang="en-US" altLang="zh-TW" dirty="0">
              <a:solidFill>
                <a:srgbClr val="FF0000"/>
              </a:solidFill>
              <a:latin typeface="微軟正黑體" panose="020B0604030504040204" pitchFamily="34" charset="-120"/>
              <a:ea typeface="微軟正黑體" panose="020B0604030504040204" pitchFamily="34" charset="-120"/>
            </a:endParaRP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altLang="zh-TW" dirty="0"/>
          </a:p>
          <a:p>
            <a:r>
              <a:rPr lang="en-US" altLang="zh-TW" dirty="0"/>
              <a:t>【</a:t>
            </a:r>
            <a:r>
              <a:rPr lang="zh-TW" altLang="en-US" dirty="0"/>
              <a:t>無過失者</a:t>
            </a:r>
            <a:r>
              <a:rPr lang="en-US" altLang="zh-TW" dirty="0"/>
              <a:t>】</a:t>
            </a:r>
            <a:r>
              <a:rPr lang="zh-TW" altLang="en-US" dirty="0"/>
              <a:t>連結</a:t>
            </a:r>
            <a:r>
              <a:rPr lang="en-US" altLang="zh-TW" dirty="0"/>
              <a:t>【</a:t>
            </a:r>
            <a:r>
              <a:rPr lang="zh-TW" altLang="en-US" dirty="0"/>
              <a:t>影片</a:t>
            </a:r>
            <a:r>
              <a:rPr lang="en-US" altLang="zh-TW" dirty="0"/>
              <a:t>:016</a:t>
            </a:r>
            <a:r>
              <a:rPr lang="zh-TW" altLang="en-US" dirty="0"/>
              <a:t>只穿帆布鞋跌倒夾斷腿</a:t>
            </a:r>
            <a:r>
              <a:rPr lang="en-US" altLang="zh-TW" dirty="0"/>
              <a:t>】</a:t>
            </a:r>
          </a:p>
          <a:p>
            <a:endParaRPr lang="en-US" altLang="zh-TW" dirty="0"/>
          </a:p>
          <a:p>
            <a:endParaRPr lang="zh-TW" altLang="en-US" dirty="0"/>
          </a:p>
        </p:txBody>
      </p:sp>
      <p:sp>
        <p:nvSpPr>
          <p:cNvPr id="4" name="頁首版面配置區 3"/>
          <p:cNvSpPr>
            <a:spLocks noGrp="1"/>
          </p:cNvSpPr>
          <p:nvPr>
            <p:ph type="hdr" sz="quarter"/>
          </p:nvPr>
        </p:nvSpPr>
        <p:spPr/>
        <p:txBody>
          <a:bodyPr/>
          <a:lstStyle/>
          <a:p>
            <a:pPr>
              <a:defRPr/>
            </a:pPr>
            <a:endParaRPr lang="zh-TW" altLang="en-US"/>
          </a:p>
        </p:txBody>
      </p:sp>
    </p:spTree>
    <p:extLst>
      <p:ext uri="{BB962C8B-B14F-4D97-AF65-F5344CB8AC3E}">
        <p14:creationId xmlns:p14="http://schemas.microsoft.com/office/powerpoint/2010/main" val="344096211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投影片圖像版面配置區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0659" name="備忘稿版面配置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zh-TW" dirty="0"/>
              <a:t>【</a:t>
            </a:r>
            <a:r>
              <a:rPr lang="zh-TW" altLang="en-US" dirty="0"/>
              <a:t>連結</a:t>
            </a:r>
            <a:r>
              <a:rPr lang="en-US" altLang="zh-TW" dirty="0"/>
              <a:t>】</a:t>
            </a:r>
            <a:r>
              <a:rPr lang="zh-TW" altLang="en-US" dirty="0"/>
              <a:t>是連結影片</a:t>
            </a:r>
            <a:r>
              <a:rPr lang="en-US" altLang="zh-TW" dirty="0"/>
              <a:t>:001</a:t>
            </a:r>
            <a:r>
              <a:rPr lang="zh-TW" altLang="en-US" dirty="0"/>
              <a:t>阿婆來了，要帶出下一張投影片的七不</a:t>
            </a:r>
          </a:p>
          <a:p>
            <a:endParaRPr lang="zh-TW" altLang="en-US" dirty="0"/>
          </a:p>
        </p:txBody>
      </p:sp>
      <p:sp>
        <p:nvSpPr>
          <p:cNvPr id="4" name="頁首版面配置區 3"/>
          <p:cNvSpPr>
            <a:spLocks noGrp="1"/>
          </p:cNvSpPr>
          <p:nvPr>
            <p:ph type="hdr" sz="quarter"/>
          </p:nvPr>
        </p:nvSpPr>
        <p:spPr/>
        <p:txBody>
          <a:bodyPr/>
          <a:lstStyle/>
          <a:p>
            <a:pPr>
              <a:defRPr/>
            </a:pPr>
            <a:endParaRPr lang="zh-TW" altLang="en-US"/>
          </a:p>
        </p:txBody>
      </p:sp>
    </p:spTree>
    <p:extLst>
      <p:ext uri="{BB962C8B-B14F-4D97-AF65-F5344CB8AC3E}">
        <p14:creationId xmlns:p14="http://schemas.microsoft.com/office/powerpoint/2010/main" val="2550795529"/>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投影片圖像版面配置區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5475" name="備忘稿版面配置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zh-TW" dirty="0"/>
              <a:t>3.</a:t>
            </a:r>
            <a:r>
              <a:rPr lang="zh-TW" altLang="en-US" dirty="0"/>
              <a:t>保留薪資單證明僱傭關係</a:t>
            </a:r>
            <a:r>
              <a:rPr lang="en-US" altLang="zh-TW" dirty="0"/>
              <a:t>:</a:t>
            </a:r>
            <a:r>
              <a:rPr lang="zh-TW" altLang="en-US" dirty="0"/>
              <a:t>雇主必須提供勞通薪資明細，可以是紙本也可以是電子檔，身為勞工的自己也要把薪資明細表保留下來。</a:t>
            </a:r>
            <a:endParaRPr lang="en-US" altLang="zh-TW" dirty="0"/>
          </a:p>
          <a:p>
            <a:endParaRPr lang="en-US" altLang="zh-TW" dirty="0"/>
          </a:p>
          <a:p>
            <a:r>
              <a:rPr lang="en-US" altLang="zh-TW" dirty="0"/>
              <a:t>4.</a:t>
            </a:r>
            <a:r>
              <a:rPr lang="zh-TW" altLang="en-US" dirty="0"/>
              <a:t>留意勞保是否被退保</a:t>
            </a:r>
            <a:r>
              <a:rPr lang="en-US" altLang="zh-TW" dirty="0"/>
              <a:t>:</a:t>
            </a:r>
            <a:r>
              <a:rPr lang="zh-TW" altLang="en-US" dirty="0"/>
              <a:t>薪資明細中的應扣項目中都會有勞健保代扣費用，要每個月注意是否都有確實被扣，以免被界定為沒有僱傭關係。</a:t>
            </a:r>
            <a:endParaRPr lang="en-US" altLang="zh-TW" dirty="0"/>
          </a:p>
          <a:p>
            <a:endParaRPr lang="en-US" altLang="zh-TW" dirty="0"/>
          </a:p>
          <a:p>
            <a:r>
              <a:rPr lang="en-US" altLang="zh-TW" dirty="0"/>
              <a:t>5.</a:t>
            </a:r>
            <a:r>
              <a:rPr lang="zh-TW" altLang="en-US" dirty="0"/>
              <a:t>確實依規定請假，避免被以曠職解僱</a:t>
            </a:r>
            <a:r>
              <a:rPr lang="en-US" altLang="zh-TW" dirty="0"/>
              <a:t>:</a:t>
            </a:r>
            <a:r>
              <a:rPr lang="zh-TW" altLang="en-US" dirty="0"/>
              <a:t>連續曠職三天可以「開除」，職災傷者自己不能去請假，家屬一定要在</a:t>
            </a:r>
            <a:r>
              <a:rPr lang="en-US" altLang="zh-TW" dirty="0"/>
              <a:t>3</a:t>
            </a:r>
            <a:r>
              <a:rPr lang="zh-TW" altLang="en-US" dirty="0"/>
              <a:t>天之內完成請假手續，以免雇主見縫插針。</a:t>
            </a:r>
          </a:p>
        </p:txBody>
      </p:sp>
      <p:sp>
        <p:nvSpPr>
          <p:cNvPr id="4" name="頁首版面配置區 3"/>
          <p:cNvSpPr>
            <a:spLocks noGrp="1"/>
          </p:cNvSpPr>
          <p:nvPr>
            <p:ph type="hdr" sz="quarter"/>
          </p:nvPr>
        </p:nvSpPr>
        <p:spPr/>
        <p:txBody>
          <a:bodyPr/>
          <a:lstStyle/>
          <a:p>
            <a:pPr>
              <a:defRPr/>
            </a:pPr>
            <a:endParaRPr lang="zh-TW" altLang="en-US"/>
          </a:p>
        </p:txBody>
      </p:sp>
    </p:spTree>
    <p:extLst>
      <p:ext uri="{BB962C8B-B14F-4D97-AF65-F5344CB8AC3E}">
        <p14:creationId xmlns:p14="http://schemas.microsoft.com/office/powerpoint/2010/main" val="3025976954"/>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頁首版面配置區 3"/>
          <p:cNvSpPr>
            <a:spLocks noGrp="1"/>
          </p:cNvSpPr>
          <p:nvPr>
            <p:ph type="hdr" sz="quarter" idx="10"/>
          </p:nvPr>
        </p:nvSpPr>
        <p:spPr/>
        <p:txBody>
          <a:bodyPr/>
          <a:lstStyle/>
          <a:p>
            <a:pPr>
              <a:defRPr/>
            </a:pPr>
            <a:endParaRPr lang="zh-TW" altLang="en-US"/>
          </a:p>
        </p:txBody>
      </p:sp>
    </p:spTree>
    <p:extLst>
      <p:ext uri="{BB962C8B-B14F-4D97-AF65-F5344CB8AC3E}">
        <p14:creationId xmlns:p14="http://schemas.microsoft.com/office/powerpoint/2010/main" val="956763628"/>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投影片圖像版面配置區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6499" name="備忘稿版面配置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zh-TW" altLang="en-US" dirty="0"/>
          </a:p>
        </p:txBody>
      </p:sp>
      <p:sp>
        <p:nvSpPr>
          <p:cNvPr id="4" name="頁首版面配置區 3"/>
          <p:cNvSpPr>
            <a:spLocks noGrp="1"/>
          </p:cNvSpPr>
          <p:nvPr>
            <p:ph type="hdr" sz="quarter"/>
          </p:nvPr>
        </p:nvSpPr>
        <p:spPr/>
        <p:txBody>
          <a:bodyPr/>
          <a:lstStyle/>
          <a:p>
            <a:pPr>
              <a:defRPr/>
            </a:pPr>
            <a:endParaRPr lang="zh-TW" altLang="en-US"/>
          </a:p>
        </p:txBody>
      </p:sp>
    </p:spTree>
    <p:extLst>
      <p:ext uri="{BB962C8B-B14F-4D97-AF65-F5344CB8AC3E}">
        <p14:creationId xmlns:p14="http://schemas.microsoft.com/office/powerpoint/2010/main" val="220133403"/>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投影片圖像版面配置區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8547" name="備忘稿版面配置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zh-TW" altLang="en-US" dirty="0"/>
              <a:t>同學記不住勞工局電話，帶出下一張的「市民專線」</a:t>
            </a:r>
            <a:r>
              <a:rPr lang="en-US" altLang="zh-TW" dirty="0"/>
              <a:t>1999</a:t>
            </a:r>
            <a:endParaRPr lang="zh-TW" altLang="en-US" dirty="0"/>
          </a:p>
        </p:txBody>
      </p:sp>
      <p:sp>
        <p:nvSpPr>
          <p:cNvPr id="4" name="頁首版面配置區 3"/>
          <p:cNvSpPr>
            <a:spLocks noGrp="1"/>
          </p:cNvSpPr>
          <p:nvPr>
            <p:ph type="hdr" sz="quarter"/>
          </p:nvPr>
        </p:nvSpPr>
        <p:spPr/>
        <p:txBody>
          <a:bodyPr/>
          <a:lstStyle/>
          <a:p>
            <a:pPr>
              <a:defRPr/>
            </a:pPr>
            <a:endParaRPr lang="zh-TW" altLang="en-US"/>
          </a:p>
        </p:txBody>
      </p:sp>
    </p:spTree>
    <p:extLst>
      <p:ext uri="{BB962C8B-B14F-4D97-AF65-F5344CB8AC3E}">
        <p14:creationId xmlns:p14="http://schemas.microsoft.com/office/powerpoint/2010/main" val="1327147655"/>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投影片圖像版面配置區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9571" name="備忘稿版面配置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zh-TW" dirty="0"/>
              <a:t>1999</a:t>
            </a:r>
            <a:r>
              <a:rPr lang="zh-TW" altLang="en-US" dirty="0"/>
              <a:t>連結到</a:t>
            </a:r>
            <a:r>
              <a:rPr lang="en-US" altLang="zh-TW" dirty="0"/>
              <a:t>【</a:t>
            </a:r>
            <a:r>
              <a:rPr lang="zh-TW" altLang="en-US" dirty="0"/>
              <a:t>影片</a:t>
            </a:r>
            <a:r>
              <a:rPr lang="en-US" altLang="zh-TW" dirty="0"/>
              <a:t>:017</a:t>
            </a:r>
            <a:r>
              <a:rPr lang="zh-TW" altLang="en-US" dirty="0"/>
              <a:t>新北</a:t>
            </a:r>
            <a:r>
              <a:rPr lang="en-US" altLang="zh-TW" dirty="0"/>
              <a:t>1999】</a:t>
            </a:r>
          </a:p>
        </p:txBody>
      </p:sp>
      <p:sp>
        <p:nvSpPr>
          <p:cNvPr id="4" name="頁首版面配置區 3"/>
          <p:cNvSpPr>
            <a:spLocks noGrp="1"/>
          </p:cNvSpPr>
          <p:nvPr>
            <p:ph type="hdr" sz="quarter"/>
          </p:nvPr>
        </p:nvSpPr>
        <p:spPr/>
        <p:txBody>
          <a:bodyPr/>
          <a:lstStyle/>
          <a:p>
            <a:pPr>
              <a:defRPr/>
            </a:pPr>
            <a:endParaRPr lang="zh-TW" altLang="en-US"/>
          </a:p>
        </p:txBody>
      </p:sp>
    </p:spTree>
    <p:extLst>
      <p:ext uri="{BB962C8B-B14F-4D97-AF65-F5344CB8AC3E}">
        <p14:creationId xmlns:p14="http://schemas.microsoft.com/office/powerpoint/2010/main" val="2198121191"/>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altLang="zh-TW" sz="1200" kern="1200" dirty="0">
                <a:solidFill>
                  <a:schemeClr val="tx1"/>
                </a:solidFill>
                <a:effectLst/>
                <a:latin typeface="+mn-lt"/>
                <a:ea typeface="+mn-ea"/>
                <a:cs typeface="+mn-cs"/>
              </a:rPr>
              <a:t>【</a:t>
            </a:r>
            <a:r>
              <a:rPr lang="zh-TW" altLang="en-US" sz="1200" kern="1200" dirty="0">
                <a:solidFill>
                  <a:schemeClr val="tx1"/>
                </a:solidFill>
                <a:effectLst/>
                <a:latin typeface="+mn-lt"/>
                <a:ea typeface="+mn-ea"/>
                <a:cs typeface="+mn-cs"/>
              </a:rPr>
              <a:t>影片</a:t>
            </a:r>
            <a:r>
              <a:rPr lang="en-US" altLang="zh-TW" sz="1200" kern="1200" dirty="0">
                <a:solidFill>
                  <a:schemeClr val="tx1"/>
                </a:solidFill>
                <a:effectLst/>
                <a:latin typeface="+mn-lt"/>
                <a:ea typeface="+mn-ea"/>
                <a:cs typeface="+mn-cs"/>
              </a:rPr>
              <a:t>:018</a:t>
            </a:r>
            <a:r>
              <a:rPr lang="zh-TW" altLang="zh-TW" sz="1200" kern="1200" dirty="0">
                <a:solidFill>
                  <a:schemeClr val="tx1"/>
                </a:solidFill>
                <a:effectLst/>
                <a:latin typeface="+mn-lt"/>
                <a:ea typeface="+mn-ea"/>
                <a:cs typeface="+mn-cs"/>
              </a:rPr>
              <a:t>工會</a:t>
            </a:r>
            <a:r>
              <a:rPr lang="en-US" altLang="zh-TW" sz="1200" kern="1200" dirty="0">
                <a:solidFill>
                  <a:schemeClr val="tx1"/>
                </a:solidFill>
                <a:effectLst/>
                <a:latin typeface="+mn-lt"/>
                <a:ea typeface="+mn-ea"/>
                <a:cs typeface="+mn-cs"/>
              </a:rPr>
              <a:t>】</a:t>
            </a:r>
            <a:endParaRPr lang="zh-TW" altLang="zh-TW" sz="1200" kern="1200" dirty="0">
              <a:solidFill>
                <a:schemeClr val="tx1"/>
              </a:solidFill>
              <a:effectLst/>
              <a:latin typeface="+mn-lt"/>
              <a:ea typeface="+mn-ea"/>
              <a:cs typeface="+mn-cs"/>
            </a:endParaRPr>
          </a:p>
          <a:p>
            <a:endParaRPr lang="zh-TW" altLang="en-US" dirty="0"/>
          </a:p>
        </p:txBody>
      </p:sp>
      <p:sp>
        <p:nvSpPr>
          <p:cNvPr id="4" name="頁首版面配置區 3"/>
          <p:cNvSpPr>
            <a:spLocks noGrp="1"/>
          </p:cNvSpPr>
          <p:nvPr>
            <p:ph type="hdr" sz="quarter" idx="10"/>
          </p:nvPr>
        </p:nvSpPr>
        <p:spPr/>
        <p:txBody>
          <a:bodyPr/>
          <a:lstStyle/>
          <a:p>
            <a:pPr>
              <a:defRPr/>
            </a:pPr>
            <a:endParaRPr lang="zh-TW" altLang="en-US"/>
          </a:p>
        </p:txBody>
      </p:sp>
    </p:spTree>
    <p:extLst>
      <p:ext uri="{BB962C8B-B14F-4D97-AF65-F5344CB8AC3E}">
        <p14:creationId xmlns:p14="http://schemas.microsoft.com/office/powerpoint/2010/main" val="81746364"/>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投影片圖像版面配置區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7523" name="備忘稿版面配置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zh-TW" altLang="en-US" dirty="0"/>
              <a:t>工會連結</a:t>
            </a:r>
            <a:r>
              <a:rPr lang="en-US" altLang="zh-TW" dirty="0"/>
              <a:t>:012</a:t>
            </a:r>
            <a:r>
              <a:rPr lang="zh-TW" altLang="en-US" dirty="0"/>
              <a:t>工會</a:t>
            </a:r>
          </a:p>
        </p:txBody>
      </p:sp>
      <p:sp>
        <p:nvSpPr>
          <p:cNvPr id="4" name="頁首版面配置區 3"/>
          <p:cNvSpPr>
            <a:spLocks noGrp="1"/>
          </p:cNvSpPr>
          <p:nvPr>
            <p:ph type="hdr" sz="quarter"/>
          </p:nvPr>
        </p:nvSpPr>
        <p:spPr/>
        <p:txBody>
          <a:bodyPr/>
          <a:lstStyle/>
          <a:p>
            <a:pPr>
              <a:defRPr/>
            </a:pPr>
            <a:endParaRPr lang="zh-TW" altLang="en-US"/>
          </a:p>
        </p:txBody>
      </p:sp>
    </p:spTree>
    <p:extLst>
      <p:ext uri="{BB962C8B-B14F-4D97-AF65-F5344CB8AC3E}">
        <p14:creationId xmlns:p14="http://schemas.microsoft.com/office/powerpoint/2010/main" val="368208094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投影片圖像版面配置區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683" name="備忘稿版面配置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zh-TW" dirty="0"/>
              <a:t>1234</a:t>
            </a:r>
            <a:r>
              <a:rPr lang="zh-TW" altLang="en-US" dirty="0"/>
              <a:t>是影片連結，說明如下</a:t>
            </a:r>
            <a:r>
              <a:rPr lang="en-US" altLang="zh-TW" dirty="0"/>
              <a:t>:</a:t>
            </a:r>
          </a:p>
          <a:p>
            <a:r>
              <a:rPr lang="en-US" altLang="zh-TW" dirty="0"/>
              <a:t>1.</a:t>
            </a:r>
            <a:r>
              <a:rPr lang="zh-TW" altLang="en-US" dirty="0"/>
              <a:t>使第諾思會夢遊</a:t>
            </a:r>
            <a:r>
              <a:rPr lang="en-US" altLang="zh-TW" dirty="0"/>
              <a:t>(</a:t>
            </a:r>
            <a:r>
              <a:rPr lang="en-US" altLang="zh-TW" dirty="0">
                <a:sym typeface="Wingdings" panose="05000000000000000000" pitchFamily="2" charset="2"/>
              </a:rPr>
              <a:t></a:t>
            </a:r>
            <a:r>
              <a:rPr lang="zh-TW" altLang="en-US" dirty="0"/>
              <a:t>不飲用</a:t>
            </a:r>
            <a:r>
              <a:rPr lang="en-US" altLang="zh-TW" dirty="0"/>
              <a:t>)</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altLang="zh-TW" dirty="0"/>
              <a:t>2.</a:t>
            </a:r>
            <a:r>
              <a:rPr lang="zh-TW" altLang="en-US" dirty="0"/>
              <a:t>可怕妙齡女子遭下藥（</a:t>
            </a:r>
            <a:r>
              <a:rPr lang="en-US" altLang="zh-TW" dirty="0"/>
              <a:t>FM2</a:t>
            </a:r>
            <a:r>
              <a:rPr lang="zh-TW" altLang="en-US" dirty="0"/>
              <a:t>）</a:t>
            </a:r>
            <a:r>
              <a:rPr lang="en-US" altLang="zh-TW" dirty="0"/>
              <a:t>(</a:t>
            </a:r>
            <a:r>
              <a:rPr lang="en-US" altLang="zh-TW" dirty="0">
                <a:sym typeface="Wingdings" panose="05000000000000000000" pitchFamily="2" charset="2"/>
              </a:rPr>
              <a:t></a:t>
            </a:r>
            <a:r>
              <a:rPr lang="zh-TW" altLang="en-US" dirty="0"/>
              <a:t>不飲用</a:t>
            </a:r>
            <a:r>
              <a:rPr lang="en-US" altLang="zh-TW" dirty="0"/>
              <a:t>)</a:t>
            </a:r>
          </a:p>
          <a:p>
            <a:r>
              <a:rPr lang="en-US" altLang="zh-TW" dirty="0"/>
              <a:t>3.</a:t>
            </a:r>
            <a:r>
              <a:rPr lang="zh-TW" altLang="en-US" dirty="0"/>
              <a:t>被提拔當董事（</a:t>
            </a:r>
            <a:r>
              <a:rPr lang="en-US" altLang="zh-TW" dirty="0">
                <a:sym typeface="Wingdings" panose="05000000000000000000" pitchFamily="2" charset="2"/>
              </a:rPr>
              <a:t></a:t>
            </a:r>
            <a:r>
              <a:rPr lang="zh-TW" altLang="en-US" dirty="0"/>
              <a:t>不亂簽）</a:t>
            </a:r>
            <a:endParaRPr lang="en-US" altLang="zh-TW" dirty="0"/>
          </a:p>
          <a:p>
            <a:r>
              <a:rPr lang="en-US" altLang="zh-TW" dirty="0"/>
              <a:t>4.</a:t>
            </a:r>
            <a:r>
              <a:rPr lang="zh-TW" altLang="en-US" dirty="0"/>
              <a:t>走私一公噸安毒，八台人拚死（</a:t>
            </a:r>
            <a:r>
              <a:rPr lang="en-US" altLang="zh-TW" dirty="0">
                <a:sym typeface="Wingdings" panose="05000000000000000000" pitchFamily="2" charset="2"/>
              </a:rPr>
              <a:t></a:t>
            </a:r>
            <a:r>
              <a:rPr lang="zh-TW" altLang="en-US" dirty="0"/>
              <a:t>不非法工作）</a:t>
            </a:r>
            <a:endParaRPr lang="en-US" altLang="zh-TW" dirty="0"/>
          </a:p>
          <a:p>
            <a:endParaRPr lang="en-US" altLang="zh-TW" dirty="0"/>
          </a:p>
          <a:p>
            <a:r>
              <a:rPr lang="zh-TW" altLang="en-US" dirty="0"/>
              <a:t>身份證上面的綠色框框是提醒同學要在重要證件影印本上做說明，以防止被盜用。</a:t>
            </a:r>
            <a:endParaRPr lang="en-US" altLang="zh-TW" dirty="0"/>
          </a:p>
          <a:p>
            <a:endParaRPr lang="en-US" altLang="zh-TW" dirty="0"/>
          </a:p>
        </p:txBody>
      </p:sp>
      <p:sp>
        <p:nvSpPr>
          <p:cNvPr id="4" name="頁首版面配置區 3"/>
          <p:cNvSpPr>
            <a:spLocks noGrp="1"/>
          </p:cNvSpPr>
          <p:nvPr>
            <p:ph type="hdr" sz="quarter"/>
          </p:nvPr>
        </p:nvSpPr>
        <p:spPr/>
        <p:txBody>
          <a:bodyPr/>
          <a:lstStyle/>
          <a:p>
            <a:pPr>
              <a:defRPr/>
            </a:pPr>
            <a:endParaRPr lang="zh-TW" altLang="en-US"/>
          </a:p>
        </p:txBody>
      </p:sp>
    </p:spTree>
    <p:extLst>
      <p:ext uri="{BB962C8B-B14F-4D97-AF65-F5344CB8AC3E}">
        <p14:creationId xmlns:p14="http://schemas.microsoft.com/office/powerpoint/2010/main" val="338279515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投影片圖像版面配置區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6803" name="備忘稿版面配置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zh-TW" dirty="0"/>
              <a:t>1.</a:t>
            </a:r>
            <a:r>
              <a:rPr lang="zh-TW" altLang="en-US" dirty="0"/>
              <a:t> 試用期解僱仍需要資遣費</a:t>
            </a:r>
            <a:endParaRPr lang="en-US" altLang="zh-TW" dirty="0"/>
          </a:p>
          <a:p>
            <a:r>
              <a:rPr lang="en-US" altLang="zh-TW" dirty="0"/>
              <a:t>2.</a:t>
            </a:r>
            <a:r>
              <a:rPr lang="zh-TW" altLang="en-US" dirty="0"/>
              <a:t> 非繼續性工作才可以訂定期契約</a:t>
            </a:r>
            <a:endParaRPr lang="en-US" altLang="zh-TW" dirty="0"/>
          </a:p>
          <a:p>
            <a:endParaRPr lang="en-US" altLang="zh-TW" dirty="0"/>
          </a:p>
        </p:txBody>
      </p:sp>
      <p:sp>
        <p:nvSpPr>
          <p:cNvPr id="4" name="頁首版面配置區 3"/>
          <p:cNvSpPr>
            <a:spLocks noGrp="1"/>
          </p:cNvSpPr>
          <p:nvPr>
            <p:ph type="hdr" sz="quarter"/>
          </p:nvPr>
        </p:nvSpPr>
        <p:spPr/>
        <p:txBody>
          <a:bodyPr/>
          <a:lstStyle/>
          <a:p>
            <a:pPr>
              <a:defRPr/>
            </a:pPr>
            <a:endParaRPr lang="zh-TW" altLang="en-US"/>
          </a:p>
        </p:txBody>
      </p:sp>
    </p:spTree>
    <p:extLst>
      <p:ext uri="{BB962C8B-B14F-4D97-AF65-F5344CB8AC3E}">
        <p14:creationId xmlns:p14="http://schemas.microsoft.com/office/powerpoint/2010/main" val="74258084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投影片圖像版面配置區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6803" name="備忘稿版面配置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zh-TW" altLang="en-US" dirty="0"/>
              <a:t>可簡略向學生說明從屬性的判斷原則</a:t>
            </a:r>
            <a:r>
              <a:rPr lang="en-US" altLang="zh-TW" dirty="0"/>
              <a:t>(</a:t>
            </a:r>
            <a:r>
              <a:rPr lang="zh-TW" altLang="en-US" dirty="0"/>
              <a:t>人格、組織、經濟上的從屬性</a:t>
            </a:r>
            <a:r>
              <a:rPr lang="en-US" altLang="zh-TW" dirty="0"/>
              <a:t>)</a:t>
            </a:r>
          </a:p>
          <a:p>
            <a:endParaRPr lang="en-US" altLang="zh-TW" dirty="0"/>
          </a:p>
          <a:p>
            <a:r>
              <a:rPr lang="zh-TW" altLang="en-US" dirty="0"/>
              <a:t>醫療保健服務業僱用之住院醫師自</a:t>
            </a:r>
            <a:r>
              <a:rPr lang="en-US" altLang="zh-TW" dirty="0"/>
              <a:t>108</a:t>
            </a:r>
            <a:r>
              <a:rPr lang="zh-TW" altLang="en-US" dirty="0"/>
              <a:t>年</a:t>
            </a:r>
            <a:r>
              <a:rPr lang="en-US" altLang="zh-TW" dirty="0"/>
              <a:t>9</a:t>
            </a:r>
            <a:r>
              <a:rPr lang="zh-TW" altLang="en-US" dirty="0"/>
              <a:t>月</a:t>
            </a:r>
            <a:r>
              <a:rPr lang="en-US" altLang="zh-TW" dirty="0"/>
              <a:t>1</a:t>
            </a:r>
            <a:r>
              <a:rPr lang="zh-TW" altLang="en-US" dirty="0"/>
              <a:t>日起適用</a:t>
            </a:r>
            <a:r>
              <a:rPr lang="en-US" altLang="zh-TW" dirty="0"/>
              <a:t>《</a:t>
            </a:r>
            <a:r>
              <a:rPr lang="zh-TW" altLang="en-US" dirty="0"/>
              <a:t>勞動基準法</a:t>
            </a:r>
            <a:r>
              <a:rPr lang="en-US" altLang="zh-TW" dirty="0"/>
              <a:t>》</a:t>
            </a:r>
            <a:r>
              <a:rPr lang="zh-TW" altLang="en-US" dirty="0"/>
              <a:t>可參閱勞動部公告 </a:t>
            </a:r>
            <a:r>
              <a:rPr lang="en-US" altLang="zh-TW" dirty="0"/>
              <a:t>https://www.mol.gov.tw/announcement/2099/39388/</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altLang="zh-TW" dirty="0"/>
              <a:t>(</a:t>
            </a:r>
            <a:r>
              <a:rPr lang="zh-TW" altLang="zh-TW" sz="1200" kern="1200" dirty="0">
                <a:solidFill>
                  <a:schemeClr val="tx1"/>
                </a:solidFill>
                <a:effectLst/>
                <a:latin typeface="+mn-lt"/>
                <a:ea typeface="+mn-ea"/>
                <a:cs typeface="+mn-cs"/>
              </a:rPr>
              <a:t>若要看醫生為什麼會納入勞基法可以參考影片資料夾裡的蔡伯羌資料夾中的兩部影片，了解因果關係。</a:t>
            </a:r>
            <a:r>
              <a:rPr lang="en-US" altLang="zh-TW" dirty="0"/>
              <a:t>)</a:t>
            </a:r>
          </a:p>
          <a:p>
            <a:endParaRPr lang="en-US" altLang="zh-TW" dirty="0"/>
          </a:p>
          <a:p>
            <a:r>
              <a:rPr lang="zh-TW" altLang="en-US" dirty="0"/>
              <a:t>已納入行業詳細說明可參閱勞動部公告 </a:t>
            </a:r>
            <a:r>
              <a:rPr lang="en-US" altLang="zh-TW" dirty="0"/>
              <a:t>https://www.mol.gov.tw/1607/28162/28166/28168/28174/28992/post</a:t>
            </a:r>
          </a:p>
        </p:txBody>
      </p:sp>
      <p:sp>
        <p:nvSpPr>
          <p:cNvPr id="4" name="頁首版面配置區 3"/>
          <p:cNvSpPr>
            <a:spLocks noGrp="1"/>
          </p:cNvSpPr>
          <p:nvPr>
            <p:ph type="hdr" sz="quarter"/>
          </p:nvPr>
        </p:nvSpPr>
        <p:spPr/>
        <p:txBody>
          <a:bodyPr/>
          <a:lstStyle/>
          <a:p>
            <a:pPr>
              <a:defRPr/>
            </a:pPr>
            <a:endParaRPr lang="zh-TW" altLang="en-US"/>
          </a:p>
        </p:txBody>
      </p:sp>
    </p:spTree>
    <p:extLst>
      <p:ext uri="{BB962C8B-B14F-4D97-AF65-F5344CB8AC3E}">
        <p14:creationId xmlns:p14="http://schemas.microsoft.com/office/powerpoint/2010/main" val="125429933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投影片圖像版面配置區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2707" name="備忘稿版面配置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zh-TW" altLang="en-US" dirty="0"/>
              <a:t>這一張是要說明勞工是法律定義的，帶出建教生不是勞工</a:t>
            </a:r>
            <a:endParaRPr lang="en-US" altLang="zh-TW" dirty="0"/>
          </a:p>
        </p:txBody>
      </p:sp>
      <p:sp>
        <p:nvSpPr>
          <p:cNvPr id="4" name="頁首版面配置區 3"/>
          <p:cNvSpPr>
            <a:spLocks noGrp="1"/>
          </p:cNvSpPr>
          <p:nvPr>
            <p:ph type="hdr" sz="quarter"/>
          </p:nvPr>
        </p:nvSpPr>
        <p:spPr/>
        <p:txBody>
          <a:bodyPr/>
          <a:lstStyle/>
          <a:p>
            <a:pPr>
              <a:defRPr/>
            </a:pPr>
            <a:endParaRPr lang="zh-TW" altLang="en-US"/>
          </a:p>
        </p:txBody>
      </p:sp>
    </p:spTree>
    <p:extLst>
      <p:ext uri="{BB962C8B-B14F-4D97-AF65-F5344CB8AC3E}">
        <p14:creationId xmlns:p14="http://schemas.microsoft.com/office/powerpoint/2010/main" val="125685161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hyperlink" Target="http://bit.ly/2TyoMsr" TargetMode="External"/><Relationship Id="rId2" Type="http://schemas.openxmlformats.org/officeDocument/2006/relationships/hyperlink" Target="http://bit.ly/2Tynxth" TargetMode="External"/><Relationship Id="rId1" Type="http://schemas.openxmlformats.org/officeDocument/2006/relationships/slideMaster" Target="../slideMasters/slideMaster1.xml"/><Relationship Id="rId4" Type="http://schemas.openxmlformats.org/officeDocument/2006/relationships/hyperlink" Target="http://bit.ly/2TtBDfr" TargetMode="External"/></Relationships>
</file>

<file path=ppt/slideLayouts/_rels/slideLayout8.xml.rels><?xml version="1.0" encoding="UTF-8" standalone="yes"?>
<Relationships xmlns="http://schemas.openxmlformats.org/package/2006/relationships"><Relationship Id="rId3" Type="http://schemas.openxmlformats.org/officeDocument/2006/relationships/slide" Target="../slides/slide38.xml"/><Relationship Id="rId7" Type="http://schemas.openxmlformats.org/officeDocument/2006/relationships/slide" Target="../slides/slide46.xml"/><Relationship Id="rId2" Type="http://schemas.openxmlformats.org/officeDocument/2006/relationships/slide" Target="../slides/slide8.xml"/><Relationship Id="rId1" Type="http://schemas.openxmlformats.org/officeDocument/2006/relationships/slideMaster" Target="../slideMasters/slideMaster1.xml"/><Relationship Id="rId6" Type="http://schemas.openxmlformats.org/officeDocument/2006/relationships/slide" Target="../slides/slide10.xml"/><Relationship Id="rId5" Type="http://schemas.openxmlformats.org/officeDocument/2006/relationships/slide" Target="../slides/slide20.xml"/><Relationship Id="rId4" Type="http://schemas.openxmlformats.org/officeDocument/2006/relationships/slide" Target="../slides/slide30.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userDrawn="1">
  <p:cSld name="Title slide">
    <p:spTree>
      <p:nvGrpSpPr>
        <p:cNvPr id="1" name="Shape 8"/>
        <p:cNvGrpSpPr/>
        <p:nvPr/>
      </p:nvGrpSpPr>
      <p:grpSpPr>
        <a:xfrm>
          <a:off x="0" y="0"/>
          <a:ext cx="0" cy="0"/>
          <a:chOff x="0" y="0"/>
          <a:chExt cx="0" cy="0"/>
        </a:xfrm>
      </p:grpSpPr>
      <p:sp>
        <p:nvSpPr>
          <p:cNvPr id="9" name="Google Shape;9;p2"/>
          <p:cNvSpPr/>
          <p:nvPr userDrawn="1"/>
        </p:nvSpPr>
        <p:spPr>
          <a:xfrm>
            <a:off x="361100" y="148795"/>
            <a:ext cx="11469779" cy="6574081"/>
          </a:xfrm>
          <a:custGeom>
            <a:avLst/>
            <a:gdLst/>
            <a:ahLst/>
            <a:cxnLst/>
            <a:rect l="l" t="t" r="r" b="b"/>
            <a:pathLst>
              <a:path w="240507" h="145853" extrusionOk="0">
                <a:moveTo>
                  <a:pt x="3715" y="1"/>
                </a:moveTo>
                <a:cubicBezTo>
                  <a:pt x="1656" y="1"/>
                  <a:pt x="1" y="1656"/>
                  <a:pt x="1" y="3716"/>
                </a:cubicBezTo>
                <a:lnTo>
                  <a:pt x="1" y="142137"/>
                </a:lnTo>
                <a:cubicBezTo>
                  <a:pt x="1" y="144185"/>
                  <a:pt x="1656" y="145852"/>
                  <a:pt x="3715" y="145852"/>
                </a:cubicBezTo>
                <a:lnTo>
                  <a:pt x="236780" y="145852"/>
                </a:lnTo>
                <a:cubicBezTo>
                  <a:pt x="238840" y="145852"/>
                  <a:pt x="240507" y="144185"/>
                  <a:pt x="240507" y="142137"/>
                </a:cubicBezTo>
                <a:lnTo>
                  <a:pt x="240507" y="3716"/>
                </a:lnTo>
                <a:cubicBezTo>
                  <a:pt x="240507" y="1656"/>
                  <a:pt x="238840" y="1"/>
                  <a:pt x="236792" y="1"/>
                </a:cubicBezTo>
                <a:close/>
              </a:path>
            </a:pathLst>
          </a:custGeom>
          <a:solidFill>
            <a:schemeClr val="lt2"/>
          </a:solidFill>
          <a:ln>
            <a:noFill/>
          </a:ln>
          <a:effectLst>
            <a:outerShdw blurRad="157163" dist="66675" dir="3420000" algn="bl" rotWithShape="0">
              <a:srgbClr val="000000">
                <a:alpha val="32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0" name="Google Shape;10;p2"/>
          <p:cNvSpPr/>
          <p:nvPr/>
        </p:nvSpPr>
        <p:spPr>
          <a:xfrm>
            <a:off x="363367" y="6349493"/>
            <a:ext cx="11469600" cy="792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1" name="Google Shape;11;p2"/>
          <p:cNvSpPr/>
          <p:nvPr/>
        </p:nvSpPr>
        <p:spPr>
          <a:xfrm>
            <a:off x="3105267" y="6349493"/>
            <a:ext cx="8727600" cy="792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2" name="Google Shape;12;p2"/>
          <p:cNvSpPr/>
          <p:nvPr/>
        </p:nvSpPr>
        <p:spPr>
          <a:xfrm>
            <a:off x="3097055" y="6349493"/>
            <a:ext cx="2988000" cy="792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3" name="Google Shape;23;p2"/>
          <p:cNvSpPr/>
          <p:nvPr/>
        </p:nvSpPr>
        <p:spPr>
          <a:xfrm>
            <a:off x="8774000" y="6349493"/>
            <a:ext cx="3058800" cy="792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Tree>
    <p:extLst>
      <p:ext uri="{BB962C8B-B14F-4D97-AF65-F5344CB8AC3E}">
        <p14:creationId xmlns:p14="http://schemas.microsoft.com/office/powerpoint/2010/main" val="2919005892"/>
      </p:ext>
    </p:extLst>
  </p:cSld>
  <p:clrMapOvr>
    <a:masterClrMapping/>
  </p:clrMapOvr>
  <p:hf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userDrawn="1">
  <p:cSld name="Section header">
    <p:spTree>
      <p:nvGrpSpPr>
        <p:cNvPr id="1" name="Shape 36"/>
        <p:cNvGrpSpPr/>
        <p:nvPr/>
      </p:nvGrpSpPr>
      <p:grpSpPr>
        <a:xfrm>
          <a:off x="0" y="0"/>
          <a:ext cx="0" cy="0"/>
          <a:chOff x="0" y="0"/>
          <a:chExt cx="0" cy="0"/>
        </a:xfrm>
      </p:grpSpPr>
      <p:grpSp>
        <p:nvGrpSpPr>
          <p:cNvPr id="37" name="Google Shape;37;p3"/>
          <p:cNvGrpSpPr/>
          <p:nvPr/>
        </p:nvGrpSpPr>
        <p:grpSpPr>
          <a:xfrm>
            <a:off x="361100" y="148795"/>
            <a:ext cx="11469779" cy="6574081"/>
            <a:chOff x="270825" y="111595"/>
            <a:chExt cx="8602334" cy="4930561"/>
          </a:xfrm>
        </p:grpSpPr>
        <p:sp>
          <p:nvSpPr>
            <p:cNvPr id="38" name="Google Shape;38;p3"/>
            <p:cNvSpPr/>
            <p:nvPr/>
          </p:nvSpPr>
          <p:spPr>
            <a:xfrm>
              <a:off x="270825" y="111595"/>
              <a:ext cx="8602334" cy="4930561"/>
            </a:xfrm>
            <a:custGeom>
              <a:avLst/>
              <a:gdLst/>
              <a:ahLst/>
              <a:cxnLst/>
              <a:rect l="l" t="t" r="r" b="b"/>
              <a:pathLst>
                <a:path w="240507" h="145853" extrusionOk="0">
                  <a:moveTo>
                    <a:pt x="3715" y="1"/>
                  </a:moveTo>
                  <a:cubicBezTo>
                    <a:pt x="1656" y="1"/>
                    <a:pt x="1" y="1656"/>
                    <a:pt x="1" y="3716"/>
                  </a:cubicBezTo>
                  <a:lnTo>
                    <a:pt x="1" y="142137"/>
                  </a:lnTo>
                  <a:cubicBezTo>
                    <a:pt x="1" y="144185"/>
                    <a:pt x="1656" y="145852"/>
                    <a:pt x="3715" y="145852"/>
                  </a:cubicBezTo>
                  <a:lnTo>
                    <a:pt x="236780" y="145852"/>
                  </a:lnTo>
                  <a:cubicBezTo>
                    <a:pt x="238840" y="145852"/>
                    <a:pt x="240507" y="144185"/>
                    <a:pt x="240507" y="142137"/>
                  </a:cubicBezTo>
                  <a:lnTo>
                    <a:pt x="240507" y="3716"/>
                  </a:lnTo>
                  <a:cubicBezTo>
                    <a:pt x="240507" y="1656"/>
                    <a:pt x="238840" y="1"/>
                    <a:pt x="236792" y="1"/>
                  </a:cubicBezTo>
                  <a:close/>
                </a:path>
              </a:pathLst>
            </a:custGeom>
            <a:solidFill>
              <a:schemeClr val="lt2"/>
            </a:solidFill>
            <a:ln>
              <a:noFill/>
            </a:ln>
            <a:effectLst>
              <a:outerShdw blurRad="157163" dist="66675" dir="3420000" algn="bl" rotWithShape="0">
                <a:srgbClr val="000000">
                  <a:alpha val="32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9" name="Google Shape;39;p3"/>
            <p:cNvSpPr/>
            <p:nvPr/>
          </p:nvSpPr>
          <p:spPr>
            <a:xfrm>
              <a:off x="482650" y="250775"/>
              <a:ext cx="75600" cy="75600"/>
            </a:xfrm>
            <a:prstGeom prst="ellipse">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0" name="Google Shape;40;p3"/>
            <p:cNvSpPr/>
            <p:nvPr/>
          </p:nvSpPr>
          <p:spPr>
            <a:xfrm>
              <a:off x="605675" y="250775"/>
              <a:ext cx="75600" cy="756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1" name="Google Shape;41;p3"/>
            <p:cNvSpPr/>
            <p:nvPr/>
          </p:nvSpPr>
          <p:spPr>
            <a:xfrm>
              <a:off x="728700" y="250775"/>
              <a:ext cx="75600" cy="756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grpSp>
    </p:spTree>
    <p:extLst>
      <p:ext uri="{BB962C8B-B14F-4D97-AF65-F5344CB8AC3E}">
        <p14:creationId xmlns:p14="http://schemas.microsoft.com/office/powerpoint/2010/main" val="857687591"/>
      </p:ext>
    </p:extLst>
  </p:cSld>
  <p:clrMapOvr>
    <a:masterClrMapping/>
  </p:clrMapOvr>
  <p:hf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68"/>
        <p:cNvGrpSpPr/>
        <p:nvPr/>
      </p:nvGrpSpPr>
      <p:grpSpPr>
        <a:xfrm>
          <a:off x="0" y="0"/>
          <a:ext cx="0" cy="0"/>
          <a:chOff x="0" y="0"/>
          <a:chExt cx="0" cy="0"/>
        </a:xfrm>
      </p:grpSpPr>
      <p:sp>
        <p:nvSpPr>
          <p:cNvPr id="69" name="Google Shape;69;p5"/>
          <p:cNvSpPr/>
          <p:nvPr/>
        </p:nvSpPr>
        <p:spPr>
          <a:xfrm>
            <a:off x="361100" y="148795"/>
            <a:ext cx="11469779" cy="6574081"/>
          </a:xfrm>
          <a:custGeom>
            <a:avLst/>
            <a:gdLst/>
            <a:ahLst/>
            <a:cxnLst/>
            <a:rect l="l" t="t" r="r" b="b"/>
            <a:pathLst>
              <a:path w="240507" h="145853" extrusionOk="0">
                <a:moveTo>
                  <a:pt x="3715" y="1"/>
                </a:moveTo>
                <a:cubicBezTo>
                  <a:pt x="1656" y="1"/>
                  <a:pt x="1" y="1656"/>
                  <a:pt x="1" y="3716"/>
                </a:cubicBezTo>
                <a:lnTo>
                  <a:pt x="1" y="142137"/>
                </a:lnTo>
                <a:cubicBezTo>
                  <a:pt x="1" y="144185"/>
                  <a:pt x="1656" y="145852"/>
                  <a:pt x="3715" y="145852"/>
                </a:cubicBezTo>
                <a:lnTo>
                  <a:pt x="236780" y="145852"/>
                </a:lnTo>
                <a:cubicBezTo>
                  <a:pt x="238840" y="145852"/>
                  <a:pt x="240507" y="144185"/>
                  <a:pt x="240507" y="142137"/>
                </a:cubicBezTo>
                <a:lnTo>
                  <a:pt x="240507" y="3716"/>
                </a:lnTo>
                <a:cubicBezTo>
                  <a:pt x="240507" y="1656"/>
                  <a:pt x="238840" y="1"/>
                  <a:pt x="236792" y="1"/>
                </a:cubicBezTo>
                <a:close/>
              </a:path>
            </a:pathLst>
          </a:custGeom>
          <a:solidFill>
            <a:schemeClr val="lt2"/>
          </a:solidFill>
          <a:ln>
            <a:noFill/>
          </a:ln>
          <a:effectLst>
            <a:outerShdw blurRad="157163" dist="66675" dir="3420000" algn="bl" rotWithShape="0">
              <a:srgbClr val="000000">
                <a:alpha val="32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70" name="Google Shape;70;p5"/>
          <p:cNvSpPr/>
          <p:nvPr/>
        </p:nvSpPr>
        <p:spPr>
          <a:xfrm>
            <a:off x="643533" y="334367"/>
            <a:ext cx="100800" cy="100800"/>
          </a:xfrm>
          <a:prstGeom prst="ellipse">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71" name="Google Shape;71;p5"/>
          <p:cNvSpPr/>
          <p:nvPr/>
        </p:nvSpPr>
        <p:spPr>
          <a:xfrm>
            <a:off x="807567" y="334367"/>
            <a:ext cx="100800" cy="1008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72" name="Google Shape;72;p5"/>
          <p:cNvSpPr/>
          <p:nvPr/>
        </p:nvSpPr>
        <p:spPr>
          <a:xfrm>
            <a:off x="971600" y="334367"/>
            <a:ext cx="100800" cy="1008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73" name="Google Shape;73;p5"/>
          <p:cNvSpPr/>
          <p:nvPr/>
        </p:nvSpPr>
        <p:spPr>
          <a:xfrm>
            <a:off x="1086569" y="719339"/>
            <a:ext cx="9909865" cy="667671"/>
          </a:xfrm>
          <a:custGeom>
            <a:avLst/>
            <a:gdLst/>
            <a:ahLst/>
            <a:cxnLst/>
            <a:rect l="l" t="t" r="r" b="b"/>
            <a:pathLst>
              <a:path w="285176" h="20331" extrusionOk="0">
                <a:moveTo>
                  <a:pt x="10165" y="0"/>
                </a:moveTo>
                <a:cubicBezTo>
                  <a:pt x="4554" y="0"/>
                  <a:pt x="0" y="4554"/>
                  <a:pt x="0" y="10165"/>
                </a:cubicBezTo>
                <a:cubicBezTo>
                  <a:pt x="0" y="15776"/>
                  <a:pt x="4554" y="20330"/>
                  <a:pt x="10165" y="20330"/>
                </a:cubicBezTo>
                <a:lnTo>
                  <a:pt x="275010" y="20330"/>
                </a:lnTo>
                <a:cubicBezTo>
                  <a:pt x="280621" y="20330"/>
                  <a:pt x="285175" y="15776"/>
                  <a:pt x="285175" y="10165"/>
                </a:cubicBezTo>
                <a:cubicBezTo>
                  <a:pt x="285175" y="4554"/>
                  <a:pt x="280621" y="0"/>
                  <a:pt x="275010" y="0"/>
                </a:cubicBezTo>
                <a:close/>
              </a:path>
            </a:pathLst>
          </a:custGeom>
          <a:solidFill>
            <a:srgbClr val="FFFFFF"/>
          </a:solidFill>
          <a:ln>
            <a:noFill/>
          </a:ln>
          <a:effectLst>
            <a:outerShdw blurRad="57150" dist="19050" dir="5400000" algn="bl" rotWithShape="0">
              <a:schemeClr val="dk2">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74" name="Google Shape;74;p5"/>
          <p:cNvSpPr/>
          <p:nvPr/>
        </p:nvSpPr>
        <p:spPr>
          <a:xfrm>
            <a:off x="1430599" y="851411"/>
            <a:ext cx="522868" cy="403525"/>
          </a:xfrm>
          <a:custGeom>
            <a:avLst/>
            <a:gdLst/>
            <a:ahLst/>
            <a:cxnLst/>
            <a:rect l="l" t="t" r="r" b="b"/>
            <a:pathLst>
              <a:path w="209147" h="207264" extrusionOk="0">
                <a:moveTo>
                  <a:pt x="90787" y="25958"/>
                </a:moveTo>
                <a:cubicBezTo>
                  <a:pt x="126698" y="25958"/>
                  <a:pt x="155750" y="55010"/>
                  <a:pt x="155750" y="90787"/>
                </a:cubicBezTo>
                <a:cubicBezTo>
                  <a:pt x="155750" y="126698"/>
                  <a:pt x="126698" y="155750"/>
                  <a:pt x="90787" y="155750"/>
                </a:cubicBezTo>
                <a:cubicBezTo>
                  <a:pt x="55010" y="155750"/>
                  <a:pt x="25958" y="126698"/>
                  <a:pt x="25958" y="90787"/>
                </a:cubicBezTo>
                <a:cubicBezTo>
                  <a:pt x="25958" y="55010"/>
                  <a:pt x="55010" y="25958"/>
                  <a:pt x="90787" y="25958"/>
                </a:cubicBezTo>
                <a:close/>
                <a:moveTo>
                  <a:pt x="90787" y="0"/>
                </a:moveTo>
                <a:cubicBezTo>
                  <a:pt x="40619" y="0"/>
                  <a:pt x="0" y="40619"/>
                  <a:pt x="0" y="90787"/>
                </a:cubicBezTo>
                <a:cubicBezTo>
                  <a:pt x="0" y="140955"/>
                  <a:pt x="40619" y="181709"/>
                  <a:pt x="90787" y="181709"/>
                </a:cubicBezTo>
                <a:cubicBezTo>
                  <a:pt x="108810" y="181709"/>
                  <a:pt x="125622" y="176194"/>
                  <a:pt x="139745" y="167183"/>
                </a:cubicBezTo>
                <a:lnTo>
                  <a:pt x="174042" y="201615"/>
                </a:lnTo>
                <a:cubicBezTo>
                  <a:pt x="177875" y="205381"/>
                  <a:pt x="182852" y="207264"/>
                  <a:pt x="187828" y="207264"/>
                </a:cubicBezTo>
                <a:cubicBezTo>
                  <a:pt x="192805" y="207264"/>
                  <a:pt x="197781" y="205381"/>
                  <a:pt x="201615" y="201615"/>
                </a:cubicBezTo>
                <a:cubicBezTo>
                  <a:pt x="209147" y="193948"/>
                  <a:pt x="209147" y="181709"/>
                  <a:pt x="201615" y="174042"/>
                </a:cubicBezTo>
                <a:lnTo>
                  <a:pt x="167183" y="139745"/>
                </a:lnTo>
                <a:cubicBezTo>
                  <a:pt x="176329" y="125622"/>
                  <a:pt x="181709" y="108810"/>
                  <a:pt x="181709" y="90787"/>
                </a:cubicBezTo>
                <a:cubicBezTo>
                  <a:pt x="181709" y="40619"/>
                  <a:pt x="140955" y="0"/>
                  <a:pt x="9078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75" name="Google Shape;75;p5"/>
          <p:cNvSpPr txBox="1">
            <a:spLocks noGrp="1"/>
          </p:cNvSpPr>
          <p:nvPr>
            <p:ph type="title"/>
          </p:nvPr>
        </p:nvSpPr>
        <p:spPr>
          <a:xfrm>
            <a:off x="2054767" y="725721"/>
            <a:ext cx="8649200" cy="637600"/>
          </a:xfrm>
          <a:prstGeom prst="rect">
            <a:avLst/>
          </a:prstGeom>
        </p:spPr>
        <p:txBody>
          <a:bodyPr spcFirstLastPara="1" wrap="square" lIns="91425" tIns="91425" rIns="91425" bIns="91425" anchor="ctr" anchorCtr="0">
            <a:noAutofit/>
          </a:bodyPr>
          <a:lstStyle>
            <a:lvl1pPr lvl="0" rtl="0">
              <a:spcBef>
                <a:spcPts val="0"/>
              </a:spcBef>
              <a:spcAft>
                <a:spcPts val="0"/>
              </a:spcAft>
              <a:buSzPts val="2800"/>
              <a:buNone/>
              <a:defRPr b="1">
                <a:solidFill>
                  <a:schemeClr val="accent4"/>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r>
              <a:rPr lang="zh-TW" altLang="en-US" dirty="0"/>
              <a:t>按一下以編輯母片標題樣式</a:t>
            </a:r>
            <a:endParaRPr dirty="0"/>
          </a:p>
        </p:txBody>
      </p:sp>
      <p:sp>
        <p:nvSpPr>
          <p:cNvPr id="76" name="Google Shape;76;p5"/>
          <p:cNvSpPr txBox="1">
            <a:spLocks noGrp="1"/>
          </p:cNvSpPr>
          <p:nvPr>
            <p:ph type="subTitle" idx="1"/>
          </p:nvPr>
        </p:nvSpPr>
        <p:spPr>
          <a:xfrm>
            <a:off x="1760567" y="2899767"/>
            <a:ext cx="3670400" cy="5180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None/>
              <a:defRPr b="1">
                <a:solidFill>
                  <a:schemeClr val="accent1"/>
                </a:solidFill>
              </a:defRPr>
            </a:lvl1pPr>
            <a:lvl2pPr lvl="1" algn="ctr" rtl="0">
              <a:lnSpc>
                <a:spcPct val="100000"/>
              </a:lnSpc>
              <a:spcBef>
                <a:spcPts val="0"/>
              </a:spcBef>
              <a:spcAft>
                <a:spcPts val="0"/>
              </a:spcAft>
              <a:buNone/>
              <a:defRPr b="1">
                <a:solidFill>
                  <a:schemeClr val="accent1"/>
                </a:solidFill>
              </a:defRPr>
            </a:lvl2pPr>
            <a:lvl3pPr lvl="2" algn="ctr" rtl="0">
              <a:lnSpc>
                <a:spcPct val="100000"/>
              </a:lnSpc>
              <a:spcBef>
                <a:spcPts val="0"/>
              </a:spcBef>
              <a:spcAft>
                <a:spcPts val="0"/>
              </a:spcAft>
              <a:buNone/>
              <a:defRPr b="1">
                <a:solidFill>
                  <a:schemeClr val="accent1"/>
                </a:solidFill>
              </a:defRPr>
            </a:lvl3pPr>
            <a:lvl4pPr lvl="3" algn="ctr" rtl="0">
              <a:lnSpc>
                <a:spcPct val="100000"/>
              </a:lnSpc>
              <a:spcBef>
                <a:spcPts val="0"/>
              </a:spcBef>
              <a:spcAft>
                <a:spcPts val="0"/>
              </a:spcAft>
              <a:buNone/>
              <a:defRPr b="1">
                <a:solidFill>
                  <a:schemeClr val="accent1"/>
                </a:solidFill>
              </a:defRPr>
            </a:lvl4pPr>
            <a:lvl5pPr lvl="4" algn="ctr" rtl="0">
              <a:lnSpc>
                <a:spcPct val="100000"/>
              </a:lnSpc>
              <a:spcBef>
                <a:spcPts val="0"/>
              </a:spcBef>
              <a:spcAft>
                <a:spcPts val="0"/>
              </a:spcAft>
              <a:buNone/>
              <a:defRPr b="1">
                <a:solidFill>
                  <a:schemeClr val="accent1"/>
                </a:solidFill>
              </a:defRPr>
            </a:lvl5pPr>
            <a:lvl6pPr lvl="5" algn="ctr" rtl="0">
              <a:lnSpc>
                <a:spcPct val="100000"/>
              </a:lnSpc>
              <a:spcBef>
                <a:spcPts val="0"/>
              </a:spcBef>
              <a:spcAft>
                <a:spcPts val="0"/>
              </a:spcAft>
              <a:buNone/>
              <a:defRPr b="1">
                <a:solidFill>
                  <a:schemeClr val="accent1"/>
                </a:solidFill>
              </a:defRPr>
            </a:lvl6pPr>
            <a:lvl7pPr lvl="6" algn="ctr" rtl="0">
              <a:lnSpc>
                <a:spcPct val="100000"/>
              </a:lnSpc>
              <a:spcBef>
                <a:spcPts val="0"/>
              </a:spcBef>
              <a:spcAft>
                <a:spcPts val="0"/>
              </a:spcAft>
              <a:buNone/>
              <a:defRPr b="1">
                <a:solidFill>
                  <a:schemeClr val="accent1"/>
                </a:solidFill>
              </a:defRPr>
            </a:lvl7pPr>
            <a:lvl8pPr lvl="7" algn="ctr" rtl="0">
              <a:lnSpc>
                <a:spcPct val="100000"/>
              </a:lnSpc>
              <a:spcBef>
                <a:spcPts val="0"/>
              </a:spcBef>
              <a:spcAft>
                <a:spcPts val="0"/>
              </a:spcAft>
              <a:buNone/>
              <a:defRPr b="1">
                <a:solidFill>
                  <a:schemeClr val="accent1"/>
                </a:solidFill>
              </a:defRPr>
            </a:lvl8pPr>
            <a:lvl9pPr lvl="8" algn="ctr" rtl="0">
              <a:lnSpc>
                <a:spcPct val="100000"/>
              </a:lnSpc>
              <a:spcBef>
                <a:spcPts val="0"/>
              </a:spcBef>
              <a:spcAft>
                <a:spcPts val="0"/>
              </a:spcAft>
              <a:buNone/>
              <a:defRPr b="1">
                <a:solidFill>
                  <a:schemeClr val="accent1"/>
                </a:solidFill>
              </a:defRPr>
            </a:lvl9pPr>
          </a:lstStyle>
          <a:p>
            <a:r>
              <a:rPr lang="zh-TW" altLang="en-US"/>
              <a:t>按一下以編輯母片副標題樣式</a:t>
            </a:r>
            <a:endParaRPr/>
          </a:p>
        </p:txBody>
      </p:sp>
      <p:sp>
        <p:nvSpPr>
          <p:cNvPr id="77" name="Google Shape;77;p5"/>
          <p:cNvSpPr txBox="1">
            <a:spLocks noGrp="1"/>
          </p:cNvSpPr>
          <p:nvPr>
            <p:ph type="subTitle" idx="2"/>
          </p:nvPr>
        </p:nvSpPr>
        <p:spPr>
          <a:xfrm>
            <a:off x="1919200" y="3433241"/>
            <a:ext cx="3353200" cy="1414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None/>
              <a:defRPr sz="1600">
                <a:solidFill>
                  <a:schemeClr val="dk2"/>
                </a:solidFill>
              </a:defRPr>
            </a:lvl1pPr>
            <a:lvl2pPr lvl="1" algn="ctr" rtl="0">
              <a:lnSpc>
                <a:spcPct val="100000"/>
              </a:lnSpc>
              <a:spcBef>
                <a:spcPts val="0"/>
              </a:spcBef>
              <a:spcAft>
                <a:spcPts val="0"/>
              </a:spcAft>
              <a:buNone/>
              <a:defRPr sz="1600">
                <a:solidFill>
                  <a:schemeClr val="dk2"/>
                </a:solidFill>
              </a:defRPr>
            </a:lvl2pPr>
            <a:lvl3pPr lvl="2" algn="ctr" rtl="0">
              <a:lnSpc>
                <a:spcPct val="100000"/>
              </a:lnSpc>
              <a:spcBef>
                <a:spcPts val="0"/>
              </a:spcBef>
              <a:spcAft>
                <a:spcPts val="0"/>
              </a:spcAft>
              <a:buNone/>
              <a:defRPr sz="1600">
                <a:solidFill>
                  <a:schemeClr val="dk2"/>
                </a:solidFill>
              </a:defRPr>
            </a:lvl3pPr>
            <a:lvl4pPr lvl="3" algn="ctr" rtl="0">
              <a:lnSpc>
                <a:spcPct val="100000"/>
              </a:lnSpc>
              <a:spcBef>
                <a:spcPts val="0"/>
              </a:spcBef>
              <a:spcAft>
                <a:spcPts val="0"/>
              </a:spcAft>
              <a:buNone/>
              <a:defRPr sz="1600">
                <a:solidFill>
                  <a:schemeClr val="dk2"/>
                </a:solidFill>
              </a:defRPr>
            </a:lvl4pPr>
            <a:lvl5pPr lvl="4" algn="ctr" rtl="0">
              <a:lnSpc>
                <a:spcPct val="100000"/>
              </a:lnSpc>
              <a:spcBef>
                <a:spcPts val="0"/>
              </a:spcBef>
              <a:spcAft>
                <a:spcPts val="0"/>
              </a:spcAft>
              <a:buNone/>
              <a:defRPr sz="1600">
                <a:solidFill>
                  <a:schemeClr val="dk2"/>
                </a:solidFill>
              </a:defRPr>
            </a:lvl5pPr>
            <a:lvl6pPr lvl="5" algn="ctr" rtl="0">
              <a:lnSpc>
                <a:spcPct val="100000"/>
              </a:lnSpc>
              <a:spcBef>
                <a:spcPts val="0"/>
              </a:spcBef>
              <a:spcAft>
                <a:spcPts val="0"/>
              </a:spcAft>
              <a:buNone/>
              <a:defRPr sz="1600">
                <a:solidFill>
                  <a:schemeClr val="dk2"/>
                </a:solidFill>
              </a:defRPr>
            </a:lvl6pPr>
            <a:lvl7pPr lvl="6" algn="ctr" rtl="0">
              <a:lnSpc>
                <a:spcPct val="100000"/>
              </a:lnSpc>
              <a:spcBef>
                <a:spcPts val="0"/>
              </a:spcBef>
              <a:spcAft>
                <a:spcPts val="0"/>
              </a:spcAft>
              <a:buNone/>
              <a:defRPr sz="1600">
                <a:solidFill>
                  <a:schemeClr val="dk2"/>
                </a:solidFill>
              </a:defRPr>
            </a:lvl7pPr>
            <a:lvl8pPr lvl="7" algn="ctr" rtl="0">
              <a:lnSpc>
                <a:spcPct val="100000"/>
              </a:lnSpc>
              <a:spcBef>
                <a:spcPts val="0"/>
              </a:spcBef>
              <a:spcAft>
                <a:spcPts val="0"/>
              </a:spcAft>
              <a:buNone/>
              <a:defRPr sz="1600">
                <a:solidFill>
                  <a:schemeClr val="dk2"/>
                </a:solidFill>
              </a:defRPr>
            </a:lvl8pPr>
            <a:lvl9pPr lvl="8" algn="ctr" rtl="0">
              <a:lnSpc>
                <a:spcPct val="100000"/>
              </a:lnSpc>
              <a:spcBef>
                <a:spcPts val="0"/>
              </a:spcBef>
              <a:spcAft>
                <a:spcPts val="0"/>
              </a:spcAft>
              <a:buNone/>
              <a:defRPr sz="1600">
                <a:solidFill>
                  <a:schemeClr val="dk2"/>
                </a:solidFill>
              </a:defRPr>
            </a:lvl9pPr>
          </a:lstStyle>
          <a:p>
            <a:r>
              <a:rPr lang="zh-TW" altLang="en-US"/>
              <a:t>按一下以編輯母片副標題樣式</a:t>
            </a:r>
            <a:endParaRPr/>
          </a:p>
        </p:txBody>
      </p:sp>
      <p:sp>
        <p:nvSpPr>
          <p:cNvPr id="78" name="Google Shape;78;p5"/>
          <p:cNvSpPr txBox="1">
            <a:spLocks noGrp="1"/>
          </p:cNvSpPr>
          <p:nvPr>
            <p:ph type="subTitle" idx="3"/>
          </p:nvPr>
        </p:nvSpPr>
        <p:spPr>
          <a:xfrm>
            <a:off x="6669533" y="2899767"/>
            <a:ext cx="3669600" cy="5180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None/>
              <a:defRPr b="1">
                <a:solidFill>
                  <a:schemeClr val="accent3"/>
                </a:solidFill>
              </a:defRPr>
            </a:lvl1pPr>
            <a:lvl2pPr lvl="1" algn="ctr" rtl="0">
              <a:lnSpc>
                <a:spcPct val="100000"/>
              </a:lnSpc>
              <a:spcBef>
                <a:spcPts val="0"/>
              </a:spcBef>
              <a:spcAft>
                <a:spcPts val="0"/>
              </a:spcAft>
              <a:buNone/>
              <a:defRPr b="1">
                <a:solidFill>
                  <a:schemeClr val="accent3"/>
                </a:solidFill>
              </a:defRPr>
            </a:lvl2pPr>
            <a:lvl3pPr lvl="2" algn="ctr" rtl="0">
              <a:lnSpc>
                <a:spcPct val="100000"/>
              </a:lnSpc>
              <a:spcBef>
                <a:spcPts val="0"/>
              </a:spcBef>
              <a:spcAft>
                <a:spcPts val="0"/>
              </a:spcAft>
              <a:buNone/>
              <a:defRPr b="1">
                <a:solidFill>
                  <a:schemeClr val="accent3"/>
                </a:solidFill>
              </a:defRPr>
            </a:lvl3pPr>
            <a:lvl4pPr lvl="3" algn="ctr" rtl="0">
              <a:lnSpc>
                <a:spcPct val="100000"/>
              </a:lnSpc>
              <a:spcBef>
                <a:spcPts val="0"/>
              </a:spcBef>
              <a:spcAft>
                <a:spcPts val="0"/>
              </a:spcAft>
              <a:buNone/>
              <a:defRPr b="1">
                <a:solidFill>
                  <a:schemeClr val="accent3"/>
                </a:solidFill>
              </a:defRPr>
            </a:lvl4pPr>
            <a:lvl5pPr lvl="4" algn="ctr" rtl="0">
              <a:lnSpc>
                <a:spcPct val="100000"/>
              </a:lnSpc>
              <a:spcBef>
                <a:spcPts val="0"/>
              </a:spcBef>
              <a:spcAft>
                <a:spcPts val="0"/>
              </a:spcAft>
              <a:buNone/>
              <a:defRPr b="1">
                <a:solidFill>
                  <a:schemeClr val="accent3"/>
                </a:solidFill>
              </a:defRPr>
            </a:lvl5pPr>
            <a:lvl6pPr lvl="5" algn="ctr" rtl="0">
              <a:lnSpc>
                <a:spcPct val="100000"/>
              </a:lnSpc>
              <a:spcBef>
                <a:spcPts val="0"/>
              </a:spcBef>
              <a:spcAft>
                <a:spcPts val="0"/>
              </a:spcAft>
              <a:buNone/>
              <a:defRPr b="1">
                <a:solidFill>
                  <a:schemeClr val="accent3"/>
                </a:solidFill>
              </a:defRPr>
            </a:lvl6pPr>
            <a:lvl7pPr lvl="6" algn="ctr" rtl="0">
              <a:lnSpc>
                <a:spcPct val="100000"/>
              </a:lnSpc>
              <a:spcBef>
                <a:spcPts val="0"/>
              </a:spcBef>
              <a:spcAft>
                <a:spcPts val="0"/>
              </a:spcAft>
              <a:buNone/>
              <a:defRPr b="1">
                <a:solidFill>
                  <a:schemeClr val="accent3"/>
                </a:solidFill>
              </a:defRPr>
            </a:lvl7pPr>
            <a:lvl8pPr lvl="7" algn="ctr" rtl="0">
              <a:lnSpc>
                <a:spcPct val="100000"/>
              </a:lnSpc>
              <a:spcBef>
                <a:spcPts val="0"/>
              </a:spcBef>
              <a:spcAft>
                <a:spcPts val="0"/>
              </a:spcAft>
              <a:buNone/>
              <a:defRPr b="1">
                <a:solidFill>
                  <a:schemeClr val="accent3"/>
                </a:solidFill>
              </a:defRPr>
            </a:lvl8pPr>
            <a:lvl9pPr lvl="8" algn="ctr" rtl="0">
              <a:lnSpc>
                <a:spcPct val="100000"/>
              </a:lnSpc>
              <a:spcBef>
                <a:spcPts val="0"/>
              </a:spcBef>
              <a:spcAft>
                <a:spcPts val="0"/>
              </a:spcAft>
              <a:buNone/>
              <a:defRPr b="1">
                <a:solidFill>
                  <a:schemeClr val="accent3"/>
                </a:solidFill>
              </a:defRPr>
            </a:lvl9pPr>
          </a:lstStyle>
          <a:p>
            <a:r>
              <a:rPr lang="zh-TW" altLang="en-US"/>
              <a:t>按一下以編輯母片副標題樣式</a:t>
            </a:r>
            <a:endParaRPr/>
          </a:p>
        </p:txBody>
      </p:sp>
      <p:sp>
        <p:nvSpPr>
          <p:cNvPr id="79" name="Google Shape;79;p5"/>
          <p:cNvSpPr txBox="1">
            <a:spLocks noGrp="1"/>
          </p:cNvSpPr>
          <p:nvPr>
            <p:ph type="subTitle" idx="4"/>
          </p:nvPr>
        </p:nvSpPr>
        <p:spPr>
          <a:xfrm>
            <a:off x="6815133" y="3434841"/>
            <a:ext cx="3352800" cy="14112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None/>
              <a:defRPr sz="1600">
                <a:solidFill>
                  <a:schemeClr val="dk2"/>
                </a:solidFill>
              </a:defRPr>
            </a:lvl1pPr>
            <a:lvl2pPr lvl="1" algn="ctr" rtl="0">
              <a:lnSpc>
                <a:spcPct val="100000"/>
              </a:lnSpc>
              <a:spcBef>
                <a:spcPts val="0"/>
              </a:spcBef>
              <a:spcAft>
                <a:spcPts val="0"/>
              </a:spcAft>
              <a:buNone/>
              <a:defRPr sz="1600">
                <a:solidFill>
                  <a:schemeClr val="dk2"/>
                </a:solidFill>
              </a:defRPr>
            </a:lvl2pPr>
            <a:lvl3pPr lvl="2" algn="ctr" rtl="0">
              <a:lnSpc>
                <a:spcPct val="100000"/>
              </a:lnSpc>
              <a:spcBef>
                <a:spcPts val="0"/>
              </a:spcBef>
              <a:spcAft>
                <a:spcPts val="0"/>
              </a:spcAft>
              <a:buNone/>
              <a:defRPr sz="1600">
                <a:solidFill>
                  <a:schemeClr val="dk2"/>
                </a:solidFill>
              </a:defRPr>
            </a:lvl3pPr>
            <a:lvl4pPr lvl="3" algn="ctr" rtl="0">
              <a:lnSpc>
                <a:spcPct val="100000"/>
              </a:lnSpc>
              <a:spcBef>
                <a:spcPts val="0"/>
              </a:spcBef>
              <a:spcAft>
                <a:spcPts val="0"/>
              </a:spcAft>
              <a:buNone/>
              <a:defRPr sz="1600">
                <a:solidFill>
                  <a:schemeClr val="dk2"/>
                </a:solidFill>
              </a:defRPr>
            </a:lvl4pPr>
            <a:lvl5pPr lvl="4" algn="ctr" rtl="0">
              <a:lnSpc>
                <a:spcPct val="100000"/>
              </a:lnSpc>
              <a:spcBef>
                <a:spcPts val="0"/>
              </a:spcBef>
              <a:spcAft>
                <a:spcPts val="0"/>
              </a:spcAft>
              <a:buNone/>
              <a:defRPr sz="1600">
                <a:solidFill>
                  <a:schemeClr val="dk2"/>
                </a:solidFill>
              </a:defRPr>
            </a:lvl5pPr>
            <a:lvl6pPr lvl="5" algn="ctr" rtl="0">
              <a:lnSpc>
                <a:spcPct val="100000"/>
              </a:lnSpc>
              <a:spcBef>
                <a:spcPts val="0"/>
              </a:spcBef>
              <a:spcAft>
                <a:spcPts val="0"/>
              </a:spcAft>
              <a:buNone/>
              <a:defRPr sz="1600">
                <a:solidFill>
                  <a:schemeClr val="dk2"/>
                </a:solidFill>
              </a:defRPr>
            </a:lvl6pPr>
            <a:lvl7pPr lvl="6" algn="ctr" rtl="0">
              <a:lnSpc>
                <a:spcPct val="100000"/>
              </a:lnSpc>
              <a:spcBef>
                <a:spcPts val="0"/>
              </a:spcBef>
              <a:spcAft>
                <a:spcPts val="0"/>
              </a:spcAft>
              <a:buNone/>
              <a:defRPr sz="1600">
                <a:solidFill>
                  <a:schemeClr val="dk2"/>
                </a:solidFill>
              </a:defRPr>
            </a:lvl7pPr>
            <a:lvl8pPr lvl="7" algn="ctr" rtl="0">
              <a:lnSpc>
                <a:spcPct val="100000"/>
              </a:lnSpc>
              <a:spcBef>
                <a:spcPts val="0"/>
              </a:spcBef>
              <a:spcAft>
                <a:spcPts val="0"/>
              </a:spcAft>
              <a:buNone/>
              <a:defRPr sz="1600">
                <a:solidFill>
                  <a:schemeClr val="dk2"/>
                </a:solidFill>
              </a:defRPr>
            </a:lvl8pPr>
            <a:lvl9pPr lvl="8" algn="ctr" rtl="0">
              <a:lnSpc>
                <a:spcPct val="100000"/>
              </a:lnSpc>
              <a:spcBef>
                <a:spcPts val="0"/>
              </a:spcBef>
              <a:spcAft>
                <a:spcPts val="0"/>
              </a:spcAft>
              <a:buNone/>
              <a:defRPr sz="1600">
                <a:solidFill>
                  <a:schemeClr val="dk2"/>
                </a:solidFill>
              </a:defRPr>
            </a:lvl9pPr>
          </a:lstStyle>
          <a:p>
            <a:r>
              <a:rPr lang="zh-TW" altLang="en-US"/>
              <a:t>按一下以編輯母片副標題樣式</a:t>
            </a:r>
            <a:endParaRPr/>
          </a:p>
        </p:txBody>
      </p:sp>
    </p:spTree>
    <p:extLst>
      <p:ext uri="{BB962C8B-B14F-4D97-AF65-F5344CB8AC3E}">
        <p14:creationId xmlns:p14="http://schemas.microsoft.com/office/powerpoint/2010/main" val="3568992104"/>
      </p:ext>
    </p:extLst>
  </p:cSld>
  <p:clrMapOvr>
    <a:masterClrMapping/>
  </p:clrMapOvr>
  <p:hf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150"/>
        <p:cNvGrpSpPr/>
        <p:nvPr/>
      </p:nvGrpSpPr>
      <p:grpSpPr>
        <a:xfrm>
          <a:off x="0" y="0"/>
          <a:ext cx="0" cy="0"/>
          <a:chOff x="0" y="0"/>
          <a:chExt cx="0" cy="0"/>
        </a:xfrm>
      </p:grpSpPr>
      <p:sp>
        <p:nvSpPr>
          <p:cNvPr id="151" name="Google Shape;151;p9"/>
          <p:cNvSpPr/>
          <p:nvPr/>
        </p:nvSpPr>
        <p:spPr>
          <a:xfrm>
            <a:off x="361100" y="148795"/>
            <a:ext cx="11469779" cy="6574081"/>
          </a:xfrm>
          <a:custGeom>
            <a:avLst/>
            <a:gdLst/>
            <a:ahLst/>
            <a:cxnLst/>
            <a:rect l="l" t="t" r="r" b="b"/>
            <a:pathLst>
              <a:path w="240507" h="145853" extrusionOk="0">
                <a:moveTo>
                  <a:pt x="3715" y="1"/>
                </a:moveTo>
                <a:cubicBezTo>
                  <a:pt x="1656" y="1"/>
                  <a:pt x="1" y="1656"/>
                  <a:pt x="1" y="3716"/>
                </a:cubicBezTo>
                <a:lnTo>
                  <a:pt x="1" y="142137"/>
                </a:lnTo>
                <a:cubicBezTo>
                  <a:pt x="1" y="144185"/>
                  <a:pt x="1656" y="145852"/>
                  <a:pt x="3715" y="145852"/>
                </a:cubicBezTo>
                <a:lnTo>
                  <a:pt x="236780" y="145852"/>
                </a:lnTo>
                <a:cubicBezTo>
                  <a:pt x="238840" y="145852"/>
                  <a:pt x="240507" y="144185"/>
                  <a:pt x="240507" y="142137"/>
                </a:cubicBezTo>
                <a:lnTo>
                  <a:pt x="240507" y="3716"/>
                </a:lnTo>
                <a:cubicBezTo>
                  <a:pt x="240507" y="1656"/>
                  <a:pt x="238840" y="1"/>
                  <a:pt x="236792" y="1"/>
                </a:cubicBezTo>
                <a:close/>
              </a:path>
            </a:pathLst>
          </a:custGeom>
          <a:solidFill>
            <a:schemeClr val="lt2"/>
          </a:solidFill>
          <a:ln>
            <a:noFill/>
          </a:ln>
          <a:effectLst>
            <a:outerShdw blurRad="157163" dist="66675" dir="3420000" algn="bl" rotWithShape="0">
              <a:srgbClr val="000000">
                <a:alpha val="32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52" name="Google Shape;152;p9"/>
          <p:cNvSpPr/>
          <p:nvPr/>
        </p:nvSpPr>
        <p:spPr>
          <a:xfrm>
            <a:off x="643533" y="334367"/>
            <a:ext cx="100800" cy="100800"/>
          </a:xfrm>
          <a:prstGeom prst="ellipse">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53" name="Google Shape;153;p9"/>
          <p:cNvSpPr/>
          <p:nvPr/>
        </p:nvSpPr>
        <p:spPr>
          <a:xfrm>
            <a:off x="807567" y="334367"/>
            <a:ext cx="100800" cy="1008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54" name="Google Shape;154;p9"/>
          <p:cNvSpPr/>
          <p:nvPr/>
        </p:nvSpPr>
        <p:spPr>
          <a:xfrm>
            <a:off x="971600" y="334367"/>
            <a:ext cx="100800" cy="1008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55" name="Google Shape;155;p9"/>
          <p:cNvSpPr/>
          <p:nvPr/>
        </p:nvSpPr>
        <p:spPr>
          <a:xfrm>
            <a:off x="1358467" y="737267"/>
            <a:ext cx="9345600" cy="1843200"/>
          </a:xfrm>
          <a:prstGeom prst="roundRect">
            <a:avLst>
              <a:gd name="adj" fmla="val 16667"/>
            </a:avLst>
          </a:prstGeom>
          <a:solidFill>
            <a:schemeClr val="lt1"/>
          </a:solidFill>
          <a:ln>
            <a:noFill/>
          </a:ln>
          <a:effectLst>
            <a:outerShdw blurRad="57150" dist="19050" dir="5400000" algn="bl" rotWithShape="0">
              <a:schemeClr val="dk2">
                <a:alpha val="38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56" name="Google Shape;156;p9"/>
          <p:cNvSpPr/>
          <p:nvPr/>
        </p:nvSpPr>
        <p:spPr>
          <a:xfrm>
            <a:off x="1086569" y="719339"/>
            <a:ext cx="9909865" cy="667671"/>
          </a:xfrm>
          <a:custGeom>
            <a:avLst/>
            <a:gdLst/>
            <a:ahLst/>
            <a:cxnLst/>
            <a:rect l="l" t="t" r="r" b="b"/>
            <a:pathLst>
              <a:path w="285176" h="20331" extrusionOk="0">
                <a:moveTo>
                  <a:pt x="10165" y="0"/>
                </a:moveTo>
                <a:cubicBezTo>
                  <a:pt x="4554" y="0"/>
                  <a:pt x="0" y="4554"/>
                  <a:pt x="0" y="10165"/>
                </a:cubicBezTo>
                <a:cubicBezTo>
                  <a:pt x="0" y="15776"/>
                  <a:pt x="4554" y="20330"/>
                  <a:pt x="10165" y="20330"/>
                </a:cubicBezTo>
                <a:lnTo>
                  <a:pt x="275010" y="20330"/>
                </a:lnTo>
                <a:cubicBezTo>
                  <a:pt x="280621" y="20330"/>
                  <a:pt x="285175" y="15776"/>
                  <a:pt x="285175" y="10165"/>
                </a:cubicBezTo>
                <a:cubicBezTo>
                  <a:pt x="285175" y="4554"/>
                  <a:pt x="280621" y="0"/>
                  <a:pt x="275010" y="0"/>
                </a:cubicBezTo>
                <a:close/>
              </a:path>
            </a:pathLst>
          </a:custGeom>
          <a:solidFill>
            <a:srgbClr val="FFFFFF"/>
          </a:solidFill>
          <a:ln>
            <a:noFill/>
          </a:ln>
          <a:effectLst>
            <a:outerShdw blurRad="57150" dist="19050" dir="5400000" algn="bl" rotWithShape="0">
              <a:schemeClr val="dk2">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57" name="Google Shape;157;p9"/>
          <p:cNvSpPr/>
          <p:nvPr/>
        </p:nvSpPr>
        <p:spPr>
          <a:xfrm>
            <a:off x="1455993" y="794085"/>
            <a:ext cx="522868" cy="518160"/>
          </a:xfrm>
          <a:custGeom>
            <a:avLst/>
            <a:gdLst/>
            <a:ahLst/>
            <a:cxnLst/>
            <a:rect l="l" t="t" r="r" b="b"/>
            <a:pathLst>
              <a:path w="209147" h="207264" extrusionOk="0">
                <a:moveTo>
                  <a:pt x="90787" y="25958"/>
                </a:moveTo>
                <a:cubicBezTo>
                  <a:pt x="126698" y="25958"/>
                  <a:pt x="155750" y="55010"/>
                  <a:pt x="155750" y="90787"/>
                </a:cubicBezTo>
                <a:cubicBezTo>
                  <a:pt x="155750" y="126698"/>
                  <a:pt x="126698" y="155750"/>
                  <a:pt x="90787" y="155750"/>
                </a:cubicBezTo>
                <a:cubicBezTo>
                  <a:pt x="55010" y="155750"/>
                  <a:pt x="25958" y="126698"/>
                  <a:pt x="25958" y="90787"/>
                </a:cubicBezTo>
                <a:cubicBezTo>
                  <a:pt x="25958" y="55010"/>
                  <a:pt x="55010" y="25958"/>
                  <a:pt x="90787" y="25958"/>
                </a:cubicBezTo>
                <a:close/>
                <a:moveTo>
                  <a:pt x="90787" y="0"/>
                </a:moveTo>
                <a:cubicBezTo>
                  <a:pt x="40619" y="0"/>
                  <a:pt x="0" y="40619"/>
                  <a:pt x="0" y="90787"/>
                </a:cubicBezTo>
                <a:cubicBezTo>
                  <a:pt x="0" y="140955"/>
                  <a:pt x="40619" y="181709"/>
                  <a:pt x="90787" y="181709"/>
                </a:cubicBezTo>
                <a:cubicBezTo>
                  <a:pt x="108810" y="181709"/>
                  <a:pt x="125622" y="176194"/>
                  <a:pt x="139745" y="167183"/>
                </a:cubicBezTo>
                <a:lnTo>
                  <a:pt x="174042" y="201615"/>
                </a:lnTo>
                <a:cubicBezTo>
                  <a:pt x="177875" y="205381"/>
                  <a:pt x="182852" y="207264"/>
                  <a:pt x="187828" y="207264"/>
                </a:cubicBezTo>
                <a:cubicBezTo>
                  <a:pt x="192805" y="207264"/>
                  <a:pt x="197781" y="205381"/>
                  <a:pt x="201615" y="201615"/>
                </a:cubicBezTo>
                <a:cubicBezTo>
                  <a:pt x="209147" y="193948"/>
                  <a:pt x="209147" y="181709"/>
                  <a:pt x="201615" y="174042"/>
                </a:cubicBezTo>
                <a:lnTo>
                  <a:pt x="167183" y="139745"/>
                </a:lnTo>
                <a:cubicBezTo>
                  <a:pt x="176329" y="125622"/>
                  <a:pt x="181709" y="108810"/>
                  <a:pt x="181709" y="90787"/>
                </a:cubicBezTo>
                <a:cubicBezTo>
                  <a:pt x="181709" y="40619"/>
                  <a:pt x="140955" y="0"/>
                  <a:pt x="9078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58" name="Google Shape;158;p9"/>
          <p:cNvSpPr txBox="1">
            <a:spLocks noGrp="1"/>
          </p:cNvSpPr>
          <p:nvPr>
            <p:ph type="title"/>
          </p:nvPr>
        </p:nvSpPr>
        <p:spPr>
          <a:xfrm>
            <a:off x="2054767" y="719333"/>
            <a:ext cx="8649200" cy="637600"/>
          </a:xfrm>
          <a:prstGeom prst="rect">
            <a:avLst/>
          </a:prstGeom>
        </p:spPr>
        <p:txBody>
          <a:bodyPr spcFirstLastPara="1" wrap="square" lIns="91425" tIns="91425" rIns="91425" bIns="91425" anchor="ctr" anchorCtr="0">
            <a:noAutofit/>
          </a:bodyPr>
          <a:lstStyle>
            <a:lvl1pPr lvl="0" rtl="0">
              <a:spcBef>
                <a:spcPts val="0"/>
              </a:spcBef>
              <a:spcAft>
                <a:spcPts val="0"/>
              </a:spcAft>
              <a:buSzPts val="2800"/>
              <a:buNone/>
              <a:defRPr b="1"/>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r>
              <a:rPr lang="zh-TW" altLang="en-US"/>
              <a:t>按一下以編輯母片標題樣式</a:t>
            </a:r>
            <a:endParaRPr/>
          </a:p>
        </p:txBody>
      </p:sp>
      <p:sp>
        <p:nvSpPr>
          <p:cNvPr id="159" name="Google Shape;159;p9"/>
          <p:cNvSpPr txBox="1">
            <a:spLocks noGrp="1"/>
          </p:cNvSpPr>
          <p:nvPr>
            <p:ph type="subTitle" idx="1"/>
          </p:nvPr>
        </p:nvSpPr>
        <p:spPr>
          <a:xfrm>
            <a:off x="1699767" y="1704233"/>
            <a:ext cx="8727600" cy="5180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None/>
              <a:defRPr/>
            </a:lvl1pPr>
            <a:lvl2pPr lvl="1" rtl="0">
              <a:lnSpc>
                <a:spcPct val="100000"/>
              </a:lnSpc>
              <a:spcBef>
                <a:spcPts val="0"/>
              </a:spcBef>
              <a:spcAft>
                <a:spcPts val="0"/>
              </a:spcAft>
              <a:buNone/>
              <a:defRPr/>
            </a:lvl2pPr>
            <a:lvl3pPr lvl="2" rtl="0">
              <a:lnSpc>
                <a:spcPct val="100000"/>
              </a:lnSpc>
              <a:spcBef>
                <a:spcPts val="0"/>
              </a:spcBef>
              <a:spcAft>
                <a:spcPts val="0"/>
              </a:spcAft>
              <a:buNone/>
              <a:defRPr/>
            </a:lvl3pPr>
            <a:lvl4pPr lvl="3" rtl="0">
              <a:lnSpc>
                <a:spcPct val="100000"/>
              </a:lnSpc>
              <a:spcBef>
                <a:spcPts val="0"/>
              </a:spcBef>
              <a:spcAft>
                <a:spcPts val="0"/>
              </a:spcAft>
              <a:buNone/>
              <a:defRPr/>
            </a:lvl4pPr>
            <a:lvl5pPr lvl="4" rtl="0">
              <a:lnSpc>
                <a:spcPct val="100000"/>
              </a:lnSpc>
              <a:spcBef>
                <a:spcPts val="0"/>
              </a:spcBef>
              <a:spcAft>
                <a:spcPts val="0"/>
              </a:spcAft>
              <a:buNone/>
              <a:defRPr/>
            </a:lvl5pPr>
            <a:lvl6pPr lvl="5" rtl="0">
              <a:lnSpc>
                <a:spcPct val="100000"/>
              </a:lnSpc>
              <a:spcBef>
                <a:spcPts val="0"/>
              </a:spcBef>
              <a:spcAft>
                <a:spcPts val="0"/>
              </a:spcAft>
              <a:buNone/>
              <a:defRPr/>
            </a:lvl6pPr>
            <a:lvl7pPr lvl="6" rtl="0">
              <a:lnSpc>
                <a:spcPct val="100000"/>
              </a:lnSpc>
              <a:spcBef>
                <a:spcPts val="0"/>
              </a:spcBef>
              <a:spcAft>
                <a:spcPts val="0"/>
              </a:spcAft>
              <a:buNone/>
              <a:defRPr/>
            </a:lvl7pPr>
            <a:lvl8pPr lvl="7" rtl="0">
              <a:lnSpc>
                <a:spcPct val="100000"/>
              </a:lnSpc>
              <a:spcBef>
                <a:spcPts val="0"/>
              </a:spcBef>
              <a:spcAft>
                <a:spcPts val="0"/>
              </a:spcAft>
              <a:buNone/>
              <a:defRPr/>
            </a:lvl8pPr>
            <a:lvl9pPr lvl="8" rtl="0">
              <a:lnSpc>
                <a:spcPct val="100000"/>
              </a:lnSpc>
              <a:spcBef>
                <a:spcPts val="0"/>
              </a:spcBef>
              <a:spcAft>
                <a:spcPts val="0"/>
              </a:spcAft>
              <a:buNone/>
              <a:defRPr/>
            </a:lvl9pPr>
          </a:lstStyle>
          <a:p>
            <a:r>
              <a:rPr lang="zh-TW" altLang="en-US"/>
              <a:t>按一下以編輯母片副標題樣式</a:t>
            </a:r>
            <a:endParaRPr/>
          </a:p>
        </p:txBody>
      </p:sp>
      <p:sp>
        <p:nvSpPr>
          <p:cNvPr id="160" name="Google Shape;160;p9"/>
          <p:cNvSpPr/>
          <p:nvPr/>
        </p:nvSpPr>
        <p:spPr>
          <a:xfrm>
            <a:off x="679486" y="4549629"/>
            <a:ext cx="66605" cy="66589"/>
          </a:xfrm>
          <a:custGeom>
            <a:avLst/>
            <a:gdLst/>
            <a:ahLst/>
            <a:cxnLst/>
            <a:rect l="l" t="t" r="r" b="b"/>
            <a:pathLst>
              <a:path w="4298" h="4297" fill="none" extrusionOk="0">
                <a:moveTo>
                  <a:pt x="4297" y="2158"/>
                </a:moveTo>
                <a:cubicBezTo>
                  <a:pt x="4297" y="3338"/>
                  <a:pt x="3338" y="4297"/>
                  <a:pt x="2158" y="4297"/>
                </a:cubicBezTo>
                <a:cubicBezTo>
                  <a:pt x="978" y="4297"/>
                  <a:pt x="1" y="3338"/>
                  <a:pt x="1" y="2158"/>
                </a:cubicBezTo>
                <a:cubicBezTo>
                  <a:pt x="1" y="959"/>
                  <a:pt x="959" y="0"/>
                  <a:pt x="2158" y="0"/>
                </a:cubicBezTo>
                <a:cubicBezTo>
                  <a:pt x="3338" y="0"/>
                  <a:pt x="4297" y="978"/>
                  <a:pt x="4297" y="2158"/>
                </a:cubicBezTo>
                <a:close/>
              </a:path>
            </a:pathLst>
          </a:custGeom>
          <a:noFill/>
          <a:ln w="6925" cap="flat" cmpd="sng">
            <a:solidFill>
              <a:schemeClr val="accent4"/>
            </a:solidFill>
            <a:prstDash val="solid"/>
            <a:miter lim="1844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61" name="Google Shape;161;p9"/>
          <p:cNvSpPr/>
          <p:nvPr/>
        </p:nvSpPr>
        <p:spPr>
          <a:xfrm>
            <a:off x="436024" y="4141997"/>
            <a:ext cx="553525" cy="53448"/>
          </a:xfrm>
          <a:custGeom>
            <a:avLst/>
            <a:gdLst/>
            <a:ahLst/>
            <a:cxnLst/>
            <a:rect l="l" t="t" r="r" b="b"/>
            <a:pathLst>
              <a:path w="35719" h="3449" fill="none" extrusionOk="0">
                <a:moveTo>
                  <a:pt x="1715" y="3449"/>
                </a:moveTo>
                <a:lnTo>
                  <a:pt x="33986" y="3449"/>
                </a:lnTo>
                <a:cubicBezTo>
                  <a:pt x="34944" y="3449"/>
                  <a:pt x="35719" y="2674"/>
                  <a:pt x="35719" y="1734"/>
                </a:cubicBezTo>
                <a:lnTo>
                  <a:pt x="35719" y="1734"/>
                </a:lnTo>
                <a:cubicBezTo>
                  <a:pt x="35719" y="775"/>
                  <a:pt x="34944" y="0"/>
                  <a:pt x="33986" y="0"/>
                </a:cubicBezTo>
                <a:lnTo>
                  <a:pt x="1715" y="0"/>
                </a:lnTo>
                <a:cubicBezTo>
                  <a:pt x="775" y="0"/>
                  <a:pt x="0" y="775"/>
                  <a:pt x="0" y="1734"/>
                </a:cubicBezTo>
                <a:lnTo>
                  <a:pt x="0" y="1734"/>
                </a:lnTo>
                <a:cubicBezTo>
                  <a:pt x="0" y="2674"/>
                  <a:pt x="775" y="3449"/>
                  <a:pt x="1715" y="3449"/>
                </a:cubicBezTo>
                <a:close/>
              </a:path>
            </a:pathLst>
          </a:custGeom>
          <a:noFill/>
          <a:ln w="5525" cap="flat" cmpd="sng">
            <a:solidFill>
              <a:schemeClr val="accent3"/>
            </a:solidFill>
            <a:prstDash val="solid"/>
            <a:miter lim="1844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62" name="Google Shape;162;p9"/>
          <p:cNvSpPr/>
          <p:nvPr/>
        </p:nvSpPr>
        <p:spPr>
          <a:xfrm>
            <a:off x="3587636" y="6237931"/>
            <a:ext cx="553525" cy="53448"/>
          </a:xfrm>
          <a:custGeom>
            <a:avLst/>
            <a:gdLst/>
            <a:ahLst/>
            <a:cxnLst/>
            <a:rect l="l" t="t" r="r" b="b"/>
            <a:pathLst>
              <a:path w="35719" h="3449" fill="none" extrusionOk="0">
                <a:moveTo>
                  <a:pt x="1715" y="3449"/>
                </a:moveTo>
                <a:lnTo>
                  <a:pt x="33986" y="3449"/>
                </a:lnTo>
                <a:cubicBezTo>
                  <a:pt x="34944" y="3449"/>
                  <a:pt x="35719" y="2674"/>
                  <a:pt x="35719" y="1734"/>
                </a:cubicBezTo>
                <a:lnTo>
                  <a:pt x="35719" y="1734"/>
                </a:lnTo>
                <a:cubicBezTo>
                  <a:pt x="35719" y="775"/>
                  <a:pt x="34944" y="0"/>
                  <a:pt x="33986" y="0"/>
                </a:cubicBezTo>
                <a:lnTo>
                  <a:pt x="1715" y="0"/>
                </a:lnTo>
                <a:cubicBezTo>
                  <a:pt x="775" y="0"/>
                  <a:pt x="0" y="775"/>
                  <a:pt x="0" y="1734"/>
                </a:cubicBezTo>
                <a:lnTo>
                  <a:pt x="0" y="1734"/>
                </a:lnTo>
                <a:cubicBezTo>
                  <a:pt x="0" y="2674"/>
                  <a:pt x="775" y="3449"/>
                  <a:pt x="1715" y="3449"/>
                </a:cubicBezTo>
                <a:close/>
              </a:path>
            </a:pathLst>
          </a:custGeom>
          <a:noFill/>
          <a:ln w="5525" cap="flat" cmpd="sng">
            <a:solidFill>
              <a:schemeClr val="accent2"/>
            </a:solidFill>
            <a:prstDash val="solid"/>
            <a:miter lim="1844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63" name="Google Shape;163;p9"/>
          <p:cNvSpPr/>
          <p:nvPr/>
        </p:nvSpPr>
        <p:spPr>
          <a:xfrm>
            <a:off x="643524" y="6455564"/>
            <a:ext cx="553525" cy="53448"/>
          </a:xfrm>
          <a:custGeom>
            <a:avLst/>
            <a:gdLst/>
            <a:ahLst/>
            <a:cxnLst/>
            <a:rect l="l" t="t" r="r" b="b"/>
            <a:pathLst>
              <a:path w="35719" h="3449" fill="none" extrusionOk="0">
                <a:moveTo>
                  <a:pt x="1715" y="3449"/>
                </a:moveTo>
                <a:lnTo>
                  <a:pt x="33986" y="3449"/>
                </a:lnTo>
                <a:cubicBezTo>
                  <a:pt x="34944" y="3449"/>
                  <a:pt x="35719" y="2674"/>
                  <a:pt x="35719" y="1734"/>
                </a:cubicBezTo>
                <a:lnTo>
                  <a:pt x="35719" y="1734"/>
                </a:lnTo>
                <a:cubicBezTo>
                  <a:pt x="35719" y="775"/>
                  <a:pt x="34944" y="0"/>
                  <a:pt x="33986" y="0"/>
                </a:cubicBezTo>
                <a:lnTo>
                  <a:pt x="1715" y="0"/>
                </a:lnTo>
                <a:cubicBezTo>
                  <a:pt x="775" y="0"/>
                  <a:pt x="0" y="775"/>
                  <a:pt x="0" y="1734"/>
                </a:cubicBezTo>
                <a:lnTo>
                  <a:pt x="0" y="1734"/>
                </a:lnTo>
                <a:cubicBezTo>
                  <a:pt x="0" y="2674"/>
                  <a:pt x="775" y="3449"/>
                  <a:pt x="1715" y="3449"/>
                </a:cubicBezTo>
                <a:close/>
              </a:path>
            </a:pathLst>
          </a:custGeom>
          <a:noFill/>
          <a:ln w="5525" cap="flat" cmpd="sng">
            <a:solidFill>
              <a:schemeClr val="accent3"/>
            </a:solidFill>
            <a:prstDash val="solid"/>
            <a:miter lim="1844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64" name="Google Shape;164;p9"/>
          <p:cNvSpPr/>
          <p:nvPr/>
        </p:nvSpPr>
        <p:spPr>
          <a:xfrm>
            <a:off x="2123486" y="6322296"/>
            <a:ext cx="66605" cy="66589"/>
          </a:xfrm>
          <a:custGeom>
            <a:avLst/>
            <a:gdLst/>
            <a:ahLst/>
            <a:cxnLst/>
            <a:rect l="l" t="t" r="r" b="b"/>
            <a:pathLst>
              <a:path w="4298" h="4297" fill="none" extrusionOk="0">
                <a:moveTo>
                  <a:pt x="4297" y="2158"/>
                </a:moveTo>
                <a:cubicBezTo>
                  <a:pt x="4297" y="3338"/>
                  <a:pt x="3338" y="4297"/>
                  <a:pt x="2158" y="4297"/>
                </a:cubicBezTo>
                <a:cubicBezTo>
                  <a:pt x="978" y="4297"/>
                  <a:pt x="1" y="3338"/>
                  <a:pt x="1" y="2158"/>
                </a:cubicBezTo>
                <a:cubicBezTo>
                  <a:pt x="1" y="959"/>
                  <a:pt x="959" y="0"/>
                  <a:pt x="2158" y="0"/>
                </a:cubicBezTo>
                <a:cubicBezTo>
                  <a:pt x="3338" y="0"/>
                  <a:pt x="4297" y="978"/>
                  <a:pt x="4297" y="2158"/>
                </a:cubicBezTo>
                <a:close/>
              </a:path>
            </a:pathLst>
          </a:custGeom>
          <a:noFill/>
          <a:ln w="6925" cap="flat" cmpd="sng">
            <a:solidFill>
              <a:schemeClr val="accent4"/>
            </a:solidFill>
            <a:prstDash val="solid"/>
            <a:miter lim="1844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65" name="Google Shape;165;p9"/>
          <p:cNvSpPr/>
          <p:nvPr/>
        </p:nvSpPr>
        <p:spPr>
          <a:xfrm>
            <a:off x="989552" y="5440596"/>
            <a:ext cx="66605" cy="66589"/>
          </a:xfrm>
          <a:custGeom>
            <a:avLst/>
            <a:gdLst/>
            <a:ahLst/>
            <a:cxnLst/>
            <a:rect l="l" t="t" r="r" b="b"/>
            <a:pathLst>
              <a:path w="4298" h="4297" fill="none" extrusionOk="0">
                <a:moveTo>
                  <a:pt x="4297" y="2158"/>
                </a:moveTo>
                <a:cubicBezTo>
                  <a:pt x="4297" y="3338"/>
                  <a:pt x="3338" y="4297"/>
                  <a:pt x="2158" y="4297"/>
                </a:cubicBezTo>
                <a:cubicBezTo>
                  <a:pt x="978" y="4297"/>
                  <a:pt x="1" y="3338"/>
                  <a:pt x="1" y="2158"/>
                </a:cubicBezTo>
                <a:cubicBezTo>
                  <a:pt x="1" y="959"/>
                  <a:pt x="959" y="0"/>
                  <a:pt x="2158" y="0"/>
                </a:cubicBezTo>
                <a:cubicBezTo>
                  <a:pt x="3338" y="0"/>
                  <a:pt x="4297" y="978"/>
                  <a:pt x="4297" y="2158"/>
                </a:cubicBezTo>
                <a:close/>
              </a:path>
            </a:pathLst>
          </a:custGeom>
          <a:noFill/>
          <a:ln w="6925" cap="flat" cmpd="sng">
            <a:solidFill>
              <a:schemeClr val="accent4"/>
            </a:solidFill>
            <a:prstDash val="solid"/>
            <a:miter lim="1844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66" name="Google Shape;166;p9"/>
          <p:cNvSpPr/>
          <p:nvPr/>
        </p:nvSpPr>
        <p:spPr>
          <a:xfrm>
            <a:off x="576158" y="1828431"/>
            <a:ext cx="553525" cy="53448"/>
          </a:xfrm>
          <a:custGeom>
            <a:avLst/>
            <a:gdLst/>
            <a:ahLst/>
            <a:cxnLst/>
            <a:rect l="l" t="t" r="r" b="b"/>
            <a:pathLst>
              <a:path w="35719" h="3449" fill="none" extrusionOk="0">
                <a:moveTo>
                  <a:pt x="1715" y="3449"/>
                </a:moveTo>
                <a:lnTo>
                  <a:pt x="33986" y="3449"/>
                </a:lnTo>
                <a:cubicBezTo>
                  <a:pt x="34944" y="3449"/>
                  <a:pt x="35719" y="2674"/>
                  <a:pt x="35719" y="1734"/>
                </a:cubicBezTo>
                <a:lnTo>
                  <a:pt x="35719" y="1734"/>
                </a:lnTo>
                <a:cubicBezTo>
                  <a:pt x="35719" y="775"/>
                  <a:pt x="34944" y="0"/>
                  <a:pt x="33986" y="0"/>
                </a:cubicBezTo>
                <a:lnTo>
                  <a:pt x="1715" y="0"/>
                </a:lnTo>
                <a:cubicBezTo>
                  <a:pt x="775" y="0"/>
                  <a:pt x="0" y="775"/>
                  <a:pt x="0" y="1734"/>
                </a:cubicBezTo>
                <a:lnTo>
                  <a:pt x="0" y="1734"/>
                </a:lnTo>
                <a:cubicBezTo>
                  <a:pt x="0" y="2674"/>
                  <a:pt x="775" y="3449"/>
                  <a:pt x="1715" y="3449"/>
                </a:cubicBezTo>
                <a:close/>
              </a:path>
            </a:pathLst>
          </a:custGeom>
          <a:noFill/>
          <a:ln w="5525" cap="flat" cmpd="sng">
            <a:solidFill>
              <a:schemeClr val="accent1"/>
            </a:solidFill>
            <a:prstDash val="solid"/>
            <a:miter lim="1844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67" name="Google Shape;167;p9"/>
          <p:cNvSpPr/>
          <p:nvPr/>
        </p:nvSpPr>
        <p:spPr>
          <a:xfrm>
            <a:off x="1256986" y="3167329"/>
            <a:ext cx="66605" cy="66589"/>
          </a:xfrm>
          <a:custGeom>
            <a:avLst/>
            <a:gdLst/>
            <a:ahLst/>
            <a:cxnLst/>
            <a:rect l="l" t="t" r="r" b="b"/>
            <a:pathLst>
              <a:path w="4298" h="4297" fill="none" extrusionOk="0">
                <a:moveTo>
                  <a:pt x="4297" y="2158"/>
                </a:moveTo>
                <a:cubicBezTo>
                  <a:pt x="4297" y="3338"/>
                  <a:pt x="3338" y="4297"/>
                  <a:pt x="2158" y="4297"/>
                </a:cubicBezTo>
                <a:cubicBezTo>
                  <a:pt x="978" y="4297"/>
                  <a:pt x="1" y="3338"/>
                  <a:pt x="1" y="2158"/>
                </a:cubicBezTo>
                <a:cubicBezTo>
                  <a:pt x="1" y="959"/>
                  <a:pt x="959" y="0"/>
                  <a:pt x="2158" y="0"/>
                </a:cubicBezTo>
                <a:cubicBezTo>
                  <a:pt x="3338" y="0"/>
                  <a:pt x="4297" y="978"/>
                  <a:pt x="4297" y="2158"/>
                </a:cubicBezTo>
                <a:close/>
              </a:path>
            </a:pathLst>
          </a:custGeom>
          <a:noFill/>
          <a:ln w="6925" cap="flat" cmpd="sng">
            <a:solidFill>
              <a:schemeClr val="accent1"/>
            </a:solidFill>
            <a:prstDash val="solid"/>
            <a:miter lim="1844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Tree>
    <p:extLst>
      <p:ext uri="{BB962C8B-B14F-4D97-AF65-F5344CB8AC3E}">
        <p14:creationId xmlns:p14="http://schemas.microsoft.com/office/powerpoint/2010/main" val="2038709923"/>
      </p:ext>
    </p:extLst>
  </p:cSld>
  <p:clrMapOvr>
    <a:masterClrMapping/>
  </p:clrMapOvr>
  <p:hf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tle and four columns 1">
  <p:cSld name="Tittle and four columns 1">
    <p:spTree>
      <p:nvGrpSpPr>
        <p:cNvPr id="1" name="Shape 439"/>
        <p:cNvGrpSpPr/>
        <p:nvPr/>
      </p:nvGrpSpPr>
      <p:grpSpPr>
        <a:xfrm>
          <a:off x="0" y="0"/>
          <a:ext cx="0" cy="0"/>
          <a:chOff x="0" y="0"/>
          <a:chExt cx="0" cy="0"/>
        </a:xfrm>
      </p:grpSpPr>
      <p:sp>
        <p:nvSpPr>
          <p:cNvPr id="440" name="Google Shape;440;p24"/>
          <p:cNvSpPr/>
          <p:nvPr/>
        </p:nvSpPr>
        <p:spPr>
          <a:xfrm>
            <a:off x="361100" y="148795"/>
            <a:ext cx="11469779" cy="6574081"/>
          </a:xfrm>
          <a:custGeom>
            <a:avLst/>
            <a:gdLst/>
            <a:ahLst/>
            <a:cxnLst/>
            <a:rect l="l" t="t" r="r" b="b"/>
            <a:pathLst>
              <a:path w="240507" h="145853" extrusionOk="0">
                <a:moveTo>
                  <a:pt x="3715" y="1"/>
                </a:moveTo>
                <a:cubicBezTo>
                  <a:pt x="1656" y="1"/>
                  <a:pt x="1" y="1656"/>
                  <a:pt x="1" y="3716"/>
                </a:cubicBezTo>
                <a:lnTo>
                  <a:pt x="1" y="142137"/>
                </a:lnTo>
                <a:cubicBezTo>
                  <a:pt x="1" y="144185"/>
                  <a:pt x="1656" y="145852"/>
                  <a:pt x="3715" y="145852"/>
                </a:cubicBezTo>
                <a:lnTo>
                  <a:pt x="236780" y="145852"/>
                </a:lnTo>
                <a:cubicBezTo>
                  <a:pt x="238840" y="145852"/>
                  <a:pt x="240507" y="144185"/>
                  <a:pt x="240507" y="142137"/>
                </a:cubicBezTo>
                <a:lnTo>
                  <a:pt x="240507" y="3716"/>
                </a:lnTo>
                <a:cubicBezTo>
                  <a:pt x="240507" y="1656"/>
                  <a:pt x="238840" y="1"/>
                  <a:pt x="236792" y="1"/>
                </a:cubicBezTo>
                <a:close/>
              </a:path>
            </a:pathLst>
          </a:custGeom>
          <a:solidFill>
            <a:schemeClr val="lt2"/>
          </a:solidFill>
          <a:ln>
            <a:noFill/>
          </a:ln>
          <a:effectLst>
            <a:outerShdw blurRad="157163" dist="66675" dir="3420000" algn="bl" rotWithShape="0">
              <a:srgbClr val="000000">
                <a:alpha val="32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41" name="Google Shape;441;p24"/>
          <p:cNvSpPr/>
          <p:nvPr/>
        </p:nvSpPr>
        <p:spPr>
          <a:xfrm>
            <a:off x="643533" y="334367"/>
            <a:ext cx="100800" cy="100800"/>
          </a:xfrm>
          <a:prstGeom prst="ellipse">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42" name="Google Shape;442;p24"/>
          <p:cNvSpPr/>
          <p:nvPr/>
        </p:nvSpPr>
        <p:spPr>
          <a:xfrm>
            <a:off x="807567" y="334367"/>
            <a:ext cx="100800" cy="1008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43" name="Google Shape;443;p24"/>
          <p:cNvSpPr/>
          <p:nvPr/>
        </p:nvSpPr>
        <p:spPr>
          <a:xfrm>
            <a:off x="971600" y="334367"/>
            <a:ext cx="100800" cy="1008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44" name="Google Shape;444;p24"/>
          <p:cNvSpPr/>
          <p:nvPr/>
        </p:nvSpPr>
        <p:spPr>
          <a:xfrm>
            <a:off x="1086569" y="719339"/>
            <a:ext cx="9909865" cy="667671"/>
          </a:xfrm>
          <a:custGeom>
            <a:avLst/>
            <a:gdLst/>
            <a:ahLst/>
            <a:cxnLst/>
            <a:rect l="l" t="t" r="r" b="b"/>
            <a:pathLst>
              <a:path w="285176" h="20331" extrusionOk="0">
                <a:moveTo>
                  <a:pt x="10165" y="0"/>
                </a:moveTo>
                <a:cubicBezTo>
                  <a:pt x="4554" y="0"/>
                  <a:pt x="0" y="4554"/>
                  <a:pt x="0" y="10165"/>
                </a:cubicBezTo>
                <a:cubicBezTo>
                  <a:pt x="0" y="15776"/>
                  <a:pt x="4554" y="20330"/>
                  <a:pt x="10165" y="20330"/>
                </a:cubicBezTo>
                <a:lnTo>
                  <a:pt x="275010" y="20330"/>
                </a:lnTo>
                <a:cubicBezTo>
                  <a:pt x="280621" y="20330"/>
                  <a:pt x="285175" y="15776"/>
                  <a:pt x="285175" y="10165"/>
                </a:cubicBezTo>
                <a:cubicBezTo>
                  <a:pt x="285175" y="4554"/>
                  <a:pt x="280621" y="0"/>
                  <a:pt x="275010" y="0"/>
                </a:cubicBezTo>
                <a:close/>
              </a:path>
            </a:pathLst>
          </a:custGeom>
          <a:solidFill>
            <a:srgbClr val="FFFFFF"/>
          </a:solidFill>
          <a:ln>
            <a:noFill/>
          </a:ln>
          <a:effectLst>
            <a:outerShdw blurRad="57150" dist="19050" dir="5400000" algn="bl" rotWithShape="0">
              <a:schemeClr val="dk2">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45" name="Google Shape;445;p24"/>
          <p:cNvSpPr/>
          <p:nvPr/>
        </p:nvSpPr>
        <p:spPr>
          <a:xfrm>
            <a:off x="1455993" y="794085"/>
            <a:ext cx="522868" cy="518160"/>
          </a:xfrm>
          <a:custGeom>
            <a:avLst/>
            <a:gdLst/>
            <a:ahLst/>
            <a:cxnLst/>
            <a:rect l="l" t="t" r="r" b="b"/>
            <a:pathLst>
              <a:path w="209147" h="207264" extrusionOk="0">
                <a:moveTo>
                  <a:pt x="90787" y="25958"/>
                </a:moveTo>
                <a:cubicBezTo>
                  <a:pt x="126698" y="25958"/>
                  <a:pt x="155750" y="55010"/>
                  <a:pt x="155750" y="90787"/>
                </a:cubicBezTo>
                <a:cubicBezTo>
                  <a:pt x="155750" y="126698"/>
                  <a:pt x="126698" y="155750"/>
                  <a:pt x="90787" y="155750"/>
                </a:cubicBezTo>
                <a:cubicBezTo>
                  <a:pt x="55010" y="155750"/>
                  <a:pt x="25958" y="126698"/>
                  <a:pt x="25958" y="90787"/>
                </a:cubicBezTo>
                <a:cubicBezTo>
                  <a:pt x="25958" y="55010"/>
                  <a:pt x="55010" y="25958"/>
                  <a:pt x="90787" y="25958"/>
                </a:cubicBezTo>
                <a:close/>
                <a:moveTo>
                  <a:pt x="90787" y="0"/>
                </a:moveTo>
                <a:cubicBezTo>
                  <a:pt x="40619" y="0"/>
                  <a:pt x="0" y="40619"/>
                  <a:pt x="0" y="90787"/>
                </a:cubicBezTo>
                <a:cubicBezTo>
                  <a:pt x="0" y="140955"/>
                  <a:pt x="40619" y="181709"/>
                  <a:pt x="90787" y="181709"/>
                </a:cubicBezTo>
                <a:cubicBezTo>
                  <a:pt x="108810" y="181709"/>
                  <a:pt x="125622" y="176194"/>
                  <a:pt x="139745" y="167183"/>
                </a:cubicBezTo>
                <a:lnTo>
                  <a:pt x="174042" y="201615"/>
                </a:lnTo>
                <a:cubicBezTo>
                  <a:pt x="177875" y="205381"/>
                  <a:pt x="182852" y="207264"/>
                  <a:pt x="187828" y="207264"/>
                </a:cubicBezTo>
                <a:cubicBezTo>
                  <a:pt x="192805" y="207264"/>
                  <a:pt x="197781" y="205381"/>
                  <a:pt x="201615" y="201615"/>
                </a:cubicBezTo>
                <a:cubicBezTo>
                  <a:pt x="209147" y="193948"/>
                  <a:pt x="209147" y="181709"/>
                  <a:pt x="201615" y="174042"/>
                </a:cubicBezTo>
                <a:lnTo>
                  <a:pt x="167183" y="139745"/>
                </a:lnTo>
                <a:cubicBezTo>
                  <a:pt x="176329" y="125622"/>
                  <a:pt x="181709" y="108810"/>
                  <a:pt x="181709" y="90787"/>
                </a:cubicBezTo>
                <a:cubicBezTo>
                  <a:pt x="181709" y="40619"/>
                  <a:pt x="140955" y="0"/>
                  <a:pt x="9078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46" name="Google Shape;446;p24"/>
          <p:cNvSpPr txBox="1">
            <a:spLocks noGrp="1"/>
          </p:cNvSpPr>
          <p:nvPr>
            <p:ph type="title"/>
          </p:nvPr>
        </p:nvSpPr>
        <p:spPr>
          <a:xfrm>
            <a:off x="2054767" y="725721"/>
            <a:ext cx="8649200" cy="637600"/>
          </a:xfrm>
          <a:prstGeom prst="rect">
            <a:avLst/>
          </a:prstGeom>
        </p:spPr>
        <p:txBody>
          <a:bodyPr spcFirstLastPara="1" wrap="square" lIns="91425" tIns="91425" rIns="91425" bIns="91425" anchor="ctr" anchorCtr="0">
            <a:noAutofit/>
          </a:bodyPr>
          <a:lstStyle>
            <a:lvl1pPr lvl="0" rtl="0">
              <a:spcBef>
                <a:spcPts val="0"/>
              </a:spcBef>
              <a:spcAft>
                <a:spcPts val="0"/>
              </a:spcAft>
              <a:buSzPts val="2800"/>
              <a:buNone/>
              <a:defRPr b="1">
                <a:solidFill>
                  <a:schemeClr val="accent1"/>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r>
              <a:rPr lang="zh-TW" altLang="en-US"/>
              <a:t>按一下以編輯母片標題樣式</a:t>
            </a:r>
            <a:endParaRPr/>
          </a:p>
        </p:txBody>
      </p:sp>
      <p:sp>
        <p:nvSpPr>
          <p:cNvPr id="447" name="Google Shape;447;p24"/>
          <p:cNvSpPr txBox="1">
            <a:spLocks noGrp="1"/>
          </p:cNvSpPr>
          <p:nvPr>
            <p:ph type="subTitle" idx="1"/>
          </p:nvPr>
        </p:nvSpPr>
        <p:spPr>
          <a:xfrm>
            <a:off x="2286628" y="2760845"/>
            <a:ext cx="3149600" cy="973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None/>
              <a:defRPr sz="1600"/>
            </a:lvl1pPr>
            <a:lvl2pPr lvl="1" algn="ctr" rtl="0">
              <a:lnSpc>
                <a:spcPct val="100000"/>
              </a:lnSpc>
              <a:spcBef>
                <a:spcPts val="0"/>
              </a:spcBef>
              <a:spcAft>
                <a:spcPts val="0"/>
              </a:spcAft>
              <a:buNone/>
              <a:defRPr sz="1600"/>
            </a:lvl2pPr>
            <a:lvl3pPr lvl="2" algn="ctr" rtl="0">
              <a:lnSpc>
                <a:spcPct val="100000"/>
              </a:lnSpc>
              <a:spcBef>
                <a:spcPts val="0"/>
              </a:spcBef>
              <a:spcAft>
                <a:spcPts val="0"/>
              </a:spcAft>
              <a:buNone/>
              <a:defRPr sz="1600"/>
            </a:lvl3pPr>
            <a:lvl4pPr lvl="3" algn="ctr" rtl="0">
              <a:lnSpc>
                <a:spcPct val="100000"/>
              </a:lnSpc>
              <a:spcBef>
                <a:spcPts val="0"/>
              </a:spcBef>
              <a:spcAft>
                <a:spcPts val="0"/>
              </a:spcAft>
              <a:buNone/>
              <a:defRPr sz="1600"/>
            </a:lvl4pPr>
            <a:lvl5pPr lvl="4" algn="ctr" rtl="0">
              <a:lnSpc>
                <a:spcPct val="100000"/>
              </a:lnSpc>
              <a:spcBef>
                <a:spcPts val="0"/>
              </a:spcBef>
              <a:spcAft>
                <a:spcPts val="0"/>
              </a:spcAft>
              <a:buNone/>
              <a:defRPr sz="1600"/>
            </a:lvl5pPr>
            <a:lvl6pPr lvl="5" algn="ctr" rtl="0">
              <a:lnSpc>
                <a:spcPct val="100000"/>
              </a:lnSpc>
              <a:spcBef>
                <a:spcPts val="0"/>
              </a:spcBef>
              <a:spcAft>
                <a:spcPts val="0"/>
              </a:spcAft>
              <a:buNone/>
              <a:defRPr sz="1600"/>
            </a:lvl6pPr>
            <a:lvl7pPr lvl="6" algn="ctr" rtl="0">
              <a:lnSpc>
                <a:spcPct val="100000"/>
              </a:lnSpc>
              <a:spcBef>
                <a:spcPts val="0"/>
              </a:spcBef>
              <a:spcAft>
                <a:spcPts val="0"/>
              </a:spcAft>
              <a:buNone/>
              <a:defRPr sz="1600"/>
            </a:lvl7pPr>
            <a:lvl8pPr lvl="7" algn="ctr" rtl="0">
              <a:lnSpc>
                <a:spcPct val="100000"/>
              </a:lnSpc>
              <a:spcBef>
                <a:spcPts val="0"/>
              </a:spcBef>
              <a:spcAft>
                <a:spcPts val="0"/>
              </a:spcAft>
              <a:buNone/>
              <a:defRPr sz="1600"/>
            </a:lvl8pPr>
            <a:lvl9pPr lvl="8" algn="ctr" rtl="0">
              <a:lnSpc>
                <a:spcPct val="100000"/>
              </a:lnSpc>
              <a:spcBef>
                <a:spcPts val="0"/>
              </a:spcBef>
              <a:spcAft>
                <a:spcPts val="0"/>
              </a:spcAft>
              <a:buNone/>
              <a:defRPr sz="1600"/>
            </a:lvl9pPr>
          </a:lstStyle>
          <a:p>
            <a:r>
              <a:rPr lang="zh-TW" altLang="en-US"/>
              <a:t>按一下以編輯母片副標題樣式</a:t>
            </a:r>
            <a:endParaRPr/>
          </a:p>
        </p:txBody>
      </p:sp>
      <p:sp>
        <p:nvSpPr>
          <p:cNvPr id="448" name="Google Shape;448;p24"/>
          <p:cNvSpPr txBox="1">
            <a:spLocks noGrp="1"/>
          </p:cNvSpPr>
          <p:nvPr>
            <p:ph type="subTitle" idx="2"/>
          </p:nvPr>
        </p:nvSpPr>
        <p:spPr>
          <a:xfrm>
            <a:off x="6879525" y="2760045"/>
            <a:ext cx="3145600" cy="9752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None/>
              <a:defRPr sz="1600"/>
            </a:lvl1pPr>
            <a:lvl2pPr lvl="1" algn="ctr" rtl="0">
              <a:lnSpc>
                <a:spcPct val="100000"/>
              </a:lnSpc>
              <a:spcBef>
                <a:spcPts val="0"/>
              </a:spcBef>
              <a:spcAft>
                <a:spcPts val="0"/>
              </a:spcAft>
              <a:buNone/>
              <a:defRPr sz="1600"/>
            </a:lvl2pPr>
            <a:lvl3pPr lvl="2" algn="ctr" rtl="0">
              <a:lnSpc>
                <a:spcPct val="100000"/>
              </a:lnSpc>
              <a:spcBef>
                <a:spcPts val="0"/>
              </a:spcBef>
              <a:spcAft>
                <a:spcPts val="0"/>
              </a:spcAft>
              <a:buNone/>
              <a:defRPr sz="1600"/>
            </a:lvl3pPr>
            <a:lvl4pPr lvl="3" algn="ctr" rtl="0">
              <a:lnSpc>
                <a:spcPct val="100000"/>
              </a:lnSpc>
              <a:spcBef>
                <a:spcPts val="0"/>
              </a:spcBef>
              <a:spcAft>
                <a:spcPts val="0"/>
              </a:spcAft>
              <a:buNone/>
              <a:defRPr sz="1600"/>
            </a:lvl4pPr>
            <a:lvl5pPr lvl="4" algn="ctr" rtl="0">
              <a:lnSpc>
                <a:spcPct val="100000"/>
              </a:lnSpc>
              <a:spcBef>
                <a:spcPts val="0"/>
              </a:spcBef>
              <a:spcAft>
                <a:spcPts val="0"/>
              </a:spcAft>
              <a:buNone/>
              <a:defRPr sz="1600"/>
            </a:lvl5pPr>
            <a:lvl6pPr lvl="5" algn="ctr" rtl="0">
              <a:lnSpc>
                <a:spcPct val="100000"/>
              </a:lnSpc>
              <a:spcBef>
                <a:spcPts val="0"/>
              </a:spcBef>
              <a:spcAft>
                <a:spcPts val="0"/>
              </a:spcAft>
              <a:buNone/>
              <a:defRPr sz="1600"/>
            </a:lvl6pPr>
            <a:lvl7pPr lvl="6" algn="ctr" rtl="0">
              <a:lnSpc>
                <a:spcPct val="100000"/>
              </a:lnSpc>
              <a:spcBef>
                <a:spcPts val="0"/>
              </a:spcBef>
              <a:spcAft>
                <a:spcPts val="0"/>
              </a:spcAft>
              <a:buNone/>
              <a:defRPr sz="1600"/>
            </a:lvl7pPr>
            <a:lvl8pPr lvl="7" algn="ctr" rtl="0">
              <a:lnSpc>
                <a:spcPct val="100000"/>
              </a:lnSpc>
              <a:spcBef>
                <a:spcPts val="0"/>
              </a:spcBef>
              <a:spcAft>
                <a:spcPts val="0"/>
              </a:spcAft>
              <a:buNone/>
              <a:defRPr sz="1600"/>
            </a:lvl8pPr>
            <a:lvl9pPr lvl="8" algn="ctr" rtl="0">
              <a:lnSpc>
                <a:spcPct val="100000"/>
              </a:lnSpc>
              <a:spcBef>
                <a:spcPts val="0"/>
              </a:spcBef>
              <a:spcAft>
                <a:spcPts val="0"/>
              </a:spcAft>
              <a:buNone/>
              <a:defRPr sz="1600"/>
            </a:lvl9pPr>
          </a:lstStyle>
          <a:p>
            <a:r>
              <a:rPr lang="zh-TW" altLang="en-US"/>
              <a:t>按一下以編輯母片副標題樣式</a:t>
            </a:r>
            <a:endParaRPr/>
          </a:p>
        </p:txBody>
      </p:sp>
      <p:sp>
        <p:nvSpPr>
          <p:cNvPr id="449" name="Google Shape;449;p24"/>
          <p:cNvSpPr txBox="1">
            <a:spLocks noGrp="1"/>
          </p:cNvSpPr>
          <p:nvPr>
            <p:ph type="subTitle" idx="3"/>
          </p:nvPr>
        </p:nvSpPr>
        <p:spPr>
          <a:xfrm>
            <a:off x="2222561" y="5172565"/>
            <a:ext cx="3145600" cy="9752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None/>
              <a:defRPr sz="1600"/>
            </a:lvl1pPr>
            <a:lvl2pPr lvl="1" algn="ctr" rtl="0">
              <a:lnSpc>
                <a:spcPct val="100000"/>
              </a:lnSpc>
              <a:spcBef>
                <a:spcPts val="0"/>
              </a:spcBef>
              <a:spcAft>
                <a:spcPts val="0"/>
              </a:spcAft>
              <a:buNone/>
              <a:defRPr sz="1600"/>
            </a:lvl2pPr>
            <a:lvl3pPr lvl="2" algn="ctr" rtl="0">
              <a:lnSpc>
                <a:spcPct val="100000"/>
              </a:lnSpc>
              <a:spcBef>
                <a:spcPts val="0"/>
              </a:spcBef>
              <a:spcAft>
                <a:spcPts val="0"/>
              </a:spcAft>
              <a:buNone/>
              <a:defRPr sz="1600"/>
            </a:lvl3pPr>
            <a:lvl4pPr lvl="3" algn="ctr" rtl="0">
              <a:lnSpc>
                <a:spcPct val="100000"/>
              </a:lnSpc>
              <a:spcBef>
                <a:spcPts val="0"/>
              </a:spcBef>
              <a:spcAft>
                <a:spcPts val="0"/>
              </a:spcAft>
              <a:buNone/>
              <a:defRPr sz="1600"/>
            </a:lvl4pPr>
            <a:lvl5pPr lvl="4" algn="ctr" rtl="0">
              <a:lnSpc>
                <a:spcPct val="100000"/>
              </a:lnSpc>
              <a:spcBef>
                <a:spcPts val="0"/>
              </a:spcBef>
              <a:spcAft>
                <a:spcPts val="0"/>
              </a:spcAft>
              <a:buNone/>
              <a:defRPr sz="1600"/>
            </a:lvl5pPr>
            <a:lvl6pPr lvl="5" algn="ctr" rtl="0">
              <a:lnSpc>
                <a:spcPct val="100000"/>
              </a:lnSpc>
              <a:spcBef>
                <a:spcPts val="0"/>
              </a:spcBef>
              <a:spcAft>
                <a:spcPts val="0"/>
              </a:spcAft>
              <a:buNone/>
              <a:defRPr sz="1600"/>
            </a:lvl6pPr>
            <a:lvl7pPr lvl="6" algn="ctr" rtl="0">
              <a:lnSpc>
                <a:spcPct val="100000"/>
              </a:lnSpc>
              <a:spcBef>
                <a:spcPts val="0"/>
              </a:spcBef>
              <a:spcAft>
                <a:spcPts val="0"/>
              </a:spcAft>
              <a:buNone/>
              <a:defRPr sz="1600"/>
            </a:lvl7pPr>
            <a:lvl8pPr lvl="7" algn="ctr" rtl="0">
              <a:lnSpc>
                <a:spcPct val="100000"/>
              </a:lnSpc>
              <a:spcBef>
                <a:spcPts val="0"/>
              </a:spcBef>
              <a:spcAft>
                <a:spcPts val="0"/>
              </a:spcAft>
              <a:buNone/>
              <a:defRPr sz="1600"/>
            </a:lvl8pPr>
            <a:lvl9pPr lvl="8" algn="ctr" rtl="0">
              <a:lnSpc>
                <a:spcPct val="100000"/>
              </a:lnSpc>
              <a:spcBef>
                <a:spcPts val="0"/>
              </a:spcBef>
              <a:spcAft>
                <a:spcPts val="0"/>
              </a:spcAft>
              <a:buNone/>
              <a:defRPr sz="1600"/>
            </a:lvl9pPr>
          </a:lstStyle>
          <a:p>
            <a:r>
              <a:rPr lang="zh-TW" altLang="en-US"/>
              <a:t>按一下以編輯母片副標題樣式</a:t>
            </a:r>
            <a:endParaRPr/>
          </a:p>
        </p:txBody>
      </p:sp>
      <p:sp>
        <p:nvSpPr>
          <p:cNvPr id="450" name="Google Shape;450;p24"/>
          <p:cNvSpPr txBox="1">
            <a:spLocks noGrp="1"/>
          </p:cNvSpPr>
          <p:nvPr>
            <p:ph type="subTitle" idx="4"/>
          </p:nvPr>
        </p:nvSpPr>
        <p:spPr>
          <a:xfrm>
            <a:off x="6879525" y="5170220"/>
            <a:ext cx="3145600" cy="9752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None/>
              <a:defRPr sz="1600"/>
            </a:lvl1pPr>
            <a:lvl2pPr lvl="1" algn="ctr" rtl="0">
              <a:lnSpc>
                <a:spcPct val="100000"/>
              </a:lnSpc>
              <a:spcBef>
                <a:spcPts val="0"/>
              </a:spcBef>
              <a:spcAft>
                <a:spcPts val="0"/>
              </a:spcAft>
              <a:buNone/>
              <a:defRPr sz="1600"/>
            </a:lvl2pPr>
            <a:lvl3pPr lvl="2" algn="ctr" rtl="0">
              <a:lnSpc>
                <a:spcPct val="100000"/>
              </a:lnSpc>
              <a:spcBef>
                <a:spcPts val="0"/>
              </a:spcBef>
              <a:spcAft>
                <a:spcPts val="0"/>
              </a:spcAft>
              <a:buNone/>
              <a:defRPr sz="1600"/>
            </a:lvl3pPr>
            <a:lvl4pPr lvl="3" algn="ctr" rtl="0">
              <a:lnSpc>
                <a:spcPct val="100000"/>
              </a:lnSpc>
              <a:spcBef>
                <a:spcPts val="0"/>
              </a:spcBef>
              <a:spcAft>
                <a:spcPts val="0"/>
              </a:spcAft>
              <a:buNone/>
              <a:defRPr sz="1600"/>
            </a:lvl4pPr>
            <a:lvl5pPr lvl="4" algn="ctr" rtl="0">
              <a:lnSpc>
                <a:spcPct val="100000"/>
              </a:lnSpc>
              <a:spcBef>
                <a:spcPts val="0"/>
              </a:spcBef>
              <a:spcAft>
                <a:spcPts val="0"/>
              </a:spcAft>
              <a:buNone/>
              <a:defRPr sz="1600"/>
            </a:lvl5pPr>
            <a:lvl6pPr lvl="5" algn="ctr" rtl="0">
              <a:lnSpc>
                <a:spcPct val="100000"/>
              </a:lnSpc>
              <a:spcBef>
                <a:spcPts val="0"/>
              </a:spcBef>
              <a:spcAft>
                <a:spcPts val="0"/>
              </a:spcAft>
              <a:buNone/>
              <a:defRPr sz="1600"/>
            </a:lvl6pPr>
            <a:lvl7pPr lvl="6" algn="ctr" rtl="0">
              <a:lnSpc>
                <a:spcPct val="100000"/>
              </a:lnSpc>
              <a:spcBef>
                <a:spcPts val="0"/>
              </a:spcBef>
              <a:spcAft>
                <a:spcPts val="0"/>
              </a:spcAft>
              <a:buNone/>
              <a:defRPr sz="1600"/>
            </a:lvl7pPr>
            <a:lvl8pPr lvl="7" algn="ctr" rtl="0">
              <a:lnSpc>
                <a:spcPct val="100000"/>
              </a:lnSpc>
              <a:spcBef>
                <a:spcPts val="0"/>
              </a:spcBef>
              <a:spcAft>
                <a:spcPts val="0"/>
              </a:spcAft>
              <a:buNone/>
              <a:defRPr sz="1600"/>
            </a:lvl8pPr>
            <a:lvl9pPr lvl="8" algn="ctr" rtl="0">
              <a:lnSpc>
                <a:spcPct val="100000"/>
              </a:lnSpc>
              <a:spcBef>
                <a:spcPts val="0"/>
              </a:spcBef>
              <a:spcAft>
                <a:spcPts val="0"/>
              </a:spcAft>
              <a:buNone/>
              <a:defRPr sz="1600"/>
            </a:lvl9pPr>
          </a:lstStyle>
          <a:p>
            <a:r>
              <a:rPr lang="zh-TW" altLang="en-US"/>
              <a:t>按一下以編輯母片副標題樣式</a:t>
            </a:r>
            <a:endParaRPr/>
          </a:p>
        </p:txBody>
      </p:sp>
      <p:sp>
        <p:nvSpPr>
          <p:cNvPr id="451" name="Google Shape;451;p24"/>
          <p:cNvSpPr txBox="1">
            <a:spLocks noGrp="1"/>
          </p:cNvSpPr>
          <p:nvPr>
            <p:ph type="subTitle" idx="5"/>
          </p:nvPr>
        </p:nvSpPr>
        <p:spPr>
          <a:xfrm>
            <a:off x="7189325" y="4880803"/>
            <a:ext cx="2526000" cy="312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None/>
              <a:defRPr b="1">
                <a:solidFill>
                  <a:schemeClr val="accent1"/>
                </a:solidFill>
              </a:defRPr>
            </a:lvl1pPr>
            <a:lvl2pPr lvl="1" algn="ctr" rtl="0">
              <a:lnSpc>
                <a:spcPct val="100000"/>
              </a:lnSpc>
              <a:spcBef>
                <a:spcPts val="0"/>
              </a:spcBef>
              <a:spcAft>
                <a:spcPts val="0"/>
              </a:spcAft>
              <a:buNone/>
              <a:defRPr b="1">
                <a:solidFill>
                  <a:schemeClr val="accent1"/>
                </a:solidFill>
              </a:defRPr>
            </a:lvl2pPr>
            <a:lvl3pPr lvl="2" algn="ctr" rtl="0">
              <a:lnSpc>
                <a:spcPct val="100000"/>
              </a:lnSpc>
              <a:spcBef>
                <a:spcPts val="0"/>
              </a:spcBef>
              <a:spcAft>
                <a:spcPts val="0"/>
              </a:spcAft>
              <a:buNone/>
              <a:defRPr b="1">
                <a:solidFill>
                  <a:schemeClr val="accent1"/>
                </a:solidFill>
              </a:defRPr>
            </a:lvl3pPr>
            <a:lvl4pPr lvl="3" algn="ctr" rtl="0">
              <a:lnSpc>
                <a:spcPct val="100000"/>
              </a:lnSpc>
              <a:spcBef>
                <a:spcPts val="0"/>
              </a:spcBef>
              <a:spcAft>
                <a:spcPts val="0"/>
              </a:spcAft>
              <a:buNone/>
              <a:defRPr b="1">
                <a:solidFill>
                  <a:schemeClr val="accent1"/>
                </a:solidFill>
              </a:defRPr>
            </a:lvl4pPr>
            <a:lvl5pPr lvl="4" algn="ctr" rtl="0">
              <a:lnSpc>
                <a:spcPct val="100000"/>
              </a:lnSpc>
              <a:spcBef>
                <a:spcPts val="0"/>
              </a:spcBef>
              <a:spcAft>
                <a:spcPts val="0"/>
              </a:spcAft>
              <a:buNone/>
              <a:defRPr b="1">
                <a:solidFill>
                  <a:schemeClr val="accent1"/>
                </a:solidFill>
              </a:defRPr>
            </a:lvl5pPr>
            <a:lvl6pPr lvl="5" algn="ctr" rtl="0">
              <a:lnSpc>
                <a:spcPct val="100000"/>
              </a:lnSpc>
              <a:spcBef>
                <a:spcPts val="0"/>
              </a:spcBef>
              <a:spcAft>
                <a:spcPts val="0"/>
              </a:spcAft>
              <a:buNone/>
              <a:defRPr b="1">
                <a:solidFill>
                  <a:schemeClr val="accent1"/>
                </a:solidFill>
              </a:defRPr>
            </a:lvl6pPr>
            <a:lvl7pPr lvl="6" algn="ctr" rtl="0">
              <a:lnSpc>
                <a:spcPct val="100000"/>
              </a:lnSpc>
              <a:spcBef>
                <a:spcPts val="0"/>
              </a:spcBef>
              <a:spcAft>
                <a:spcPts val="0"/>
              </a:spcAft>
              <a:buNone/>
              <a:defRPr b="1">
                <a:solidFill>
                  <a:schemeClr val="accent1"/>
                </a:solidFill>
              </a:defRPr>
            </a:lvl7pPr>
            <a:lvl8pPr lvl="7" algn="ctr" rtl="0">
              <a:lnSpc>
                <a:spcPct val="100000"/>
              </a:lnSpc>
              <a:spcBef>
                <a:spcPts val="0"/>
              </a:spcBef>
              <a:spcAft>
                <a:spcPts val="0"/>
              </a:spcAft>
              <a:buNone/>
              <a:defRPr b="1">
                <a:solidFill>
                  <a:schemeClr val="accent1"/>
                </a:solidFill>
              </a:defRPr>
            </a:lvl8pPr>
            <a:lvl9pPr lvl="8" algn="ctr" rtl="0">
              <a:lnSpc>
                <a:spcPct val="100000"/>
              </a:lnSpc>
              <a:spcBef>
                <a:spcPts val="0"/>
              </a:spcBef>
              <a:spcAft>
                <a:spcPts val="0"/>
              </a:spcAft>
              <a:buNone/>
              <a:defRPr b="1">
                <a:solidFill>
                  <a:schemeClr val="accent1"/>
                </a:solidFill>
              </a:defRPr>
            </a:lvl9pPr>
          </a:lstStyle>
          <a:p>
            <a:r>
              <a:rPr lang="zh-TW" altLang="en-US"/>
              <a:t>按一下以編輯母片副標題樣式</a:t>
            </a:r>
            <a:endParaRPr/>
          </a:p>
        </p:txBody>
      </p:sp>
      <p:sp>
        <p:nvSpPr>
          <p:cNvPr id="452" name="Google Shape;452;p24"/>
          <p:cNvSpPr txBox="1">
            <a:spLocks noGrp="1"/>
          </p:cNvSpPr>
          <p:nvPr>
            <p:ph type="subTitle" idx="6"/>
          </p:nvPr>
        </p:nvSpPr>
        <p:spPr>
          <a:xfrm>
            <a:off x="7189325" y="2471381"/>
            <a:ext cx="2526000" cy="312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None/>
              <a:defRPr b="1">
                <a:solidFill>
                  <a:schemeClr val="accent4"/>
                </a:solidFill>
              </a:defRPr>
            </a:lvl1pPr>
            <a:lvl2pPr lvl="1" algn="ctr" rtl="0">
              <a:lnSpc>
                <a:spcPct val="100000"/>
              </a:lnSpc>
              <a:spcBef>
                <a:spcPts val="0"/>
              </a:spcBef>
              <a:spcAft>
                <a:spcPts val="0"/>
              </a:spcAft>
              <a:buNone/>
              <a:defRPr b="1">
                <a:solidFill>
                  <a:schemeClr val="accent4"/>
                </a:solidFill>
              </a:defRPr>
            </a:lvl2pPr>
            <a:lvl3pPr lvl="2" algn="ctr" rtl="0">
              <a:lnSpc>
                <a:spcPct val="100000"/>
              </a:lnSpc>
              <a:spcBef>
                <a:spcPts val="0"/>
              </a:spcBef>
              <a:spcAft>
                <a:spcPts val="0"/>
              </a:spcAft>
              <a:buNone/>
              <a:defRPr b="1">
                <a:solidFill>
                  <a:schemeClr val="accent4"/>
                </a:solidFill>
              </a:defRPr>
            </a:lvl3pPr>
            <a:lvl4pPr lvl="3" algn="ctr" rtl="0">
              <a:lnSpc>
                <a:spcPct val="100000"/>
              </a:lnSpc>
              <a:spcBef>
                <a:spcPts val="0"/>
              </a:spcBef>
              <a:spcAft>
                <a:spcPts val="0"/>
              </a:spcAft>
              <a:buNone/>
              <a:defRPr b="1">
                <a:solidFill>
                  <a:schemeClr val="accent4"/>
                </a:solidFill>
              </a:defRPr>
            </a:lvl4pPr>
            <a:lvl5pPr lvl="4" algn="ctr" rtl="0">
              <a:lnSpc>
                <a:spcPct val="100000"/>
              </a:lnSpc>
              <a:spcBef>
                <a:spcPts val="0"/>
              </a:spcBef>
              <a:spcAft>
                <a:spcPts val="0"/>
              </a:spcAft>
              <a:buNone/>
              <a:defRPr b="1">
                <a:solidFill>
                  <a:schemeClr val="accent4"/>
                </a:solidFill>
              </a:defRPr>
            </a:lvl5pPr>
            <a:lvl6pPr lvl="5" algn="ctr" rtl="0">
              <a:lnSpc>
                <a:spcPct val="100000"/>
              </a:lnSpc>
              <a:spcBef>
                <a:spcPts val="0"/>
              </a:spcBef>
              <a:spcAft>
                <a:spcPts val="0"/>
              </a:spcAft>
              <a:buNone/>
              <a:defRPr b="1">
                <a:solidFill>
                  <a:schemeClr val="accent4"/>
                </a:solidFill>
              </a:defRPr>
            </a:lvl6pPr>
            <a:lvl7pPr lvl="6" algn="ctr" rtl="0">
              <a:lnSpc>
                <a:spcPct val="100000"/>
              </a:lnSpc>
              <a:spcBef>
                <a:spcPts val="0"/>
              </a:spcBef>
              <a:spcAft>
                <a:spcPts val="0"/>
              </a:spcAft>
              <a:buNone/>
              <a:defRPr b="1">
                <a:solidFill>
                  <a:schemeClr val="accent4"/>
                </a:solidFill>
              </a:defRPr>
            </a:lvl7pPr>
            <a:lvl8pPr lvl="7" algn="ctr" rtl="0">
              <a:lnSpc>
                <a:spcPct val="100000"/>
              </a:lnSpc>
              <a:spcBef>
                <a:spcPts val="0"/>
              </a:spcBef>
              <a:spcAft>
                <a:spcPts val="0"/>
              </a:spcAft>
              <a:buNone/>
              <a:defRPr b="1">
                <a:solidFill>
                  <a:schemeClr val="accent4"/>
                </a:solidFill>
              </a:defRPr>
            </a:lvl8pPr>
            <a:lvl9pPr lvl="8" algn="ctr" rtl="0">
              <a:lnSpc>
                <a:spcPct val="100000"/>
              </a:lnSpc>
              <a:spcBef>
                <a:spcPts val="0"/>
              </a:spcBef>
              <a:spcAft>
                <a:spcPts val="0"/>
              </a:spcAft>
              <a:buNone/>
              <a:defRPr b="1">
                <a:solidFill>
                  <a:schemeClr val="accent4"/>
                </a:solidFill>
              </a:defRPr>
            </a:lvl9pPr>
          </a:lstStyle>
          <a:p>
            <a:r>
              <a:rPr lang="zh-TW" altLang="en-US"/>
              <a:t>按一下以編輯母片副標題樣式</a:t>
            </a:r>
            <a:endParaRPr/>
          </a:p>
        </p:txBody>
      </p:sp>
      <p:sp>
        <p:nvSpPr>
          <p:cNvPr id="453" name="Google Shape;453;p24"/>
          <p:cNvSpPr txBox="1">
            <a:spLocks noGrp="1"/>
          </p:cNvSpPr>
          <p:nvPr>
            <p:ph type="subTitle" idx="7"/>
          </p:nvPr>
        </p:nvSpPr>
        <p:spPr>
          <a:xfrm>
            <a:off x="2598428" y="2471381"/>
            <a:ext cx="2526000" cy="312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None/>
              <a:defRPr b="1">
                <a:solidFill>
                  <a:schemeClr val="accent3"/>
                </a:solidFill>
              </a:defRPr>
            </a:lvl1pPr>
            <a:lvl2pPr lvl="1" algn="ctr" rtl="0">
              <a:lnSpc>
                <a:spcPct val="100000"/>
              </a:lnSpc>
              <a:spcBef>
                <a:spcPts val="0"/>
              </a:spcBef>
              <a:spcAft>
                <a:spcPts val="0"/>
              </a:spcAft>
              <a:buNone/>
              <a:defRPr b="1">
                <a:solidFill>
                  <a:schemeClr val="accent3"/>
                </a:solidFill>
              </a:defRPr>
            </a:lvl2pPr>
            <a:lvl3pPr lvl="2" algn="ctr" rtl="0">
              <a:lnSpc>
                <a:spcPct val="100000"/>
              </a:lnSpc>
              <a:spcBef>
                <a:spcPts val="0"/>
              </a:spcBef>
              <a:spcAft>
                <a:spcPts val="0"/>
              </a:spcAft>
              <a:buNone/>
              <a:defRPr b="1">
                <a:solidFill>
                  <a:schemeClr val="accent3"/>
                </a:solidFill>
              </a:defRPr>
            </a:lvl3pPr>
            <a:lvl4pPr lvl="3" algn="ctr" rtl="0">
              <a:lnSpc>
                <a:spcPct val="100000"/>
              </a:lnSpc>
              <a:spcBef>
                <a:spcPts val="0"/>
              </a:spcBef>
              <a:spcAft>
                <a:spcPts val="0"/>
              </a:spcAft>
              <a:buNone/>
              <a:defRPr b="1">
                <a:solidFill>
                  <a:schemeClr val="accent3"/>
                </a:solidFill>
              </a:defRPr>
            </a:lvl4pPr>
            <a:lvl5pPr lvl="4" algn="ctr" rtl="0">
              <a:lnSpc>
                <a:spcPct val="100000"/>
              </a:lnSpc>
              <a:spcBef>
                <a:spcPts val="0"/>
              </a:spcBef>
              <a:spcAft>
                <a:spcPts val="0"/>
              </a:spcAft>
              <a:buNone/>
              <a:defRPr b="1">
                <a:solidFill>
                  <a:schemeClr val="accent3"/>
                </a:solidFill>
              </a:defRPr>
            </a:lvl5pPr>
            <a:lvl6pPr lvl="5" algn="ctr" rtl="0">
              <a:lnSpc>
                <a:spcPct val="100000"/>
              </a:lnSpc>
              <a:spcBef>
                <a:spcPts val="0"/>
              </a:spcBef>
              <a:spcAft>
                <a:spcPts val="0"/>
              </a:spcAft>
              <a:buNone/>
              <a:defRPr b="1">
                <a:solidFill>
                  <a:schemeClr val="accent3"/>
                </a:solidFill>
              </a:defRPr>
            </a:lvl6pPr>
            <a:lvl7pPr lvl="6" algn="ctr" rtl="0">
              <a:lnSpc>
                <a:spcPct val="100000"/>
              </a:lnSpc>
              <a:spcBef>
                <a:spcPts val="0"/>
              </a:spcBef>
              <a:spcAft>
                <a:spcPts val="0"/>
              </a:spcAft>
              <a:buNone/>
              <a:defRPr b="1">
                <a:solidFill>
                  <a:schemeClr val="accent3"/>
                </a:solidFill>
              </a:defRPr>
            </a:lvl7pPr>
            <a:lvl8pPr lvl="7" algn="ctr" rtl="0">
              <a:lnSpc>
                <a:spcPct val="100000"/>
              </a:lnSpc>
              <a:spcBef>
                <a:spcPts val="0"/>
              </a:spcBef>
              <a:spcAft>
                <a:spcPts val="0"/>
              </a:spcAft>
              <a:buNone/>
              <a:defRPr b="1">
                <a:solidFill>
                  <a:schemeClr val="accent3"/>
                </a:solidFill>
              </a:defRPr>
            </a:lvl8pPr>
            <a:lvl9pPr lvl="8" algn="ctr" rtl="0">
              <a:lnSpc>
                <a:spcPct val="100000"/>
              </a:lnSpc>
              <a:spcBef>
                <a:spcPts val="0"/>
              </a:spcBef>
              <a:spcAft>
                <a:spcPts val="0"/>
              </a:spcAft>
              <a:buNone/>
              <a:defRPr b="1">
                <a:solidFill>
                  <a:schemeClr val="accent3"/>
                </a:solidFill>
              </a:defRPr>
            </a:lvl9pPr>
          </a:lstStyle>
          <a:p>
            <a:r>
              <a:rPr lang="zh-TW" altLang="en-US"/>
              <a:t>按一下以編輯母片副標題樣式</a:t>
            </a:r>
            <a:endParaRPr/>
          </a:p>
        </p:txBody>
      </p:sp>
      <p:sp>
        <p:nvSpPr>
          <p:cNvPr id="454" name="Google Shape;454;p24"/>
          <p:cNvSpPr txBox="1">
            <a:spLocks noGrp="1"/>
          </p:cNvSpPr>
          <p:nvPr>
            <p:ph type="subTitle" idx="8"/>
          </p:nvPr>
        </p:nvSpPr>
        <p:spPr>
          <a:xfrm>
            <a:off x="2532361" y="4880803"/>
            <a:ext cx="2526000" cy="312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None/>
              <a:defRPr b="1">
                <a:solidFill>
                  <a:schemeClr val="accent2"/>
                </a:solidFill>
              </a:defRPr>
            </a:lvl1pPr>
            <a:lvl2pPr lvl="1" algn="ctr" rtl="0">
              <a:lnSpc>
                <a:spcPct val="100000"/>
              </a:lnSpc>
              <a:spcBef>
                <a:spcPts val="0"/>
              </a:spcBef>
              <a:spcAft>
                <a:spcPts val="0"/>
              </a:spcAft>
              <a:buNone/>
              <a:defRPr b="1">
                <a:solidFill>
                  <a:schemeClr val="accent2"/>
                </a:solidFill>
              </a:defRPr>
            </a:lvl2pPr>
            <a:lvl3pPr lvl="2" algn="ctr" rtl="0">
              <a:lnSpc>
                <a:spcPct val="100000"/>
              </a:lnSpc>
              <a:spcBef>
                <a:spcPts val="0"/>
              </a:spcBef>
              <a:spcAft>
                <a:spcPts val="0"/>
              </a:spcAft>
              <a:buNone/>
              <a:defRPr b="1">
                <a:solidFill>
                  <a:schemeClr val="accent2"/>
                </a:solidFill>
              </a:defRPr>
            </a:lvl3pPr>
            <a:lvl4pPr lvl="3" algn="ctr" rtl="0">
              <a:lnSpc>
                <a:spcPct val="100000"/>
              </a:lnSpc>
              <a:spcBef>
                <a:spcPts val="0"/>
              </a:spcBef>
              <a:spcAft>
                <a:spcPts val="0"/>
              </a:spcAft>
              <a:buNone/>
              <a:defRPr b="1">
                <a:solidFill>
                  <a:schemeClr val="accent2"/>
                </a:solidFill>
              </a:defRPr>
            </a:lvl4pPr>
            <a:lvl5pPr lvl="4" algn="ctr" rtl="0">
              <a:lnSpc>
                <a:spcPct val="100000"/>
              </a:lnSpc>
              <a:spcBef>
                <a:spcPts val="0"/>
              </a:spcBef>
              <a:spcAft>
                <a:spcPts val="0"/>
              </a:spcAft>
              <a:buNone/>
              <a:defRPr b="1">
                <a:solidFill>
                  <a:schemeClr val="accent2"/>
                </a:solidFill>
              </a:defRPr>
            </a:lvl5pPr>
            <a:lvl6pPr lvl="5" algn="ctr" rtl="0">
              <a:lnSpc>
                <a:spcPct val="100000"/>
              </a:lnSpc>
              <a:spcBef>
                <a:spcPts val="0"/>
              </a:spcBef>
              <a:spcAft>
                <a:spcPts val="0"/>
              </a:spcAft>
              <a:buNone/>
              <a:defRPr b="1">
                <a:solidFill>
                  <a:schemeClr val="accent2"/>
                </a:solidFill>
              </a:defRPr>
            </a:lvl6pPr>
            <a:lvl7pPr lvl="6" algn="ctr" rtl="0">
              <a:lnSpc>
                <a:spcPct val="100000"/>
              </a:lnSpc>
              <a:spcBef>
                <a:spcPts val="0"/>
              </a:spcBef>
              <a:spcAft>
                <a:spcPts val="0"/>
              </a:spcAft>
              <a:buNone/>
              <a:defRPr b="1">
                <a:solidFill>
                  <a:schemeClr val="accent2"/>
                </a:solidFill>
              </a:defRPr>
            </a:lvl7pPr>
            <a:lvl8pPr lvl="7" algn="ctr" rtl="0">
              <a:lnSpc>
                <a:spcPct val="100000"/>
              </a:lnSpc>
              <a:spcBef>
                <a:spcPts val="0"/>
              </a:spcBef>
              <a:spcAft>
                <a:spcPts val="0"/>
              </a:spcAft>
              <a:buNone/>
              <a:defRPr b="1">
                <a:solidFill>
                  <a:schemeClr val="accent2"/>
                </a:solidFill>
              </a:defRPr>
            </a:lvl8pPr>
            <a:lvl9pPr lvl="8" algn="ctr" rtl="0">
              <a:lnSpc>
                <a:spcPct val="100000"/>
              </a:lnSpc>
              <a:spcBef>
                <a:spcPts val="0"/>
              </a:spcBef>
              <a:spcAft>
                <a:spcPts val="0"/>
              </a:spcAft>
              <a:buNone/>
              <a:defRPr b="1">
                <a:solidFill>
                  <a:schemeClr val="accent2"/>
                </a:solidFill>
              </a:defRPr>
            </a:lvl9pPr>
          </a:lstStyle>
          <a:p>
            <a:r>
              <a:rPr lang="zh-TW" altLang="en-US"/>
              <a:t>按一下以編輯母片副標題樣式</a:t>
            </a:r>
            <a:endParaRPr/>
          </a:p>
        </p:txBody>
      </p:sp>
      <p:sp>
        <p:nvSpPr>
          <p:cNvPr id="455" name="Google Shape;455;p24"/>
          <p:cNvSpPr/>
          <p:nvPr/>
        </p:nvSpPr>
        <p:spPr>
          <a:xfrm>
            <a:off x="4971796" y="6261501"/>
            <a:ext cx="288848" cy="53436"/>
          </a:xfrm>
          <a:custGeom>
            <a:avLst/>
            <a:gdLst/>
            <a:ahLst/>
            <a:cxnLst/>
            <a:rect l="l" t="t" r="r" b="b"/>
            <a:pathLst>
              <a:path w="35719" h="3449" fill="none" extrusionOk="0">
                <a:moveTo>
                  <a:pt x="1715" y="3449"/>
                </a:moveTo>
                <a:lnTo>
                  <a:pt x="33986" y="3449"/>
                </a:lnTo>
                <a:cubicBezTo>
                  <a:pt x="34944" y="3449"/>
                  <a:pt x="35719" y="2674"/>
                  <a:pt x="35719" y="1734"/>
                </a:cubicBezTo>
                <a:lnTo>
                  <a:pt x="35719" y="1734"/>
                </a:lnTo>
                <a:cubicBezTo>
                  <a:pt x="35719" y="775"/>
                  <a:pt x="34944" y="0"/>
                  <a:pt x="33986" y="0"/>
                </a:cubicBezTo>
                <a:lnTo>
                  <a:pt x="1715" y="0"/>
                </a:lnTo>
                <a:cubicBezTo>
                  <a:pt x="775" y="0"/>
                  <a:pt x="0" y="775"/>
                  <a:pt x="0" y="1734"/>
                </a:cubicBezTo>
                <a:lnTo>
                  <a:pt x="0" y="1734"/>
                </a:lnTo>
                <a:cubicBezTo>
                  <a:pt x="0" y="2674"/>
                  <a:pt x="775" y="3449"/>
                  <a:pt x="1715" y="3449"/>
                </a:cubicBezTo>
                <a:close/>
              </a:path>
            </a:pathLst>
          </a:custGeom>
          <a:noFill/>
          <a:ln w="5525" cap="flat" cmpd="sng">
            <a:solidFill>
              <a:schemeClr val="accent3"/>
            </a:solidFill>
            <a:prstDash val="solid"/>
            <a:miter lim="1844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56" name="Google Shape;456;p24"/>
          <p:cNvSpPr/>
          <p:nvPr/>
        </p:nvSpPr>
        <p:spPr>
          <a:xfrm>
            <a:off x="9879391" y="6537980"/>
            <a:ext cx="553525" cy="53448"/>
          </a:xfrm>
          <a:custGeom>
            <a:avLst/>
            <a:gdLst/>
            <a:ahLst/>
            <a:cxnLst/>
            <a:rect l="l" t="t" r="r" b="b"/>
            <a:pathLst>
              <a:path w="35719" h="3449" fill="none" extrusionOk="0">
                <a:moveTo>
                  <a:pt x="1715" y="3449"/>
                </a:moveTo>
                <a:lnTo>
                  <a:pt x="33986" y="3449"/>
                </a:lnTo>
                <a:cubicBezTo>
                  <a:pt x="34944" y="3449"/>
                  <a:pt x="35719" y="2674"/>
                  <a:pt x="35719" y="1734"/>
                </a:cubicBezTo>
                <a:lnTo>
                  <a:pt x="35719" y="1734"/>
                </a:lnTo>
                <a:cubicBezTo>
                  <a:pt x="35719" y="775"/>
                  <a:pt x="34944" y="0"/>
                  <a:pt x="33986" y="0"/>
                </a:cubicBezTo>
                <a:lnTo>
                  <a:pt x="1715" y="0"/>
                </a:lnTo>
                <a:cubicBezTo>
                  <a:pt x="775" y="0"/>
                  <a:pt x="0" y="775"/>
                  <a:pt x="0" y="1734"/>
                </a:cubicBezTo>
                <a:lnTo>
                  <a:pt x="0" y="1734"/>
                </a:lnTo>
                <a:cubicBezTo>
                  <a:pt x="0" y="2674"/>
                  <a:pt x="775" y="3449"/>
                  <a:pt x="1715" y="3449"/>
                </a:cubicBezTo>
                <a:close/>
              </a:path>
            </a:pathLst>
          </a:custGeom>
          <a:noFill/>
          <a:ln w="5525" cap="flat" cmpd="sng">
            <a:solidFill>
              <a:schemeClr val="accent2"/>
            </a:solidFill>
            <a:prstDash val="solid"/>
            <a:miter lim="1844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57" name="Google Shape;457;p24"/>
          <p:cNvSpPr/>
          <p:nvPr/>
        </p:nvSpPr>
        <p:spPr>
          <a:xfrm>
            <a:off x="651425" y="4853520"/>
            <a:ext cx="85743" cy="85743"/>
          </a:xfrm>
          <a:custGeom>
            <a:avLst/>
            <a:gdLst/>
            <a:ahLst/>
            <a:cxnLst/>
            <a:rect l="l" t="t" r="r" b="b"/>
            <a:pathLst>
              <a:path w="5533" h="5533" fill="none" extrusionOk="0">
                <a:moveTo>
                  <a:pt x="5533" y="2766"/>
                </a:moveTo>
                <a:cubicBezTo>
                  <a:pt x="5533" y="4297"/>
                  <a:pt x="4297" y="5532"/>
                  <a:pt x="2767" y="5532"/>
                </a:cubicBezTo>
                <a:cubicBezTo>
                  <a:pt x="1236" y="5532"/>
                  <a:pt x="1" y="4297"/>
                  <a:pt x="1" y="2766"/>
                </a:cubicBezTo>
                <a:cubicBezTo>
                  <a:pt x="1" y="1236"/>
                  <a:pt x="1236" y="0"/>
                  <a:pt x="2767" y="0"/>
                </a:cubicBezTo>
                <a:cubicBezTo>
                  <a:pt x="4297" y="0"/>
                  <a:pt x="5533" y="1236"/>
                  <a:pt x="5533" y="2766"/>
                </a:cubicBezTo>
                <a:close/>
              </a:path>
            </a:pathLst>
          </a:custGeom>
          <a:noFill/>
          <a:ln w="5525" cap="flat" cmpd="sng">
            <a:solidFill>
              <a:schemeClr val="accent4"/>
            </a:solidFill>
            <a:prstDash val="solid"/>
            <a:miter lim="1844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58" name="Google Shape;458;p24"/>
          <p:cNvSpPr/>
          <p:nvPr/>
        </p:nvSpPr>
        <p:spPr>
          <a:xfrm>
            <a:off x="961858" y="1755270"/>
            <a:ext cx="85743" cy="85743"/>
          </a:xfrm>
          <a:custGeom>
            <a:avLst/>
            <a:gdLst/>
            <a:ahLst/>
            <a:cxnLst/>
            <a:rect l="l" t="t" r="r" b="b"/>
            <a:pathLst>
              <a:path w="5533" h="5533" fill="none" extrusionOk="0">
                <a:moveTo>
                  <a:pt x="5533" y="2766"/>
                </a:moveTo>
                <a:cubicBezTo>
                  <a:pt x="5533" y="4297"/>
                  <a:pt x="4297" y="5532"/>
                  <a:pt x="2767" y="5532"/>
                </a:cubicBezTo>
                <a:cubicBezTo>
                  <a:pt x="1236" y="5532"/>
                  <a:pt x="1" y="4297"/>
                  <a:pt x="1" y="2766"/>
                </a:cubicBezTo>
                <a:cubicBezTo>
                  <a:pt x="1" y="1236"/>
                  <a:pt x="1236" y="0"/>
                  <a:pt x="2767" y="0"/>
                </a:cubicBezTo>
                <a:cubicBezTo>
                  <a:pt x="4297" y="0"/>
                  <a:pt x="5533" y="1236"/>
                  <a:pt x="5533" y="2766"/>
                </a:cubicBezTo>
                <a:close/>
              </a:path>
            </a:pathLst>
          </a:custGeom>
          <a:noFill/>
          <a:ln w="5525" cap="flat" cmpd="sng">
            <a:solidFill>
              <a:schemeClr val="accent4"/>
            </a:solidFill>
            <a:prstDash val="solid"/>
            <a:miter lim="1844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59" name="Google Shape;459;p24"/>
          <p:cNvSpPr/>
          <p:nvPr/>
        </p:nvSpPr>
        <p:spPr>
          <a:xfrm>
            <a:off x="506758" y="1039854"/>
            <a:ext cx="85743" cy="85743"/>
          </a:xfrm>
          <a:custGeom>
            <a:avLst/>
            <a:gdLst/>
            <a:ahLst/>
            <a:cxnLst/>
            <a:rect l="l" t="t" r="r" b="b"/>
            <a:pathLst>
              <a:path w="5533" h="5533" fill="none" extrusionOk="0">
                <a:moveTo>
                  <a:pt x="5533" y="2766"/>
                </a:moveTo>
                <a:cubicBezTo>
                  <a:pt x="5533" y="4297"/>
                  <a:pt x="4297" y="5532"/>
                  <a:pt x="2767" y="5532"/>
                </a:cubicBezTo>
                <a:cubicBezTo>
                  <a:pt x="1236" y="5532"/>
                  <a:pt x="1" y="4297"/>
                  <a:pt x="1" y="2766"/>
                </a:cubicBezTo>
                <a:cubicBezTo>
                  <a:pt x="1" y="1236"/>
                  <a:pt x="1236" y="0"/>
                  <a:pt x="2767" y="0"/>
                </a:cubicBezTo>
                <a:cubicBezTo>
                  <a:pt x="4297" y="0"/>
                  <a:pt x="5533" y="1236"/>
                  <a:pt x="5533" y="2766"/>
                </a:cubicBezTo>
                <a:close/>
              </a:path>
            </a:pathLst>
          </a:custGeom>
          <a:noFill/>
          <a:ln w="5525" cap="flat" cmpd="sng">
            <a:solidFill>
              <a:schemeClr val="accent4"/>
            </a:solidFill>
            <a:prstDash val="solid"/>
            <a:miter lim="1844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60" name="Google Shape;460;p24"/>
          <p:cNvSpPr/>
          <p:nvPr/>
        </p:nvSpPr>
        <p:spPr>
          <a:xfrm>
            <a:off x="1060291" y="5919587"/>
            <a:ext cx="85743" cy="85743"/>
          </a:xfrm>
          <a:custGeom>
            <a:avLst/>
            <a:gdLst/>
            <a:ahLst/>
            <a:cxnLst/>
            <a:rect l="l" t="t" r="r" b="b"/>
            <a:pathLst>
              <a:path w="5533" h="5533" fill="none" extrusionOk="0">
                <a:moveTo>
                  <a:pt x="5533" y="2766"/>
                </a:moveTo>
                <a:cubicBezTo>
                  <a:pt x="5533" y="4297"/>
                  <a:pt x="4297" y="5532"/>
                  <a:pt x="2767" y="5532"/>
                </a:cubicBezTo>
                <a:cubicBezTo>
                  <a:pt x="1236" y="5532"/>
                  <a:pt x="1" y="4297"/>
                  <a:pt x="1" y="2766"/>
                </a:cubicBezTo>
                <a:cubicBezTo>
                  <a:pt x="1" y="1236"/>
                  <a:pt x="1236" y="0"/>
                  <a:pt x="2767" y="0"/>
                </a:cubicBezTo>
                <a:cubicBezTo>
                  <a:pt x="4297" y="0"/>
                  <a:pt x="5533" y="1236"/>
                  <a:pt x="5533" y="2766"/>
                </a:cubicBezTo>
                <a:close/>
              </a:path>
            </a:pathLst>
          </a:custGeom>
          <a:noFill/>
          <a:ln w="5525" cap="flat" cmpd="sng">
            <a:solidFill>
              <a:schemeClr val="accent4"/>
            </a:solidFill>
            <a:prstDash val="solid"/>
            <a:miter lim="1844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61" name="Google Shape;461;p24"/>
          <p:cNvSpPr/>
          <p:nvPr/>
        </p:nvSpPr>
        <p:spPr>
          <a:xfrm>
            <a:off x="2559758" y="6537954"/>
            <a:ext cx="85743" cy="85743"/>
          </a:xfrm>
          <a:custGeom>
            <a:avLst/>
            <a:gdLst/>
            <a:ahLst/>
            <a:cxnLst/>
            <a:rect l="l" t="t" r="r" b="b"/>
            <a:pathLst>
              <a:path w="5533" h="5533" fill="none" extrusionOk="0">
                <a:moveTo>
                  <a:pt x="5533" y="2766"/>
                </a:moveTo>
                <a:cubicBezTo>
                  <a:pt x="5533" y="4297"/>
                  <a:pt x="4297" y="5532"/>
                  <a:pt x="2767" y="5532"/>
                </a:cubicBezTo>
                <a:cubicBezTo>
                  <a:pt x="1236" y="5532"/>
                  <a:pt x="1" y="4297"/>
                  <a:pt x="1" y="2766"/>
                </a:cubicBezTo>
                <a:cubicBezTo>
                  <a:pt x="1" y="1236"/>
                  <a:pt x="1236" y="0"/>
                  <a:pt x="2767" y="0"/>
                </a:cubicBezTo>
                <a:cubicBezTo>
                  <a:pt x="4297" y="0"/>
                  <a:pt x="5533" y="1236"/>
                  <a:pt x="5533" y="2766"/>
                </a:cubicBezTo>
                <a:close/>
              </a:path>
            </a:pathLst>
          </a:custGeom>
          <a:noFill/>
          <a:ln w="5525" cap="flat" cmpd="sng">
            <a:solidFill>
              <a:schemeClr val="accent2"/>
            </a:solidFill>
            <a:prstDash val="solid"/>
            <a:miter lim="1844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62" name="Google Shape;462;p24"/>
          <p:cNvSpPr/>
          <p:nvPr/>
        </p:nvSpPr>
        <p:spPr>
          <a:xfrm>
            <a:off x="8614791" y="6361904"/>
            <a:ext cx="85743" cy="85743"/>
          </a:xfrm>
          <a:custGeom>
            <a:avLst/>
            <a:gdLst/>
            <a:ahLst/>
            <a:cxnLst/>
            <a:rect l="l" t="t" r="r" b="b"/>
            <a:pathLst>
              <a:path w="5533" h="5533" fill="none" extrusionOk="0">
                <a:moveTo>
                  <a:pt x="5533" y="2766"/>
                </a:moveTo>
                <a:cubicBezTo>
                  <a:pt x="5533" y="4297"/>
                  <a:pt x="4297" y="5532"/>
                  <a:pt x="2767" y="5532"/>
                </a:cubicBezTo>
                <a:cubicBezTo>
                  <a:pt x="1236" y="5532"/>
                  <a:pt x="1" y="4297"/>
                  <a:pt x="1" y="2766"/>
                </a:cubicBezTo>
                <a:cubicBezTo>
                  <a:pt x="1" y="1236"/>
                  <a:pt x="1236" y="0"/>
                  <a:pt x="2767" y="0"/>
                </a:cubicBezTo>
                <a:cubicBezTo>
                  <a:pt x="4297" y="0"/>
                  <a:pt x="5533" y="1236"/>
                  <a:pt x="5533" y="2766"/>
                </a:cubicBezTo>
                <a:close/>
              </a:path>
            </a:pathLst>
          </a:custGeom>
          <a:noFill/>
          <a:ln w="5525" cap="flat" cmpd="sng">
            <a:solidFill>
              <a:schemeClr val="accent4"/>
            </a:solidFill>
            <a:prstDash val="solid"/>
            <a:miter lim="1844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63" name="Google Shape;463;p24"/>
          <p:cNvSpPr/>
          <p:nvPr/>
        </p:nvSpPr>
        <p:spPr>
          <a:xfrm>
            <a:off x="549597" y="2125001"/>
            <a:ext cx="401363" cy="53436"/>
          </a:xfrm>
          <a:custGeom>
            <a:avLst/>
            <a:gdLst/>
            <a:ahLst/>
            <a:cxnLst/>
            <a:rect l="l" t="t" r="r" b="b"/>
            <a:pathLst>
              <a:path w="35719" h="3449" fill="none" extrusionOk="0">
                <a:moveTo>
                  <a:pt x="1715" y="3449"/>
                </a:moveTo>
                <a:lnTo>
                  <a:pt x="33986" y="3449"/>
                </a:lnTo>
                <a:cubicBezTo>
                  <a:pt x="34944" y="3449"/>
                  <a:pt x="35719" y="2674"/>
                  <a:pt x="35719" y="1734"/>
                </a:cubicBezTo>
                <a:lnTo>
                  <a:pt x="35719" y="1734"/>
                </a:lnTo>
                <a:cubicBezTo>
                  <a:pt x="35719" y="775"/>
                  <a:pt x="34944" y="0"/>
                  <a:pt x="33986" y="0"/>
                </a:cubicBezTo>
                <a:lnTo>
                  <a:pt x="1715" y="0"/>
                </a:lnTo>
                <a:cubicBezTo>
                  <a:pt x="775" y="0"/>
                  <a:pt x="0" y="775"/>
                  <a:pt x="0" y="1734"/>
                </a:cubicBezTo>
                <a:lnTo>
                  <a:pt x="0" y="1734"/>
                </a:lnTo>
                <a:cubicBezTo>
                  <a:pt x="0" y="2674"/>
                  <a:pt x="775" y="3449"/>
                  <a:pt x="1715" y="3449"/>
                </a:cubicBezTo>
                <a:close/>
              </a:path>
            </a:pathLst>
          </a:custGeom>
          <a:noFill/>
          <a:ln w="5525" cap="flat" cmpd="sng">
            <a:solidFill>
              <a:schemeClr val="accent1"/>
            </a:solidFill>
            <a:prstDash val="solid"/>
            <a:miter lim="1844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64" name="Google Shape;464;p24"/>
          <p:cNvSpPr/>
          <p:nvPr/>
        </p:nvSpPr>
        <p:spPr>
          <a:xfrm>
            <a:off x="6496302" y="435171"/>
            <a:ext cx="85724" cy="85724"/>
          </a:xfrm>
          <a:custGeom>
            <a:avLst/>
            <a:gdLst/>
            <a:ahLst/>
            <a:cxnLst/>
            <a:rect l="l" t="t" r="r" b="b"/>
            <a:pathLst>
              <a:path w="5533" h="5533" fill="none" extrusionOk="0">
                <a:moveTo>
                  <a:pt x="5533" y="2766"/>
                </a:moveTo>
                <a:cubicBezTo>
                  <a:pt x="5533" y="4297"/>
                  <a:pt x="4297" y="5532"/>
                  <a:pt x="2767" y="5532"/>
                </a:cubicBezTo>
                <a:cubicBezTo>
                  <a:pt x="1236" y="5532"/>
                  <a:pt x="1" y="4297"/>
                  <a:pt x="1" y="2766"/>
                </a:cubicBezTo>
                <a:cubicBezTo>
                  <a:pt x="1" y="1236"/>
                  <a:pt x="1236" y="0"/>
                  <a:pt x="2767" y="0"/>
                </a:cubicBezTo>
                <a:cubicBezTo>
                  <a:pt x="4297" y="0"/>
                  <a:pt x="5533" y="1236"/>
                  <a:pt x="5533" y="2766"/>
                </a:cubicBezTo>
                <a:close/>
              </a:path>
            </a:pathLst>
          </a:custGeom>
          <a:noFill/>
          <a:ln w="5525" cap="flat" cmpd="sng">
            <a:solidFill>
              <a:schemeClr val="accent4"/>
            </a:solidFill>
            <a:prstDash val="solid"/>
            <a:miter lim="1844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65" name="Google Shape;465;p24"/>
          <p:cNvSpPr/>
          <p:nvPr/>
        </p:nvSpPr>
        <p:spPr>
          <a:xfrm>
            <a:off x="493615" y="5475185"/>
            <a:ext cx="401363" cy="53436"/>
          </a:xfrm>
          <a:custGeom>
            <a:avLst/>
            <a:gdLst/>
            <a:ahLst/>
            <a:cxnLst/>
            <a:rect l="l" t="t" r="r" b="b"/>
            <a:pathLst>
              <a:path w="35719" h="3449" fill="none" extrusionOk="0">
                <a:moveTo>
                  <a:pt x="1715" y="3449"/>
                </a:moveTo>
                <a:lnTo>
                  <a:pt x="33986" y="3449"/>
                </a:lnTo>
                <a:cubicBezTo>
                  <a:pt x="34944" y="3449"/>
                  <a:pt x="35719" y="2674"/>
                  <a:pt x="35719" y="1734"/>
                </a:cubicBezTo>
                <a:lnTo>
                  <a:pt x="35719" y="1734"/>
                </a:lnTo>
                <a:cubicBezTo>
                  <a:pt x="35719" y="775"/>
                  <a:pt x="34944" y="0"/>
                  <a:pt x="33986" y="0"/>
                </a:cubicBezTo>
                <a:lnTo>
                  <a:pt x="1715" y="0"/>
                </a:lnTo>
                <a:cubicBezTo>
                  <a:pt x="775" y="0"/>
                  <a:pt x="0" y="775"/>
                  <a:pt x="0" y="1734"/>
                </a:cubicBezTo>
                <a:lnTo>
                  <a:pt x="0" y="1734"/>
                </a:lnTo>
                <a:cubicBezTo>
                  <a:pt x="0" y="2674"/>
                  <a:pt x="775" y="3449"/>
                  <a:pt x="1715" y="3449"/>
                </a:cubicBezTo>
                <a:close/>
              </a:path>
            </a:pathLst>
          </a:custGeom>
          <a:noFill/>
          <a:ln w="5525" cap="flat" cmpd="sng">
            <a:solidFill>
              <a:schemeClr val="accent1"/>
            </a:solidFill>
            <a:prstDash val="solid"/>
            <a:miter lim="1844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66" name="Google Shape;466;p24"/>
          <p:cNvSpPr/>
          <p:nvPr/>
        </p:nvSpPr>
        <p:spPr>
          <a:xfrm>
            <a:off x="1287431" y="1625301"/>
            <a:ext cx="401363" cy="53436"/>
          </a:xfrm>
          <a:custGeom>
            <a:avLst/>
            <a:gdLst/>
            <a:ahLst/>
            <a:cxnLst/>
            <a:rect l="l" t="t" r="r" b="b"/>
            <a:pathLst>
              <a:path w="35719" h="3449" fill="none" extrusionOk="0">
                <a:moveTo>
                  <a:pt x="1715" y="3449"/>
                </a:moveTo>
                <a:lnTo>
                  <a:pt x="33986" y="3449"/>
                </a:lnTo>
                <a:cubicBezTo>
                  <a:pt x="34944" y="3449"/>
                  <a:pt x="35719" y="2674"/>
                  <a:pt x="35719" y="1734"/>
                </a:cubicBezTo>
                <a:lnTo>
                  <a:pt x="35719" y="1734"/>
                </a:lnTo>
                <a:cubicBezTo>
                  <a:pt x="35719" y="775"/>
                  <a:pt x="34944" y="0"/>
                  <a:pt x="33986" y="0"/>
                </a:cubicBezTo>
                <a:lnTo>
                  <a:pt x="1715" y="0"/>
                </a:lnTo>
                <a:cubicBezTo>
                  <a:pt x="775" y="0"/>
                  <a:pt x="0" y="775"/>
                  <a:pt x="0" y="1734"/>
                </a:cubicBezTo>
                <a:lnTo>
                  <a:pt x="0" y="1734"/>
                </a:lnTo>
                <a:cubicBezTo>
                  <a:pt x="0" y="2674"/>
                  <a:pt x="775" y="3449"/>
                  <a:pt x="1715" y="3449"/>
                </a:cubicBezTo>
                <a:close/>
              </a:path>
            </a:pathLst>
          </a:custGeom>
          <a:noFill/>
          <a:ln w="5525" cap="flat" cmpd="sng">
            <a:solidFill>
              <a:schemeClr val="accent2"/>
            </a:solidFill>
            <a:prstDash val="solid"/>
            <a:miter lim="1844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67" name="Google Shape;467;p24"/>
          <p:cNvSpPr/>
          <p:nvPr/>
        </p:nvSpPr>
        <p:spPr>
          <a:xfrm>
            <a:off x="2677329" y="252034"/>
            <a:ext cx="288848" cy="53436"/>
          </a:xfrm>
          <a:custGeom>
            <a:avLst/>
            <a:gdLst/>
            <a:ahLst/>
            <a:cxnLst/>
            <a:rect l="l" t="t" r="r" b="b"/>
            <a:pathLst>
              <a:path w="35719" h="3449" fill="none" extrusionOk="0">
                <a:moveTo>
                  <a:pt x="1715" y="3449"/>
                </a:moveTo>
                <a:lnTo>
                  <a:pt x="33986" y="3449"/>
                </a:lnTo>
                <a:cubicBezTo>
                  <a:pt x="34944" y="3449"/>
                  <a:pt x="35719" y="2674"/>
                  <a:pt x="35719" y="1734"/>
                </a:cubicBezTo>
                <a:lnTo>
                  <a:pt x="35719" y="1734"/>
                </a:lnTo>
                <a:cubicBezTo>
                  <a:pt x="35719" y="775"/>
                  <a:pt x="34944" y="0"/>
                  <a:pt x="33986" y="0"/>
                </a:cubicBezTo>
                <a:lnTo>
                  <a:pt x="1715" y="0"/>
                </a:lnTo>
                <a:cubicBezTo>
                  <a:pt x="775" y="0"/>
                  <a:pt x="0" y="775"/>
                  <a:pt x="0" y="1734"/>
                </a:cubicBezTo>
                <a:lnTo>
                  <a:pt x="0" y="1734"/>
                </a:lnTo>
                <a:cubicBezTo>
                  <a:pt x="0" y="2674"/>
                  <a:pt x="775" y="3449"/>
                  <a:pt x="1715" y="3449"/>
                </a:cubicBezTo>
                <a:close/>
              </a:path>
            </a:pathLst>
          </a:custGeom>
          <a:noFill/>
          <a:ln w="5525" cap="flat" cmpd="sng">
            <a:solidFill>
              <a:schemeClr val="accent3"/>
            </a:solidFill>
            <a:prstDash val="solid"/>
            <a:miter lim="1844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Tree>
    <p:extLst>
      <p:ext uri="{BB962C8B-B14F-4D97-AF65-F5344CB8AC3E}">
        <p14:creationId xmlns:p14="http://schemas.microsoft.com/office/powerpoint/2010/main" val="1313615322"/>
      </p:ext>
    </p:extLst>
  </p:cSld>
  <p:clrMapOvr>
    <a:masterClrMapping/>
  </p:clrMapOvr>
  <p:hf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and four columns 2">
  <p:cSld name="title and four columns 2">
    <p:spTree>
      <p:nvGrpSpPr>
        <p:cNvPr id="1" name="Shape 489"/>
        <p:cNvGrpSpPr/>
        <p:nvPr/>
      </p:nvGrpSpPr>
      <p:grpSpPr>
        <a:xfrm>
          <a:off x="0" y="0"/>
          <a:ext cx="0" cy="0"/>
          <a:chOff x="0" y="0"/>
          <a:chExt cx="0" cy="0"/>
        </a:xfrm>
      </p:grpSpPr>
      <p:sp>
        <p:nvSpPr>
          <p:cNvPr id="490" name="Google Shape;490;p26"/>
          <p:cNvSpPr/>
          <p:nvPr/>
        </p:nvSpPr>
        <p:spPr>
          <a:xfrm>
            <a:off x="361100" y="148795"/>
            <a:ext cx="11469779" cy="6574081"/>
          </a:xfrm>
          <a:custGeom>
            <a:avLst/>
            <a:gdLst/>
            <a:ahLst/>
            <a:cxnLst/>
            <a:rect l="l" t="t" r="r" b="b"/>
            <a:pathLst>
              <a:path w="240507" h="145853" extrusionOk="0">
                <a:moveTo>
                  <a:pt x="3715" y="1"/>
                </a:moveTo>
                <a:cubicBezTo>
                  <a:pt x="1656" y="1"/>
                  <a:pt x="1" y="1656"/>
                  <a:pt x="1" y="3716"/>
                </a:cubicBezTo>
                <a:lnTo>
                  <a:pt x="1" y="142137"/>
                </a:lnTo>
                <a:cubicBezTo>
                  <a:pt x="1" y="144185"/>
                  <a:pt x="1656" y="145852"/>
                  <a:pt x="3715" y="145852"/>
                </a:cubicBezTo>
                <a:lnTo>
                  <a:pt x="236780" y="145852"/>
                </a:lnTo>
                <a:cubicBezTo>
                  <a:pt x="238840" y="145852"/>
                  <a:pt x="240507" y="144185"/>
                  <a:pt x="240507" y="142137"/>
                </a:cubicBezTo>
                <a:lnTo>
                  <a:pt x="240507" y="3716"/>
                </a:lnTo>
                <a:cubicBezTo>
                  <a:pt x="240507" y="1656"/>
                  <a:pt x="238840" y="1"/>
                  <a:pt x="236792" y="1"/>
                </a:cubicBezTo>
                <a:close/>
              </a:path>
            </a:pathLst>
          </a:custGeom>
          <a:solidFill>
            <a:schemeClr val="lt2"/>
          </a:solidFill>
          <a:ln>
            <a:noFill/>
          </a:ln>
          <a:effectLst>
            <a:outerShdw blurRad="157163" dist="66675" dir="3420000" algn="bl" rotWithShape="0">
              <a:srgbClr val="000000">
                <a:alpha val="32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91" name="Google Shape;491;p26"/>
          <p:cNvSpPr/>
          <p:nvPr/>
        </p:nvSpPr>
        <p:spPr>
          <a:xfrm>
            <a:off x="643533" y="334367"/>
            <a:ext cx="100800" cy="100800"/>
          </a:xfrm>
          <a:prstGeom prst="ellipse">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92" name="Google Shape;492;p26"/>
          <p:cNvSpPr/>
          <p:nvPr/>
        </p:nvSpPr>
        <p:spPr>
          <a:xfrm>
            <a:off x="807567" y="334367"/>
            <a:ext cx="100800" cy="1008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93" name="Google Shape;493;p26"/>
          <p:cNvSpPr/>
          <p:nvPr/>
        </p:nvSpPr>
        <p:spPr>
          <a:xfrm>
            <a:off x="971600" y="334367"/>
            <a:ext cx="100800" cy="1008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94" name="Google Shape;494;p26"/>
          <p:cNvSpPr/>
          <p:nvPr/>
        </p:nvSpPr>
        <p:spPr>
          <a:xfrm>
            <a:off x="1405225" y="730433"/>
            <a:ext cx="9373600" cy="5414400"/>
          </a:xfrm>
          <a:prstGeom prst="roundRect">
            <a:avLst>
              <a:gd name="adj" fmla="val 8068"/>
            </a:avLst>
          </a:prstGeom>
          <a:solidFill>
            <a:schemeClr val="lt1"/>
          </a:solidFill>
          <a:ln>
            <a:noFill/>
          </a:ln>
          <a:effectLst>
            <a:outerShdw blurRad="57150" dist="19050" dir="5400000" algn="bl" rotWithShape="0">
              <a:schemeClr val="dk2">
                <a:alpha val="12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95" name="Google Shape;495;p26"/>
          <p:cNvSpPr/>
          <p:nvPr/>
        </p:nvSpPr>
        <p:spPr>
          <a:xfrm>
            <a:off x="1085536" y="712504"/>
            <a:ext cx="9909865" cy="667671"/>
          </a:xfrm>
          <a:custGeom>
            <a:avLst/>
            <a:gdLst/>
            <a:ahLst/>
            <a:cxnLst/>
            <a:rect l="l" t="t" r="r" b="b"/>
            <a:pathLst>
              <a:path w="285176" h="20331" extrusionOk="0">
                <a:moveTo>
                  <a:pt x="10165" y="0"/>
                </a:moveTo>
                <a:cubicBezTo>
                  <a:pt x="4554" y="0"/>
                  <a:pt x="0" y="4554"/>
                  <a:pt x="0" y="10165"/>
                </a:cubicBezTo>
                <a:cubicBezTo>
                  <a:pt x="0" y="15776"/>
                  <a:pt x="4554" y="20330"/>
                  <a:pt x="10165" y="20330"/>
                </a:cubicBezTo>
                <a:lnTo>
                  <a:pt x="275010" y="20330"/>
                </a:lnTo>
                <a:cubicBezTo>
                  <a:pt x="280621" y="20330"/>
                  <a:pt x="285175" y="15776"/>
                  <a:pt x="285175" y="10165"/>
                </a:cubicBezTo>
                <a:cubicBezTo>
                  <a:pt x="285175" y="4554"/>
                  <a:pt x="280621" y="0"/>
                  <a:pt x="275010" y="0"/>
                </a:cubicBezTo>
                <a:close/>
              </a:path>
            </a:pathLst>
          </a:custGeom>
          <a:solidFill>
            <a:srgbClr val="FFFFFF"/>
          </a:solidFill>
          <a:ln>
            <a:noFill/>
          </a:ln>
          <a:effectLst>
            <a:outerShdw blurRad="57150" dist="19050" dir="5400000" algn="bl" rotWithShape="0">
              <a:schemeClr val="dk2">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96" name="Google Shape;496;p26"/>
          <p:cNvSpPr/>
          <p:nvPr/>
        </p:nvSpPr>
        <p:spPr>
          <a:xfrm>
            <a:off x="1454959" y="787252"/>
            <a:ext cx="522868" cy="518160"/>
          </a:xfrm>
          <a:custGeom>
            <a:avLst/>
            <a:gdLst/>
            <a:ahLst/>
            <a:cxnLst/>
            <a:rect l="l" t="t" r="r" b="b"/>
            <a:pathLst>
              <a:path w="209147" h="207264" extrusionOk="0">
                <a:moveTo>
                  <a:pt x="90787" y="25958"/>
                </a:moveTo>
                <a:cubicBezTo>
                  <a:pt x="126698" y="25958"/>
                  <a:pt x="155750" y="55010"/>
                  <a:pt x="155750" y="90787"/>
                </a:cubicBezTo>
                <a:cubicBezTo>
                  <a:pt x="155750" y="126698"/>
                  <a:pt x="126698" y="155750"/>
                  <a:pt x="90787" y="155750"/>
                </a:cubicBezTo>
                <a:cubicBezTo>
                  <a:pt x="55010" y="155750"/>
                  <a:pt x="25958" y="126698"/>
                  <a:pt x="25958" y="90787"/>
                </a:cubicBezTo>
                <a:cubicBezTo>
                  <a:pt x="25958" y="55010"/>
                  <a:pt x="55010" y="25958"/>
                  <a:pt x="90787" y="25958"/>
                </a:cubicBezTo>
                <a:close/>
                <a:moveTo>
                  <a:pt x="90787" y="0"/>
                </a:moveTo>
                <a:cubicBezTo>
                  <a:pt x="40619" y="0"/>
                  <a:pt x="0" y="40619"/>
                  <a:pt x="0" y="90787"/>
                </a:cubicBezTo>
                <a:cubicBezTo>
                  <a:pt x="0" y="140955"/>
                  <a:pt x="40619" y="181709"/>
                  <a:pt x="90787" y="181709"/>
                </a:cubicBezTo>
                <a:cubicBezTo>
                  <a:pt x="108810" y="181709"/>
                  <a:pt x="125622" y="176194"/>
                  <a:pt x="139745" y="167183"/>
                </a:cubicBezTo>
                <a:lnTo>
                  <a:pt x="174042" y="201615"/>
                </a:lnTo>
                <a:cubicBezTo>
                  <a:pt x="177875" y="205381"/>
                  <a:pt x="182852" y="207264"/>
                  <a:pt x="187828" y="207264"/>
                </a:cubicBezTo>
                <a:cubicBezTo>
                  <a:pt x="192805" y="207264"/>
                  <a:pt x="197781" y="205381"/>
                  <a:pt x="201615" y="201615"/>
                </a:cubicBezTo>
                <a:cubicBezTo>
                  <a:pt x="209147" y="193948"/>
                  <a:pt x="209147" y="181709"/>
                  <a:pt x="201615" y="174042"/>
                </a:cubicBezTo>
                <a:lnTo>
                  <a:pt x="167183" y="139745"/>
                </a:lnTo>
                <a:cubicBezTo>
                  <a:pt x="176329" y="125622"/>
                  <a:pt x="181709" y="108810"/>
                  <a:pt x="181709" y="90787"/>
                </a:cubicBezTo>
                <a:cubicBezTo>
                  <a:pt x="181709" y="40619"/>
                  <a:pt x="140955" y="0"/>
                  <a:pt x="9078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97" name="Google Shape;497;p26"/>
          <p:cNvSpPr txBox="1">
            <a:spLocks noGrp="1"/>
          </p:cNvSpPr>
          <p:nvPr>
            <p:ph type="title"/>
          </p:nvPr>
        </p:nvSpPr>
        <p:spPr>
          <a:xfrm>
            <a:off x="2053733" y="712500"/>
            <a:ext cx="7396400" cy="637600"/>
          </a:xfrm>
          <a:prstGeom prst="rect">
            <a:avLst/>
          </a:prstGeom>
        </p:spPr>
        <p:txBody>
          <a:bodyPr spcFirstLastPara="1" wrap="square" lIns="91425" tIns="91425" rIns="91425" bIns="91425" anchor="ctr" anchorCtr="0">
            <a:noAutofit/>
          </a:bodyPr>
          <a:lstStyle>
            <a:lvl1pPr lvl="0" rtl="0">
              <a:spcBef>
                <a:spcPts val="0"/>
              </a:spcBef>
              <a:spcAft>
                <a:spcPts val="0"/>
              </a:spcAft>
              <a:buSzPts val="2800"/>
              <a:buNone/>
              <a:defRPr b="1">
                <a:solidFill>
                  <a:schemeClr val="accent1"/>
                </a:solidFill>
              </a:defRPr>
            </a:lvl1pPr>
            <a:lvl2pPr lvl="1" rtl="0">
              <a:spcBef>
                <a:spcPts val="0"/>
              </a:spcBef>
              <a:spcAft>
                <a:spcPts val="0"/>
              </a:spcAft>
              <a:buSzPts val="2800"/>
              <a:buNone/>
              <a:defRPr b="1"/>
            </a:lvl2pPr>
            <a:lvl3pPr lvl="2" rtl="0">
              <a:spcBef>
                <a:spcPts val="0"/>
              </a:spcBef>
              <a:spcAft>
                <a:spcPts val="0"/>
              </a:spcAft>
              <a:buSzPts val="2800"/>
              <a:buNone/>
              <a:defRPr b="1"/>
            </a:lvl3pPr>
            <a:lvl4pPr lvl="3" rtl="0">
              <a:spcBef>
                <a:spcPts val="0"/>
              </a:spcBef>
              <a:spcAft>
                <a:spcPts val="0"/>
              </a:spcAft>
              <a:buSzPts val="2800"/>
              <a:buNone/>
              <a:defRPr b="1"/>
            </a:lvl4pPr>
            <a:lvl5pPr lvl="4" rtl="0">
              <a:spcBef>
                <a:spcPts val="0"/>
              </a:spcBef>
              <a:spcAft>
                <a:spcPts val="0"/>
              </a:spcAft>
              <a:buSzPts val="2800"/>
              <a:buNone/>
              <a:defRPr b="1"/>
            </a:lvl5pPr>
            <a:lvl6pPr lvl="5" rtl="0">
              <a:spcBef>
                <a:spcPts val="0"/>
              </a:spcBef>
              <a:spcAft>
                <a:spcPts val="0"/>
              </a:spcAft>
              <a:buSzPts val="2800"/>
              <a:buNone/>
              <a:defRPr b="1"/>
            </a:lvl6pPr>
            <a:lvl7pPr lvl="6" rtl="0">
              <a:spcBef>
                <a:spcPts val="0"/>
              </a:spcBef>
              <a:spcAft>
                <a:spcPts val="0"/>
              </a:spcAft>
              <a:buSzPts val="2800"/>
              <a:buNone/>
              <a:defRPr b="1"/>
            </a:lvl7pPr>
            <a:lvl8pPr lvl="7" rtl="0">
              <a:spcBef>
                <a:spcPts val="0"/>
              </a:spcBef>
              <a:spcAft>
                <a:spcPts val="0"/>
              </a:spcAft>
              <a:buSzPts val="2800"/>
              <a:buNone/>
              <a:defRPr b="1"/>
            </a:lvl8pPr>
            <a:lvl9pPr lvl="8" rtl="0">
              <a:spcBef>
                <a:spcPts val="0"/>
              </a:spcBef>
              <a:spcAft>
                <a:spcPts val="0"/>
              </a:spcAft>
              <a:buSzPts val="2800"/>
              <a:buNone/>
              <a:defRPr b="1"/>
            </a:lvl9pPr>
          </a:lstStyle>
          <a:p>
            <a:r>
              <a:rPr lang="zh-TW" altLang="en-US"/>
              <a:t>按一下以編輯母片標題樣式</a:t>
            </a:r>
            <a:endParaRPr/>
          </a:p>
        </p:txBody>
      </p:sp>
      <p:sp>
        <p:nvSpPr>
          <p:cNvPr id="498" name="Google Shape;498;p26"/>
          <p:cNvSpPr txBox="1">
            <a:spLocks noGrp="1"/>
          </p:cNvSpPr>
          <p:nvPr>
            <p:ph type="subTitle" idx="1"/>
          </p:nvPr>
        </p:nvSpPr>
        <p:spPr>
          <a:xfrm>
            <a:off x="2099033" y="1662100"/>
            <a:ext cx="8328400" cy="402400"/>
          </a:xfrm>
          <a:prstGeom prst="rect">
            <a:avLst/>
          </a:prstGeom>
        </p:spPr>
        <p:txBody>
          <a:bodyPr spcFirstLastPara="1" wrap="square" lIns="91425" tIns="91425" rIns="91425" bIns="91425" anchor="ctr" anchorCtr="0">
            <a:noAutofit/>
          </a:bodyPr>
          <a:lstStyle>
            <a:lvl1pPr lvl="0">
              <a:lnSpc>
                <a:spcPct val="100000"/>
              </a:lnSpc>
              <a:spcBef>
                <a:spcPts val="0"/>
              </a:spcBef>
              <a:spcAft>
                <a:spcPts val="0"/>
              </a:spcAft>
              <a:buNone/>
              <a:defRPr b="1">
                <a:solidFill>
                  <a:schemeClr val="accent3"/>
                </a:solidFill>
              </a:defRPr>
            </a:lvl1pPr>
            <a:lvl2pPr lvl="1">
              <a:lnSpc>
                <a:spcPct val="100000"/>
              </a:lnSpc>
              <a:spcBef>
                <a:spcPts val="0"/>
              </a:spcBef>
              <a:spcAft>
                <a:spcPts val="0"/>
              </a:spcAft>
              <a:buNone/>
              <a:defRPr b="1">
                <a:solidFill>
                  <a:schemeClr val="accent3"/>
                </a:solidFill>
              </a:defRPr>
            </a:lvl2pPr>
            <a:lvl3pPr lvl="2">
              <a:lnSpc>
                <a:spcPct val="100000"/>
              </a:lnSpc>
              <a:spcBef>
                <a:spcPts val="0"/>
              </a:spcBef>
              <a:spcAft>
                <a:spcPts val="0"/>
              </a:spcAft>
              <a:buNone/>
              <a:defRPr b="1">
                <a:solidFill>
                  <a:schemeClr val="accent3"/>
                </a:solidFill>
              </a:defRPr>
            </a:lvl3pPr>
            <a:lvl4pPr lvl="3">
              <a:lnSpc>
                <a:spcPct val="100000"/>
              </a:lnSpc>
              <a:spcBef>
                <a:spcPts val="0"/>
              </a:spcBef>
              <a:spcAft>
                <a:spcPts val="0"/>
              </a:spcAft>
              <a:buNone/>
              <a:defRPr b="1">
                <a:solidFill>
                  <a:schemeClr val="accent3"/>
                </a:solidFill>
              </a:defRPr>
            </a:lvl4pPr>
            <a:lvl5pPr lvl="4">
              <a:lnSpc>
                <a:spcPct val="100000"/>
              </a:lnSpc>
              <a:spcBef>
                <a:spcPts val="0"/>
              </a:spcBef>
              <a:spcAft>
                <a:spcPts val="0"/>
              </a:spcAft>
              <a:buNone/>
              <a:defRPr b="1">
                <a:solidFill>
                  <a:schemeClr val="accent3"/>
                </a:solidFill>
              </a:defRPr>
            </a:lvl5pPr>
            <a:lvl6pPr lvl="5">
              <a:lnSpc>
                <a:spcPct val="100000"/>
              </a:lnSpc>
              <a:spcBef>
                <a:spcPts val="0"/>
              </a:spcBef>
              <a:spcAft>
                <a:spcPts val="0"/>
              </a:spcAft>
              <a:buNone/>
              <a:defRPr b="1">
                <a:solidFill>
                  <a:schemeClr val="accent3"/>
                </a:solidFill>
              </a:defRPr>
            </a:lvl6pPr>
            <a:lvl7pPr lvl="6">
              <a:lnSpc>
                <a:spcPct val="100000"/>
              </a:lnSpc>
              <a:spcBef>
                <a:spcPts val="0"/>
              </a:spcBef>
              <a:spcAft>
                <a:spcPts val="0"/>
              </a:spcAft>
              <a:buNone/>
              <a:defRPr b="1">
                <a:solidFill>
                  <a:schemeClr val="accent3"/>
                </a:solidFill>
              </a:defRPr>
            </a:lvl7pPr>
            <a:lvl8pPr lvl="7">
              <a:lnSpc>
                <a:spcPct val="100000"/>
              </a:lnSpc>
              <a:spcBef>
                <a:spcPts val="0"/>
              </a:spcBef>
              <a:spcAft>
                <a:spcPts val="0"/>
              </a:spcAft>
              <a:buNone/>
              <a:defRPr b="1">
                <a:solidFill>
                  <a:schemeClr val="accent3"/>
                </a:solidFill>
              </a:defRPr>
            </a:lvl8pPr>
            <a:lvl9pPr lvl="8">
              <a:lnSpc>
                <a:spcPct val="100000"/>
              </a:lnSpc>
              <a:spcBef>
                <a:spcPts val="0"/>
              </a:spcBef>
              <a:spcAft>
                <a:spcPts val="0"/>
              </a:spcAft>
              <a:buNone/>
              <a:defRPr b="1">
                <a:solidFill>
                  <a:schemeClr val="accent3"/>
                </a:solidFill>
              </a:defRPr>
            </a:lvl9pPr>
          </a:lstStyle>
          <a:p>
            <a:r>
              <a:rPr lang="zh-TW" altLang="en-US"/>
              <a:t>按一下以編輯母片副標題樣式</a:t>
            </a:r>
            <a:endParaRPr/>
          </a:p>
        </p:txBody>
      </p:sp>
      <p:sp>
        <p:nvSpPr>
          <p:cNvPr id="499" name="Google Shape;499;p26"/>
          <p:cNvSpPr txBox="1">
            <a:spLocks noGrp="1"/>
          </p:cNvSpPr>
          <p:nvPr>
            <p:ph type="subTitle" idx="2"/>
          </p:nvPr>
        </p:nvSpPr>
        <p:spPr>
          <a:xfrm>
            <a:off x="2099033" y="2794964"/>
            <a:ext cx="8328400" cy="4020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None/>
              <a:defRPr b="1">
                <a:solidFill>
                  <a:schemeClr val="accent4"/>
                </a:solidFill>
              </a:defRPr>
            </a:lvl1pPr>
            <a:lvl2pPr lvl="1" rtl="0">
              <a:lnSpc>
                <a:spcPct val="100000"/>
              </a:lnSpc>
              <a:spcBef>
                <a:spcPts val="0"/>
              </a:spcBef>
              <a:spcAft>
                <a:spcPts val="0"/>
              </a:spcAft>
              <a:buNone/>
              <a:defRPr b="1">
                <a:solidFill>
                  <a:schemeClr val="accent4"/>
                </a:solidFill>
              </a:defRPr>
            </a:lvl2pPr>
            <a:lvl3pPr lvl="2" rtl="0">
              <a:lnSpc>
                <a:spcPct val="100000"/>
              </a:lnSpc>
              <a:spcBef>
                <a:spcPts val="0"/>
              </a:spcBef>
              <a:spcAft>
                <a:spcPts val="0"/>
              </a:spcAft>
              <a:buNone/>
              <a:defRPr b="1">
                <a:solidFill>
                  <a:schemeClr val="accent4"/>
                </a:solidFill>
              </a:defRPr>
            </a:lvl3pPr>
            <a:lvl4pPr lvl="3" rtl="0">
              <a:lnSpc>
                <a:spcPct val="100000"/>
              </a:lnSpc>
              <a:spcBef>
                <a:spcPts val="0"/>
              </a:spcBef>
              <a:spcAft>
                <a:spcPts val="0"/>
              </a:spcAft>
              <a:buNone/>
              <a:defRPr b="1">
                <a:solidFill>
                  <a:schemeClr val="accent4"/>
                </a:solidFill>
              </a:defRPr>
            </a:lvl4pPr>
            <a:lvl5pPr lvl="4" rtl="0">
              <a:lnSpc>
                <a:spcPct val="100000"/>
              </a:lnSpc>
              <a:spcBef>
                <a:spcPts val="0"/>
              </a:spcBef>
              <a:spcAft>
                <a:spcPts val="0"/>
              </a:spcAft>
              <a:buNone/>
              <a:defRPr b="1">
                <a:solidFill>
                  <a:schemeClr val="accent4"/>
                </a:solidFill>
              </a:defRPr>
            </a:lvl5pPr>
            <a:lvl6pPr lvl="5" rtl="0">
              <a:lnSpc>
                <a:spcPct val="100000"/>
              </a:lnSpc>
              <a:spcBef>
                <a:spcPts val="0"/>
              </a:spcBef>
              <a:spcAft>
                <a:spcPts val="0"/>
              </a:spcAft>
              <a:buNone/>
              <a:defRPr b="1">
                <a:solidFill>
                  <a:schemeClr val="accent4"/>
                </a:solidFill>
              </a:defRPr>
            </a:lvl6pPr>
            <a:lvl7pPr lvl="6" rtl="0">
              <a:lnSpc>
                <a:spcPct val="100000"/>
              </a:lnSpc>
              <a:spcBef>
                <a:spcPts val="0"/>
              </a:spcBef>
              <a:spcAft>
                <a:spcPts val="0"/>
              </a:spcAft>
              <a:buNone/>
              <a:defRPr b="1">
                <a:solidFill>
                  <a:schemeClr val="accent4"/>
                </a:solidFill>
              </a:defRPr>
            </a:lvl7pPr>
            <a:lvl8pPr lvl="7" rtl="0">
              <a:lnSpc>
                <a:spcPct val="100000"/>
              </a:lnSpc>
              <a:spcBef>
                <a:spcPts val="0"/>
              </a:spcBef>
              <a:spcAft>
                <a:spcPts val="0"/>
              </a:spcAft>
              <a:buNone/>
              <a:defRPr b="1">
                <a:solidFill>
                  <a:schemeClr val="accent4"/>
                </a:solidFill>
              </a:defRPr>
            </a:lvl8pPr>
            <a:lvl9pPr lvl="8" rtl="0">
              <a:lnSpc>
                <a:spcPct val="100000"/>
              </a:lnSpc>
              <a:spcBef>
                <a:spcPts val="0"/>
              </a:spcBef>
              <a:spcAft>
                <a:spcPts val="0"/>
              </a:spcAft>
              <a:buNone/>
              <a:defRPr b="1">
                <a:solidFill>
                  <a:schemeClr val="accent4"/>
                </a:solidFill>
              </a:defRPr>
            </a:lvl9pPr>
          </a:lstStyle>
          <a:p>
            <a:r>
              <a:rPr lang="zh-TW" altLang="en-US"/>
              <a:t>按一下以編輯母片副標題樣式</a:t>
            </a:r>
            <a:endParaRPr/>
          </a:p>
        </p:txBody>
      </p:sp>
      <p:sp>
        <p:nvSpPr>
          <p:cNvPr id="500" name="Google Shape;500;p26"/>
          <p:cNvSpPr txBox="1">
            <a:spLocks noGrp="1"/>
          </p:cNvSpPr>
          <p:nvPr>
            <p:ph type="subTitle" idx="3"/>
          </p:nvPr>
        </p:nvSpPr>
        <p:spPr>
          <a:xfrm>
            <a:off x="2099033" y="3915240"/>
            <a:ext cx="8328400" cy="4024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None/>
              <a:defRPr b="1">
                <a:solidFill>
                  <a:schemeClr val="accent2"/>
                </a:solidFill>
              </a:defRPr>
            </a:lvl1pPr>
            <a:lvl2pPr lvl="1" rtl="0">
              <a:lnSpc>
                <a:spcPct val="100000"/>
              </a:lnSpc>
              <a:spcBef>
                <a:spcPts val="0"/>
              </a:spcBef>
              <a:spcAft>
                <a:spcPts val="0"/>
              </a:spcAft>
              <a:buNone/>
              <a:defRPr b="1">
                <a:solidFill>
                  <a:schemeClr val="accent2"/>
                </a:solidFill>
              </a:defRPr>
            </a:lvl2pPr>
            <a:lvl3pPr lvl="2" rtl="0">
              <a:lnSpc>
                <a:spcPct val="100000"/>
              </a:lnSpc>
              <a:spcBef>
                <a:spcPts val="0"/>
              </a:spcBef>
              <a:spcAft>
                <a:spcPts val="0"/>
              </a:spcAft>
              <a:buNone/>
              <a:defRPr b="1">
                <a:solidFill>
                  <a:schemeClr val="accent2"/>
                </a:solidFill>
              </a:defRPr>
            </a:lvl3pPr>
            <a:lvl4pPr lvl="3" rtl="0">
              <a:lnSpc>
                <a:spcPct val="100000"/>
              </a:lnSpc>
              <a:spcBef>
                <a:spcPts val="0"/>
              </a:spcBef>
              <a:spcAft>
                <a:spcPts val="0"/>
              </a:spcAft>
              <a:buNone/>
              <a:defRPr b="1">
                <a:solidFill>
                  <a:schemeClr val="accent2"/>
                </a:solidFill>
              </a:defRPr>
            </a:lvl4pPr>
            <a:lvl5pPr lvl="4" rtl="0">
              <a:lnSpc>
                <a:spcPct val="100000"/>
              </a:lnSpc>
              <a:spcBef>
                <a:spcPts val="0"/>
              </a:spcBef>
              <a:spcAft>
                <a:spcPts val="0"/>
              </a:spcAft>
              <a:buNone/>
              <a:defRPr b="1">
                <a:solidFill>
                  <a:schemeClr val="accent2"/>
                </a:solidFill>
              </a:defRPr>
            </a:lvl5pPr>
            <a:lvl6pPr lvl="5" rtl="0">
              <a:lnSpc>
                <a:spcPct val="100000"/>
              </a:lnSpc>
              <a:spcBef>
                <a:spcPts val="0"/>
              </a:spcBef>
              <a:spcAft>
                <a:spcPts val="0"/>
              </a:spcAft>
              <a:buNone/>
              <a:defRPr b="1">
                <a:solidFill>
                  <a:schemeClr val="accent2"/>
                </a:solidFill>
              </a:defRPr>
            </a:lvl6pPr>
            <a:lvl7pPr lvl="6" rtl="0">
              <a:lnSpc>
                <a:spcPct val="100000"/>
              </a:lnSpc>
              <a:spcBef>
                <a:spcPts val="0"/>
              </a:spcBef>
              <a:spcAft>
                <a:spcPts val="0"/>
              </a:spcAft>
              <a:buNone/>
              <a:defRPr b="1">
                <a:solidFill>
                  <a:schemeClr val="accent2"/>
                </a:solidFill>
              </a:defRPr>
            </a:lvl7pPr>
            <a:lvl8pPr lvl="7" rtl="0">
              <a:lnSpc>
                <a:spcPct val="100000"/>
              </a:lnSpc>
              <a:spcBef>
                <a:spcPts val="0"/>
              </a:spcBef>
              <a:spcAft>
                <a:spcPts val="0"/>
              </a:spcAft>
              <a:buNone/>
              <a:defRPr b="1">
                <a:solidFill>
                  <a:schemeClr val="accent2"/>
                </a:solidFill>
              </a:defRPr>
            </a:lvl8pPr>
            <a:lvl9pPr lvl="8" rtl="0">
              <a:lnSpc>
                <a:spcPct val="100000"/>
              </a:lnSpc>
              <a:spcBef>
                <a:spcPts val="0"/>
              </a:spcBef>
              <a:spcAft>
                <a:spcPts val="0"/>
              </a:spcAft>
              <a:buNone/>
              <a:defRPr b="1">
                <a:solidFill>
                  <a:schemeClr val="accent2"/>
                </a:solidFill>
              </a:defRPr>
            </a:lvl9pPr>
          </a:lstStyle>
          <a:p>
            <a:r>
              <a:rPr lang="zh-TW" altLang="en-US"/>
              <a:t>按一下以編輯母片副標題樣式</a:t>
            </a:r>
            <a:endParaRPr/>
          </a:p>
        </p:txBody>
      </p:sp>
      <p:sp>
        <p:nvSpPr>
          <p:cNvPr id="501" name="Google Shape;501;p26"/>
          <p:cNvSpPr txBox="1">
            <a:spLocks noGrp="1"/>
          </p:cNvSpPr>
          <p:nvPr>
            <p:ph type="subTitle" idx="4"/>
          </p:nvPr>
        </p:nvSpPr>
        <p:spPr>
          <a:xfrm>
            <a:off x="2099033" y="5036180"/>
            <a:ext cx="8328400" cy="4024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None/>
              <a:defRPr b="1">
                <a:solidFill>
                  <a:schemeClr val="accent1"/>
                </a:solidFill>
              </a:defRPr>
            </a:lvl1pPr>
            <a:lvl2pPr lvl="1" rtl="0">
              <a:lnSpc>
                <a:spcPct val="100000"/>
              </a:lnSpc>
              <a:spcBef>
                <a:spcPts val="0"/>
              </a:spcBef>
              <a:spcAft>
                <a:spcPts val="0"/>
              </a:spcAft>
              <a:buNone/>
              <a:defRPr b="1">
                <a:solidFill>
                  <a:schemeClr val="accent1"/>
                </a:solidFill>
              </a:defRPr>
            </a:lvl2pPr>
            <a:lvl3pPr lvl="2" rtl="0">
              <a:lnSpc>
                <a:spcPct val="100000"/>
              </a:lnSpc>
              <a:spcBef>
                <a:spcPts val="0"/>
              </a:spcBef>
              <a:spcAft>
                <a:spcPts val="0"/>
              </a:spcAft>
              <a:buNone/>
              <a:defRPr b="1">
                <a:solidFill>
                  <a:schemeClr val="accent1"/>
                </a:solidFill>
              </a:defRPr>
            </a:lvl3pPr>
            <a:lvl4pPr lvl="3" rtl="0">
              <a:lnSpc>
                <a:spcPct val="100000"/>
              </a:lnSpc>
              <a:spcBef>
                <a:spcPts val="0"/>
              </a:spcBef>
              <a:spcAft>
                <a:spcPts val="0"/>
              </a:spcAft>
              <a:buNone/>
              <a:defRPr b="1">
                <a:solidFill>
                  <a:schemeClr val="accent1"/>
                </a:solidFill>
              </a:defRPr>
            </a:lvl4pPr>
            <a:lvl5pPr lvl="4" rtl="0">
              <a:lnSpc>
                <a:spcPct val="100000"/>
              </a:lnSpc>
              <a:spcBef>
                <a:spcPts val="0"/>
              </a:spcBef>
              <a:spcAft>
                <a:spcPts val="0"/>
              </a:spcAft>
              <a:buNone/>
              <a:defRPr b="1">
                <a:solidFill>
                  <a:schemeClr val="accent1"/>
                </a:solidFill>
              </a:defRPr>
            </a:lvl5pPr>
            <a:lvl6pPr lvl="5" rtl="0">
              <a:lnSpc>
                <a:spcPct val="100000"/>
              </a:lnSpc>
              <a:spcBef>
                <a:spcPts val="0"/>
              </a:spcBef>
              <a:spcAft>
                <a:spcPts val="0"/>
              </a:spcAft>
              <a:buNone/>
              <a:defRPr b="1">
                <a:solidFill>
                  <a:schemeClr val="accent1"/>
                </a:solidFill>
              </a:defRPr>
            </a:lvl6pPr>
            <a:lvl7pPr lvl="6" rtl="0">
              <a:lnSpc>
                <a:spcPct val="100000"/>
              </a:lnSpc>
              <a:spcBef>
                <a:spcPts val="0"/>
              </a:spcBef>
              <a:spcAft>
                <a:spcPts val="0"/>
              </a:spcAft>
              <a:buNone/>
              <a:defRPr b="1">
                <a:solidFill>
                  <a:schemeClr val="accent1"/>
                </a:solidFill>
              </a:defRPr>
            </a:lvl7pPr>
            <a:lvl8pPr lvl="7" rtl="0">
              <a:lnSpc>
                <a:spcPct val="100000"/>
              </a:lnSpc>
              <a:spcBef>
                <a:spcPts val="0"/>
              </a:spcBef>
              <a:spcAft>
                <a:spcPts val="0"/>
              </a:spcAft>
              <a:buNone/>
              <a:defRPr b="1">
                <a:solidFill>
                  <a:schemeClr val="accent1"/>
                </a:solidFill>
              </a:defRPr>
            </a:lvl8pPr>
            <a:lvl9pPr lvl="8" rtl="0">
              <a:lnSpc>
                <a:spcPct val="100000"/>
              </a:lnSpc>
              <a:spcBef>
                <a:spcPts val="0"/>
              </a:spcBef>
              <a:spcAft>
                <a:spcPts val="0"/>
              </a:spcAft>
              <a:buNone/>
              <a:defRPr b="1">
                <a:solidFill>
                  <a:schemeClr val="accent1"/>
                </a:solidFill>
              </a:defRPr>
            </a:lvl9pPr>
          </a:lstStyle>
          <a:p>
            <a:r>
              <a:rPr lang="zh-TW" altLang="en-US"/>
              <a:t>按一下以編輯母片副標題樣式</a:t>
            </a:r>
            <a:endParaRPr/>
          </a:p>
        </p:txBody>
      </p:sp>
      <p:sp>
        <p:nvSpPr>
          <p:cNvPr id="502" name="Google Shape;502;p26"/>
          <p:cNvSpPr txBox="1">
            <a:spLocks noGrp="1"/>
          </p:cNvSpPr>
          <p:nvPr>
            <p:ph type="subTitle" idx="5"/>
          </p:nvPr>
        </p:nvSpPr>
        <p:spPr>
          <a:xfrm>
            <a:off x="2099033" y="2035137"/>
            <a:ext cx="8328400" cy="4024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None/>
              <a:defRPr sz="1600">
                <a:solidFill>
                  <a:schemeClr val="dk2"/>
                </a:solidFill>
              </a:defRPr>
            </a:lvl1pPr>
            <a:lvl2pPr lvl="1" rtl="0">
              <a:lnSpc>
                <a:spcPct val="100000"/>
              </a:lnSpc>
              <a:spcBef>
                <a:spcPts val="0"/>
              </a:spcBef>
              <a:spcAft>
                <a:spcPts val="0"/>
              </a:spcAft>
              <a:buNone/>
              <a:defRPr sz="1600">
                <a:solidFill>
                  <a:schemeClr val="dk2"/>
                </a:solidFill>
              </a:defRPr>
            </a:lvl2pPr>
            <a:lvl3pPr lvl="2" rtl="0">
              <a:lnSpc>
                <a:spcPct val="100000"/>
              </a:lnSpc>
              <a:spcBef>
                <a:spcPts val="0"/>
              </a:spcBef>
              <a:spcAft>
                <a:spcPts val="0"/>
              </a:spcAft>
              <a:buNone/>
              <a:defRPr sz="1600">
                <a:solidFill>
                  <a:schemeClr val="dk2"/>
                </a:solidFill>
              </a:defRPr>
            </a:lvl3pPr>
            <a:lvl4pPr lvl="3" rtl="0">
              <a:lnSpc>
                <a:spcPct val="100000"/>
              </a:lnSpc>
              <a:spcBef>
                <a:spcPts val="0"/>
              </a:spcBef>
              <a:spcAft>
                <a:spcPts val="0"/>
              </a:spcAft>
              <a:buNone/>
              <a:defRPr sz="1600">
                <a:solidFill>
                  <a:schemeClr val="dk2"/>
                </a:solidFill>
              </a:defRPr>
            </a:lvl4pPr>
            <a:lvl5pPr lvl="4" rtl="0">
              <a:lnSpc>
                <a:spcPct val="100000"/>
              </a:lnSpc>
              <a:spcBef>
                <a:spcPts val="0"/>
              </a:spcBef>
              <a:spcAft>
                <a:spcPts val="0"/>
              </a:spcAft>
              <a:buNone/>
              <a:defRPr sz="1600">
                <a:solidFill>
                  <a:schemeClr val="dk2"/>
                </a:solidFill>
              </a:defRPr>
            </a:lvl5pPr>
            <a:lvl6pPr lvl="5" rtl="0">
              <a:lnSpc>
                <a:spcPct val="100000"/>
              </a:lnSpc>
              <a:spcBef>
                <a:spcPts val="0"/>
              </a:spcBef>
              <a:spcAft>
                <a:spcPts val="0"/>
              </a:spcAft>
              <a:buNone/>
              <a:defRPr sz="1600">
                <a:solidFill>
                  <a:schemeClr val="dk2"/>
                </a:solidFill>
              </a:defRPr>
            </a:lvl6pPr>
            <a:lvl7pPr lvl="6" rtl="0">
              <a:lnSpc>
                <a:spcPct val="100000"/>
              </a:lnSpc>
              <a:spcBef>
                <a:spcPts val="0"/>
              </a:spcBef>
              <a:spcAft>
                <a:spcPts val="0"/>
              </a:spcAft>
              <a:buNone/>
              <a:defRPr sz="1600">
                <a:solidFill>
                  <a:schemeClr val="dk2"/>
                </a:solidFill>
              </a:defRPr>
            </a:lvl7pPr>
            <a:lvl8pPr lvl="7" rtl="0">
              <a:lnSpc>
                <a:spcPct val="100000"/>
              </a:lnSpc>
              <a:spcBef>
                <a:spcPts val="0"/>
              </a:spcBef>
              <a:spcAft>
                <a:spcPts val="0"/>
              </a:spcAft>
              <a:buNone/>
              <a:defRPr sz="1600">
                <a:solidFill>
                  <a:schemeClr val="dk2"/>
                </a:solidFill>
              </a:defRPr>
            </a:lvl8pPr>
            <a:lvl9pPr lvl="8" rtl="0">
              <a:lnSpc>
                <a:spcPct val="100000"/>
              </a:lnSpc>
              <a:spcBef>
                <a:spcPts val="0"/>
              </a:spcBef>
              <a:spcAft>
                <a:spcPts val="0"/>
              </a:spcAft>
              <a:buNone/>
              <a:defRPr sz="1600">
                <a:solidFill>
                  <a:schemeClr val="dk2"/>
                </a:solidFill>
              </a:defRPr>
            </a:lvl9pPr>
          </a:lstStyle>
          <a:p>
            <a:r>
              <a:rPr lang="zh-TW" altLang="en-US"/>
              <a:t>按一下以編輯母片副標題樣式</a:t>
            </a:r>
            <a:endParaRPr/>
          </a:p>
        </p:txBody>
      </p:sp>
      <p:sp>
        <p:nvSpPr>
          <p:cNvPr id="503" name="Google Shape;503;p26"/>
          <p:cNvSpPr txBox="1">
            <a:spLocks noGrp="1"/>
          </p:cNvSpPr>
          <p:nvPr>
            <p:ph type="subTitle" idx="6"/>
          </p:nvPr>
        </p:nvSpPr>
        <p:spPr>
          <a:xfrm>
            <a:off x="2099033" y="3160949"/>
            <a:ext cx="8328400" cy="4024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None/>
              <a:defRPr sz="1600">
                <a:solidFill>
                  <a:schemeClr val="dk2"/>
                </a:solidFill>
              </a:defRPr>
            </a:lvl1pPr>
            <a:lvl2pPr lvl="1" rtl="0">
              <a:lnSpc>
                <a:spcPct val="100000"/>
              </a:lnSpc>
              <a:spcBef>
                <a:spcPts val="0"/>
              </a:spcBef>
              <a:spcAft>
                <a:spcPts val="0"/>
              </a:spcAft>
              <a:buNone/>
              <a:defRPr sz="1600">
                <a:solidFill>
                  <a:schemeClr val="dk2"/>
                </a:solidFill>
              </a:defRPr>
            </a:lvl2pPr>
            <a:lvl3pPr lvl="2" rtl="0">
              <a:lnSpc>
                <a:spcPct val="100000"/>
              </a:lnSpc>
              <a:spcBef>
                <a:spcPts val="0"/>
              </a:spcBef>
              <a:spcAft>
                <a:spcPts val="0"/>
              </a:spcAft>
              <a:buNone/>
              <a:defRPr sz="1600">
                <a:solidFill>
                  <a:schemeClr val="dk2"/>
                </a:solidFill>
              </a:defRPr>
            </a:lvl3pPr>
            <a:lvl4pPr lvl="3" rtl="0">
              <a:lnSpc>
                <a:spcPct val="100000"/>
              </a:lnSpc>
              <a:spcBef>
                <a:spcPts val="0"/>
              </a:spcBef>
              <a:spcAft>
                <a:spcPts val="0"/>
              </a:spcAft>
              <a:buNone/>
              <a:defRPr sz="1600">
                <a:solidFill>
                  <a:schemeClr val="dk2"/>
                </a:solidFill>
              </a:defRPr>
            </a:lvl4pPr>
            <a:lvl5pPr lvl="4" rtl="0">
              <a:lnSpc>
                <a:spcPct val="100000"/>
              </a:lnSpc>
              <a:spcBef>
                <a:spcPts val="0"/>
              </a:spcBef>
              <a:spcAft>
                <a:spcPts val="0"/>
              </a:spcAft>
              <a:buNone/>
              <a:defRPr sz="1600">
                <a:solidFill>
                  <a:schemeClr val="dk2"/>
                </a:solidFill>
              </a:defRPr>
            </a:lvl5pPr>
            <a:lvl6pPr lvl="5" rtl="0">
              <a:lnSpc>
                <a:spcPct val="100000"/>
              </a:lnSpc>
              <a:spcBef>
                <a:spcPts val="0"/>
              </a:spcBef>
              <a:spcAft>
                <a:spcPts val="0"/>
              </a:spcAft>
              <a:buNone/>
              <a:defRPr sz="1600">
                <a:solidFill>
                  <a:schemeClr val="dk2"/>
                </a:solidFill>
              </a:defRPr>
            </a:lvl6pPr>
            <a:lvl7pPr lvl="6" rtl="0">
              <a:lnSpc>
                <a:spcPct val="100000"/>
              </a:lnSpc>
              <a:spcBef>
                <a:spcPts val="0"/>
              </a:spcBef>
              <a:spcAft>
                <a:spcPts val="0"/>
              </a:spcAft>
              <a:buNone/>
              <a:defRPr sz="1600">
                <a:solidFill>
                  <a:schemeClr val="dk2"/>
                </a:solidFill>
              </a:defRPr>
            </a:lvl7pPr>
            <a:lvl8pPr lvl="7" rtl="0">
              <a:lnSpc>
                <a:spcPct val="100000"/>
              </a:lnSpc>
              <a:spcBef>
                <a:spcPts val="0"/>
              </a:spcBef>
              <a:spcAft>
                <a:spcPts val="0"/>
              </a:spcAft>
              <a:buNone/>
              <a:defRPr sz="1600">
                <a:solidFill>
                  <a:schemeClr val="dk2"/>
                </a:solidFill>
              </a:defRPr>
            </a:lvl8pPr>
            <a:lvl9pPr lvl="8" rtl="0">
              <a:lnSpc>
                <a:spcPct val="100000"/>
              </a:lnSpc>
              <a:spcBef>
                <a:spcPts val="0"/>
              </a:spcBef>
              <a:spcAft>
                <a:spcPts val="0"/>
              </a:spcAft>
              <a:buNone/>
              <a:defRPr sz="1600">
                <a:solidFill>
                  <a:schemeClr val="dk2"/>
                </a:solidFill>
              </a:defRPr>
            </a:lvl9pPr>
          </a:lstStyle>
          <a:p>
            <a:r>
              <a:rPr lang="zh-TW" altLang="en-US"/>
              <a:t>按一下以編輯母片副標題樣式</a:t>
            </a:r>
            <a:endParaRPr/>
          </a:p>
        </p:txBody>
      </p:sp>
      <p:sp>
        <p:nvSpPr>
          <p:cNvPr id="504" name="Google Shape;504;p26"/>
          <p:cNvSpPr txBox="1">
            <a:spLocks noGrp="1"/>
          </p:cNvSpPr>
          <p:nvPr>
            <p:ph type="subTitle" idx="7"/>
          </p:nvPr>
        </p:nvSpPr>
        <p:spPr>
          <a:xfrm>
            <a:off x="2099033" y="4278165"/>
            <a:ext cx="8328400" cy="4024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None/>
              <a:defRPr sz="1600">
                <a:solidFill>
                  <a:schemeClr val="dk2"/>
                </a:solidFill>
              </a:defRPr>
            </a:lvl1pPr>
            <a:lvl2pPr lvl="1" rtl="0">
              <a:lnSpc>
                <a:spcPct val="100000"/>
              </a:lnSpc>
              <a:spcBef>
                <a:spcPts val="0"/>
              </a:spcBef>
              <a:spcAft>
                <a:spcPts val="0"/>
              </a:spcAft>
              <a:buNone/>
              <a:defRPr sz="1600">
                <a:solidFill>
                  <a:schemeClr val="dk2"/>
                </a:solidFill>
              </a:defRPr>
            </a:lvl2pPr>
            <a:lvl3pPr lvl="2" rtl="0">
              <a:lnSpc>
                <a:spcPct val="100000"/>
              </a:lnSpc>
              <a:spcBef>
                <a:spcPts val="0"/>
              </a:spcBef>
              <a:spcAft>
                <a:spcPts val="0"/>
              </a:spcAft>
              <a:buNone/>
              <a:defRPr sz="1600">
                <a:solidFill>
                  <a:schemeClr val="dk2"/>
                </a:solidFill>
              </a:defRPr>
            </a:lvl3pPr>
            <a:lvl4pPr lvl="3" rtl="0">
              <a:lnSpc>
                <a:spcPct val="100000"/>
              </a:lnSpc>
              <a:spcBef>
                <a:spcPts val="0"/>
              </a:spcBef>
              <a:spcAft>
                <a:spcPts val="0"/>
              </a:spcAft>
              <a:buNone/>
              <a:defRPr sz="1600">
                <a:solidFill>
                  <a:schemeClr val="dk2"/>
                </a:solidFill>
              </a:defRPr>
            </a:lvl4pPr>
            <a:lvl5pPr lvl="4" rtl="0">
              <a:lnSpc>
                <a:spcPct val="100000"/>
              </a:lnSpc>
              <a:spcBef>
                <a:spcPts val="0"/>
              </a:spcBef>
              <a:spcAft>
                <a:spcPts val="0"/>
              </a:spcAft>
              <a:buNone/>
              <a:defRPr sz="1600">
                <a:solidFill>
                  <a:schemeClr val="dk2"/>
                </a:solidFill>
              </a:defRPr>
            </a:lvl5pPr>
            <a:lvl6pPr lvl="5" rtl="0">
              <a:lnSpc>
                <a:spcPct val="100000"/>
              </a:lnSpc>
              <a:spcBef>
                <a:spcPts val="0"/>
              </a:spcBef>
              <a:spcAft>
                <a:spcPts val="0"/>
              </a:spcAft>
              <a:buNone/>
              <a:defRPr sz="1600">
                <a:solidFill>
                  <a:schemeClr val="dk2"/>
                </a:solidFill>
              </a:defRPr>
            </a:lvl6pPr>
            <a:lvl7pPr lvl="6" rtl="0">
              <a:lnSpc>
                <a:spcPct val="100000"/>
              </a:lnSpc>
              <a:spcBef>
                <a:spcPts val="0"/>
              </a:spcBef>
              <a:spcAft>
                <a:spcPts val="0"/>
              </a:spcAft>
              <a:buNone/>
              <a:defRPr sz="1600">
                <a:solidFill>
                  <a:schemeClr val="dk2"/>
                </a:solidFill>
              </a:defRPr>
            </a:lvl7pPr>
            <a:lvl8pPr lvl="7" rtl="0">
              <a:lnSpc>
                <a:spcPct val="100000"/>
              </a:lnSpc>
              <a:spcBef>
                <a:spcPts val="0"/>
              </a:spcBef>
              <a:spcAft>
                <a:spcPts val="0"/>
              </a:spcAft>
              <a:buNone/>
              <a:defRPr sz="1600">
                <a:solidFill>
                  <a:schemeClr val="dk2"/>
                </a:solidFill>
              </a:defRPr>
            </a:lvl8pPr>
            <a:lvl9pPr lvl="8" rtl="0">
              <a:lnSpc>
                <a:spcPct val="100000"/>
              </a:lnSpc>
              <a:spcBef>
                <a:spcPts val="0"/>
              </a:spcBef>
              <a:spcAft>
                <a:spcPts val="0"/>
              </a:spcAft>
              <a:buNone/>
              <a:defRPr sz="1600">
                <a:solidFill>
                  <a:schemeClr val="dk2"/>
                </a:solidFill>
              </a:defRPr>
            </a:lvl9pPr>
          </a:lstStyle>
          <a:p>
            <a:r>
              <a:rPr lang="zh-TW" altLang="en-US"/>
              <a:t>按一下以編輯母片副標題樣式</a:t>
            </a:r>
            <a:endParaRPr/>
          </a:p>
        </p:txBody>
      </p:sp>
      <p:sp>
        <p:nvSpPr>
          <p:cNvPr id="505" name="Google Shape;505;p26"/>
          <p:cNvSpPr txBox="1">
            <a:spLocks noGrp="1"/>
          </p:cNvSpPr>
          <p:nvPr>
            <p:ph type="subTitle" idx="8"/>
          </p:nvPr>
        </p:nvSpPr>
        <p:spPr>
          <a:xfrm>
            <a:off x="2099033" y="5402845"/>
            <a:ext cx="8328400" cy="4024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None/>
              <a:defRPr sz="1600">
                <a:solidFill>
                  <a:schemeClr val="dk2"/>
                </a:solidFill>
              </a:defRPr>
            </a:lvl1pPr>
            <a:lvl2pPr lvl="1" rtl="0">
              <a:lnSpc>
                <a:spcPct val="100000"/>
              </a:lnSpc>
              <a:spcBef>
                <a:spcPts val="0"/>
              </a:spcBef>
              <a:spcAft>
                <a:spcPts val="0"/>
              </a:spcAft>
              <a:buNone/>
              <a:defRPr sz="1600">
                <a:solidFill>
                  <a:schemeClr val="dk2"/>
                </a:solidFill>
              </a:defRPr>
            </a:lvl2pPr>
            <a:lvl3pPr lvl="2" rtl="0">
              <a:lnSpc>
                <a:spcPct val="100000"/>
              </a:lnSpc>
              <a:spcBef>
                <a:spcPts val="0"/>
              </a:spcBef>
              <a:spcAft>
                <a:spcPts val="0"/>
              </a:spcAft>
              <a:buNone/>
              <a:defRPr sz="1600">
                <a:solidFill>
                  <a:schemeClr val="dk2"/>
                </a:solidFill>
              </a:defRPr>
            </a:lvl3pPr>
            <a:lvl4pPr lvl="3" rtl="0">
              <a:lnSpc>
                <a:spcPct val="100000"/>
              </a:lnSpc>
              <a:spcBef>
                <a:spcPts val="0"/>
              </a:spcBef>
              <a:spcAft>
                <a:spcPts val="0"/>
              </a:spcAft>
              <a:buNone/>
              <a:defRPr sz="1600">
                <a:solidFill>
                  <a:schemeClr val="dk2"/>
                </a:solidFill>
              </a:defRPr>
            </a:lvl4pPr>
            <a:lvl5pPr lvl="4" rtl="0">
              <a:lnSpc>
                <a:spcPct val="100000"/>
              </a:lnSpc>
              <a:spcBef>
                <a:spcPts val="0"/>
              </a:spcBef>
              <a:spcAft>
                <a:spcPts val="0"/>
              </a:spcAft>
              <a:buNone/>
              <a:defRPr sz="1600">
                <a:solidFill>
                  <a:schemeClr val="dk2"/>
                </a:solidFill>
              </a:defRPr>
            </a:lvl5pPr>
            <a:lvl6pPr lvl="5" rtl="0">
              <a:lnSpc>
                <a:spcPct val="100000"/>
              </a:lnSpc>
              <a:spcBef>
                <a:spcPts val="0"/>
              </a:spcBef>
              <a:spcAft>
                <a:spcPts val="0"/>
              </a:spcAft>
              <a:buNone/>
              <a:defRPr sz="1600">
                <a:solidFill>
                  <a:schemeClr val="dk2"/>
                </a:solidFill>
              </a:defRPr>
            </a:lvl6pPr>
            <a:lvl7pPr lvl="6" rtl="0">
              <a:lnSpc>
                <a:spcPct val="100000"/>
              </a:lnSpc>
              <a:spcBef>
                <a:spcPts val="0"/>
              </a:spcBef>
              <a:spcAft>
                <a:spcPts val="0"/>
              </a:spcAft>
              <a:buNone/>
              <a:defRPr sz="1600">
                <a:solidFill>
                  <a:schemeClr val="dk2"/>
                </a:solidFill>
              </a:defRPr>
            </a:lvl7pPr>
            <a:lvl8pPr lvl="7" rtl="0">
              <a:lnSpc>
                <a:spcPct val="100000"/>
              </a:lnSpc>
              <a:spcBef>
                <a:spcPts val="0"/>
              </a:spcBef>
              <a:spcAft>
                <a:spcPts val="0"/>
              </a:spcAft>
              <a:buNone/>
              <a:defRPr sz="1600">
                <a:solidFill>
                  <a:schemeClr val="dk2"/>
                </a:solidFill>
              </a:defRPr>
            </a:lvl8pPr>
            <a:lvl9pPr lvl="8" rtl="0">
              <a:lnSpc>
                <a:spcPct val="100000"/>
              </a:lnSpc>
              <a:spcBef>
                <a:spcPts val="0"/>
              </a:spcBef>
              <a:spcAft>
                <a:spcPts val="0"/>
              </a:spcAft>
              <a:buNone/>
              <a:defRPr sz="1600">
                <a:solidFill>
                  <a:schemeClr val="dk2"/>
                </a:solidFill>
              </a:defRPr>
            </a:lvl9pPr>
          </a:lstStyle>
          <a:p>
            <a:r>
              <a:rPr lang="zh-TW" altLang="en-US"/>
              <a:t>按一下以編輯母片副標題樣式</a:t>
            </a:r>
            <a:endParaRPr/>
          </a:p>
        </p:txBody>
      </p:sp>
      <p:sp>
        <p:nvSpPr>
          <p:cNvPr id="506" name="Google Shape;506;p26"/>
          <p:cNvSpPr/>
          <p:nvPr/>
        </p:nvSpPr>
        <p:spPr>
          <a:xfrm>
            <a:off x="643533" y="334367"/>
            <a:ext cx="100800" cy="100800"/>
          </a:xfrm>
          <a:prstGeom prst="ellipse">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507" name="Google Shape;507;p26"/>
          <p:cNvSpPr/>
          <p:nvPr/>
        </p:nvSpPr>
        <p:spPr>
          <a:xfrm>
            <a:off x="807567" y="334367"/>
            <a:ext cx="100800" cy="1008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508" name="Google Shape;508;p26"/>
          <p:cNvSpPr/>
          <p:nvPr/>
        </p:nvSpPr>
        <p:spPr>
          <a:xfrm>
            <a:off x="971600" y="334367"/>
            <a:ext cx="100800" cy="1008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509" name="Google Shape;509;p26"/>
          <p:cNvSpPr/>
          <p:nvPr/>
        </p:nvSpPr>
        <p:spPr>
          <a:xfrm>
            <a:off x="10287863" y="6527501"/>
            <a:ext cx="288848" cy="53436"/>
          </a:xfrm>
          <a:custGeom>
            <a:avLst/>
            <a:gdLst/>
            <a:ahLst/>
            <a:cxnLst/>
            <a:rect l="l" t="t" r="r" b="b"/>
            <a:pathLst>
              <a:path w="35719" h="3449" fill="none" extrusionOk="0">
                <a:moveTo>
                  <a:pt x="1715" y="3449"/>
                </a:moveTo>
                <a:lnTo>
                  <a:pt x="33986" y="3449"/>
                </a:lnTo>
                <a:cubicBezTo>
                  <a:pt x="34944" y="3449"/>
                  <a:pt x="35719" y="2674"/>
                  <a:pt x="35719" y="1734"/>
                </a:cubicBezTo>
                <a:lnTo>
                  <a:pt x="35719" y="1734"/>
                </a:lnTo>
                <a:cubicBezTo>
                  <a:pt x="35719" y="775"/>
                  <a:pt x="34944" y="0"/>
                  <a:pt x="33986" y="0"/>
                </a:cubicBezTo>
                <a:lnTo>
                  <a:pt x="1715" y="0"/>
                </a:lnTo>
                <a:cubicBezTo>
                  <a:pt x="775" y="0"/>
                  <a:pt x="0" y="775"/>
                  <a:pt x="0" y="1734"/>
                </a:cubicBezTo>
                <a:lnTo>
                  <a:pt x="0" y="1734"/>
                </a:lnTo>
                <a:cubicBezTo>
                  <a:pt x="0" y="2674"/>
                  <a:pt x="775" y="3449"/>
                  <a:pt x="1715" y="3449"/>
                </a:cubicBezTo>
                <a:close/>
              </a:path>
            </a:pathLst>
          </a:custGeom>
          <a:noFill/>
          <a:ln w="5525" cap="flat" cmpd="sng">
            <a:solidFill>
              <a:schemeClr val="accent3"/>
            </a:solidFill>
            <a:prstDash val="solid"/>
            <a:miter lim="1844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510" name="Google Shape;510;p26"/>
          <p:cNvSpPr/>
          <p:nvPr/>
        </p:nvSpPr>
        <p:spPr>
          <a:xfrm>
            <a:off x="3775524" y="6527513"/>
            <a:ext cx="553525" cy="53448"/>
          </a:xfrm>
          <a:custGeom>
            <a:avLst/>
            <a:gdLst/>
            <a:ahLst/>
            <a:cxnLst/>
            <a:rect l="l" t="t" r="r" b="b"/>
            <a:pathLst>
              <a:path w="35719" h="3449" fill="none" extrusionOk="0">
                <a:moveTo>
                  <a:pt x="1715" y="3449"/>
                </a:moveTo>
                <a:lnTo>
                  <a:pt x="33986" y="3449"/>
                </a:lnTo>
                <a:cubicBezTo>
                  <a:pt x="34944" y="3449"/>
                  <a:pt x="35719" y="2674"/>
                  <a:pt x="35719" y="1734"/>
                </a:cubicBezTo>
                <a:lnTo>
                  <a:pt x="35719" y="1734"/>
                </a:lnTo>
                <a:cubicBezTo>
                  <a:pt x="35719" y="775"/>
                  <a:pt x="34944" y="0"/>
                  <a:pt x="33986" y="0"/>
                </a:cubicBezTo>
                <a:lnTo>
                  <a:pt x="1715" y="0"/>
                </a:lnTo>
                <a:cubicBezTo>
                  <a:pt x="775" y="0"/>
                  <a:pt x="0" y="775"/>
                  <a:pt x="0" y="1734"/>
                </a:cubicBezTo>
                <a:lnTo>
                  <a:pt x="0" y="1734"/>
                </a:lnTo>
                <a:cubicBezTo>
                  <a:pt x="0" y="2674"/>
                  <a:pt x="775" y="3449"/>
                  <a:pt x="1715" y="3449"/>
                </a:cubicBezTo>
                <a:close/>
              </a:path>
            </a:pathLst>
          </a:custGeom>
          <a:noFill/>
          <a:ln w="5525" cap="flat" cmpd="sng">
            <a:solidFill>
              <a:schemeClr val="accent2"/>
            </a:solidFill>
            <a:prstDash val="solid"/>
            <a:miter lim="1844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511" name="Google Shape;511;p26"/>
          <p:cNvSpPr/>
          <p:nvPr/>
        </p:nvSpPr>
        <p:spPr>
          <a:xfrm>
            <a:off x="651425" y="4853520"/>
            <a:ext cx="85743" cy="85743"/>
          </a:xfrm>
          <a:custGeom>
            <a:avLst/>
            <a:gdLst/>
            <a:ahLst/>
            <a:cxnLst/>
            <a:rect l="l" t="t" r="r" b="b"/>
            <a:pathLst>
              <a:path w="5533" h="5533" fill="none" extrusionOk="0">
                <a:moveTo>
                  <a:pt x="5533" y="2766"/>
                </a:moveTo>
                <a:cubicBezTo>
                  <a:pt x="5533" y="4297"/>
                  <a:pt x="4297" y="5532"/>
                  <a:pt x="2767" y="5532"/>
                </a:cubicBezTo>
                <a:cubicBezTo>
                  <a:pt x="1236" y="5532"/>
                  <a:pt x="1" y="4297"/>
                  <a:pt x="1" y="2766"/>
                </a:cubicBezTo>
                <a:cubicBezTo>
                  <a:pt x="1" y="1236"/>
                  <a:pt x="1236" y="0"/>
                  <a:pt x="2767" y="0"/>
                </a:cubicBezTo>
                <a:cubicBezTo>
                  <a:pt x="4297" y="0"/>
                  <a:pt x="5533" y="1236"/>
                  <a:pt x="5533" y="2766"/>
                </a:cubicBezTo>
                <a:close/>
              </a:path>
            </a:pathLst>
          </a:custGeom>
          <a:noFill/>
          <a:ln w="5525" cap="flat" cmpd="sng">
            <a:solidFill>
              <a:schemeClr val="accent4"/>
            </a:solidFill>
            <a:prstDash val="solid"/>
            <a:miter lim="1844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512" name="Google Shape;512;p26"/>
          <p:cNvSpPr/>
          <p:nvPr/>
        </p:nvSpPr>
        <p:spPr>
          <a:xfrm>
            <a:off x="1165058" y="1958471"/>
            <a:ext cx="85743" cy="85743"/>
          </a:xfrm>
          <a:custGeom>
            <a:avLst/>
            <a:gdLst/>
            <a:ahLst/>
            <a:cxnLst/>
            <a:rect l="l" t="t" r="r" b="b"/>
            <a:pathLst>
              <a:path w="5533" h="5533" fill="none" extrusionOk="0">
                <a:moveTo>
                  <a:pt x="5533" y="2766"/>
                </a:moveTo>
                <a:cubicBezTo>
                  <a:pt x="5533" y="4297"/>
                  <a:pt x="4297" y="5532"/>
                  <a:pt x="2767" y="5532"/>
                </a:cubicBezTo>
                <a:cubicBezTo>
                  <a:pt x="1236" y="5532"/>
                  <a:pt x="1" y="4297"/>
                  <a:pt x="1" y="2766"/>
                </a:cubicBezTo>
                <a:cubicBezTo>
                  <a:pt x="1" y="1236"/>
                  <a:pt x="1236" y="0"/>
                  <a:pt x="2767" y="0"/>
                </a:cubicBezTo>
                <a:cubicBezTo>
                  <a:pt x="4297" y="0"/>
                  <a:pt x="5533" y="1236"/>
                  <a:pt x="5533" y="2766"/>
                </a:cubicBezTo>
                <a:close/>
              </a:path>
            </a:pathLst>
          </a:custGeom>
          <a:noFill/>
          <a:ln w="5525" cap="flat" cmpd="sng">
            <a:solidFill>
              <a:schemeClr val="accent4"/>
            </a:solidFill>
            <a:prstDash val="solid"/>
            <a:miter lim="1844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513" name="Google Shape;513;p26"/>
          <p:cNvSpPr/>
          <p:nvPr/>
        </p:nvSpPr>
        <p:spPr>
          <a:xfrm>
            <a:off x="506758" y="1039854"/>
            <a:ext cx="85743" cy="85743"/>
          </a:xfrm>
          <a:custGeom>
            <a:avLst/>
            <a:gdLst/>
            <a:ahLst/>
            <a:cxnLst/>
            <a:rect l="l" t="t" r="r" b="b"/>
            <a:pathLst>
              <a:path w="5533" h="5533" fill="none" extrusionOk="0">
                <a:moveTo>
                  <a:pt x="5533" y="2766"/>
                </a:moveTo>
                <a:cubicBezTo>
                  <a:pt x="5533" y="4297"/>
                  <a:pt x="4297" y="5532"/>
                  <a:pt x="2767" y="5532"/>
                </a:cubicBezTo>
                <a:cubicBezTo>
                  <a:pt x="1236" y="5532"/>
                  <a:pt x="1" y="4297"/>
                  <a:pt x="1" y="2766"/>
                </a:cubicBezTo>
                <a:cubicBezTo>
                  <a:pt x="1" y="1236"/>
                  <a:pt x="1236" y="0"/>
                  <a:pt x="2767" y="0"/>
                </a:cubicBezTo>
                <a:cubicBezTo>
                  <a:pt x="4297" y="0"/>
                  <a:pt x="5533" y="1236"/>
                  <a:pt x="5533" y="2766"/>
                </a:cubicBezTo>
                <a:close/>
              </a:path>
            </a:pathLst>
          </a:custGeom>
          <a:noFill/>
          <a:ln w="5525" cap="flat" cmpd="sng">
            <a:solidFill>
              <a:schemeClr val="accent4"/>
            </a:solidFill>
            <a:prstDash val="solid"/>
            <a:miter lim="1844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514" name="Google Shape;514;p26"/>
          <p:cNvSpPr/>
          <p:nvPr/>
        </p:nvSpPr>
        <p:spPr>
          <a:xfrm>
            <a:off x="1060291" y="5919587"/>
            <a:ext cx="85743" cy="85743"/>
          </a:xfrm>
          <a:custGeom>
            <a:avLst/>
            <a:gdLst/>
            <a:ahLst/>
            <a:cxnLst/>
            <a:rect l="l" t="t" r="r" b="b"/>
            <a:pathLst>
              <a:path w="5533" h="5533" fill="none" extrusionOk="0">
                <a:moveTo>
                  <a:pt x="5533" y="2766"/>
                </a:moveTo>
                <a:cubicBezTo>
                  <a:pt x="5533" y="4297"/>
                  <a:pt x="4297" y="5532"/>
                  <a:pt x="2767" y="5532"/>
                </a:cubicBezTo>
                <a:cubicBezTo>
                  <a:pt x="1236" y="5532"/>
                  <a:pt x="1" y="4297"/>
                  <a:pt x="1" y="2766"/>
                </a:cubicBezTo>
                <a:cubicBezTo>
                  <a:pt x="1" y="1236"/>
                  <a:pt x="1236" y="0"/>
                  <a:pt x="2767" y="0"/>
                </a:cubicBezTo>
                <a:cubicBezTo>
                  <a:pt x="4297" y="0"/>
                  <a:pt x="5533" y="1236"/>
                  <a:pt x="5533" y="2766"/>
                </a:cubicBezTo>
                <a:close/>
              </a:path>
            </a:pathLst>
          </a:custGeom>
          <a:noFill/>
          <a:ln w="5525" cap="flat" cmpd="sng">
            <a:solidFill>
              <a:schemeClr val="accent4"/>
            </a:solidFill>
            <a:prstDash val="solid"/>
            <a:miter lim="1844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515" name="Google Shape;515;p26"/>
          <p:cNvSpPr/>
          <p:nvPr/>
        </p:nvSpPr>
        <p:spPr>
          <a:xfrm>
            <a:off x="9698287" y="283687"/>
            <a:ext cx="85743" cy="85743"/>
          </a:xfrm>
          <a:custGeom>
            <a:avLst/>
            <a:gdLst/>
            <a:ahLst/>
            <a:cxnLst/>
            <a:rect l="l" t="t" r="r" b="b"/>
            <a:pathLst>
              <a:path w="5533" h="5533" fill="none" extrusionOk="0">
                <a:moveTo>
                  <a:pt x="5533" y="2766"/>
                </a:moveTo>
                <a:cubicBezTo>
                  <a:pt x="5533" y="4297"/>
                  <a:pt x="4297" y="5532"/>
                  <a:pt x="2767" y="5532"/>
                </a:cubicBezTo>
                <a:cubicBezTo>
                  <a:pt x="1236" y="5532"/>
                  <a:pt x="1" y="4297"/>
                  <a:pt x="1" y="2766"/>
                </a:cubicBezTo>
                <a:cubicBezTo>
                  <a:pt x="1" y="1236"/>
                  <a:pt x="1236" y="0"/>
                  <a:pt x="2767" y="0"/>
                </a:cubicBezTo>
                <a:cubicBezTo>
                  <a:pt x="4297" y="0"/>
                  <a:pt x="5533" y="1236"/>
                  <a:pt x="5533" y="2766"/>
                </a:cubicBezTo>
                <a:close/>
              </a:path>
            </a:pathLst>
          </a:custGeom>
          <a:noFill/>
          <a:ln w="5525" cap="flat" cmpd="sng">
            <a:solidFill>
              <a:schemeClr val="accent4"/>
            </a:solidFill>
            <a:prstDash val="solid"/>
            <a:miter lim="1844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516" name="Google Shape;516;p26"/>
          <p:cNvSpPr/>
          <p:nvPr/>
        </p:nvSpPr>
        <p:spPr>
          <a:xfrm>
            <a:off x="10617191" y="197954"/>
            <a:ext cx="85743" cy="85743"/>
          </a:xfrm>
          <a:custGeom>
            <a:avLst/>
            <a:gdLst/>
            <a:ahLst/>
            <a:cxnLst/>
            <a:rect l="l" t="t" r="r" b="b"/>
            <a:pathLst>
              <a:path w="5533" h="5533" fill="none" extrusionOk="0">
                <a:moveTo>
                  <a:pt x="5533" y="2766"/>
                </a:moveTo>
                <a:cubicBezTo>
                  <a:pt x="5533" y="4297"/>
                  <a:pt x="4297" y="5532"/>
                  <a:pt x="2767" y="5532"/>
                </a:cubicBezTo>
                <a:cubicBezTo>
                  <a:pt x="1236" y="5532"/>
                  <a:pt x="1" y="4297"/>
                  <a:pt x="1" y="2766"/>
                </a:cubicBezTo>
                <a:cubicBezTo>
                  <a:pt x="1" y="1236"/>
                  <a:pt x="1236" y="0"/>
                  <a:pt x="2767" y="0"/>
                </a:cubicBezTo>
                <a:cubicBezTo>
                  <a:pt x="4297" y="0"/>
                  <a:pt x="5533" y="1236"/>
                  <a:pt x="5533" y="2766"/>
                </a:cubicBezTo>
                <a:close/>
              </a:path>
            </a:pathLst>
          </a:custGeom>
          <a:noFill/>
          <a:ln w="5525" cap="flat" cmpd="sng">
            <a:solidFill>
              <a:schemeClr val="accent2"/>
            </a:solidFill>
            <a:prstDash val="solid"/>
            <a:miter lim="1844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517" name="Google Shape;517;p26"/>
          <p:cNvSpPr/>
          <p:nvPr/>
        </p:nvSpPr>
        <p:spPr>
          <a:xfrm>
            <a:off x="549597" y="2125001"/>
            <a:ext cx="401363" cy="53436"/>
          </a:xfrm>
          <a:custGeom>
            <a:avLst/>
            <a:gdLst/>
            <a:ahLst/>
            <a:cxnLst/>
            <a:rect l="l" t="t" r="r" b="b"/>
            <a:pathLst>
              <a:path w="35719" h="3449" fill="none" extrusionOk="0">
                <a:moveTo>
                  <a:pt x="1715" y="3449"/>
                </a:moveTo>
                <a:lnTo>
                  <a:pt x="33986" y="3449"/>
                </a:lnTo>
                <a:cubicBezTo>
                  <a:pt x="34944" y="3449"/>
                  <a:pt x="35719" y="2674"/>
                  <a:pt x="35719" y="1734"/>
                </a:cubicBezTo>
                <a:lnTo>
                  <a:pt x="35719" y="1734"/>
                </a:lnTo>
                <a:cubicBezTo>
                  <a:pt x="35719" y="775"/>
                  <a:pt x="34944" y="0"/>
                  <a:pt x="33986" y="0"/>
                </a:cubicBezTo>
                <a:lnTo>
                  <a:pt x="1715" y="0"/>
                </a:lnTo>
                <a:cubicBezTo>
                  <a:pt x="775" y="0"/>
                  <a:pt x="0" y="775"/>
                  <a:pt x="0" y="1734"/>
                </a:cubicBezTo>
                <a:lnTo>
                  <a:pt x="0" y="1734"/>
                </a:lnTo>
                <a:cubicBezTo>
                  <a:pt x="0" y="2674"/>
                  <a:pt x="775" y="3449"/>
                  <a:pt x="1715" y="3449"/>
                </a:cubicBezTo>
                <a:close/>
              </a:path>
            </a:pathLst>
          </a:custGeom>
          <a:noFill/>
          <a:ln w="5525" cap="flat" cmpd="sng">
            <a:solidFill>
              <a:schemeClr val="accent1"/>
            </a:solidFill>
            <a:prstDash val="solid"/>
            <a:miter lim="1844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518" name="Google Shape;518;p26"/>
          <p:cNvSpPr/>
          <p:nvPr/>
        </p:nvSpPr>
        <p:spPr>
          <a:xfrm>
            <a:off x="506758" y="3652263"/>
            <a:ext cx="553525" cy="53448"/>
          </a:xfrm>
          <a:custGeom>
            <a:avLst/>
            <a:gdLst/>
            <a:ahLst/>
            <a:cxnLst/>
            <a:rect l="l" t="t" r="r" b="b"/>
            <a:pathLst>
              <a:path w="35719" h="3449" fill="none" extrusionOk="0">
                <a:moveTo>
                  <a:pt x="1715" y="3449"/>
                </a:moveTo>
                <a:lnTo>
                  <a:pt x="33986" y="3449"/>
                </a:lnTo>
                <a:cubicBezTo>
                  <a:pt x="34944" y="3449"/>
                  <a:pt x="35719" y="2674"/>
                  <a:pt x="35719" y="1734"/>
                </a:cubicBezTo>
                <a:lnTo>
                  <a:pt x="35719" y="1734"/>
                </a:lnTo>
                <a:cubicBezTo>
                  <a:pt x="35719" y="775"/>
                  <a:pt x="34944" y="0"/>
                  <a:pt x="33986" y="0"/>
                </a:cubicBezTo>
                <a:lnTo>
                  <a:pt x="1715" y="0"/>
                </a:lnTo>
                <a:cubicBezTo>
                  <a:pt x="775" y="0"/>
                  <a:pt x="0" y="775"/>
                  <a:pt x="0" y="1734"/>
                </a:cubicBezTo>
                <a:lnTo>
                  <a:pt x="0" y="1734"/>
                </a:lnTo>
                <a:cubicBezTo>
                  <a:pt x="0" y="2674"/>
                  <a:pt x="775" y="3449"/>
                  <a:pt x="1715" y="3449"/>
                </a:cubicBezTo>
                <a:close/>
              </a:path>
            </a:pathLst>
          </a:custGeom>
          <a:noFill/>
          <a:ln w="5525" cap="flat" cmpd="sng">
            <a:solidFill>
              <a:schemeClr val="accent3"/>
            </a:solidFill>
            <a:prstDash val="solid"/>
            <a:miter lim="1844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519" name="Google Shape;519;p26"/>
          <p:cNvSpPr/>
          <p:nvPr/>
        </p:nvSpPr>
        <p:spPr>
          <a:xfrm>
            <a:off x="2475987" y="197954"/>
            <a:ext cx="85743" cy="85743"/>
          </a:xfrm>
          <a:custGeom>
            <a:avLst/>
            <a:gdLst/>
            <a:ahLst/>
            <a:cxnLst/>
            <a:rect l="l" t="t" r="r" b="b"/>
            <a:pathLst>
              <a:path w="5533" h="5533" fill="none" extrusionOk="0">
                <a:moveTo>
                  <a:pt x="5533" y="2766"/>
                </a:moveTo>
                <a:cubicBezTo>
                  <a:pt x="5533" y="4297"/>
                  <a:pt x="4297" y="5532"/>
                  <a:pt x="2767" y="5532"/>
                </a:cubicBezTo>
                <a:cubicBezTo>
                  <a:pt x="1236" y="5532"/>
                  <a:pt x="1" y="4297"/>
                  <a:pt x="1" y="2766"/>
                </a:cubicBezTo>
                <a:cubicBezTo>
                  <a:pt x="1" y="1236"/>
                  <a:pt x="1236" y="0"/>
                  <a:pt x="2767" y="0"/>
                </a:cubicBezTo>
                <a:cubicBezTo>
                  <a:pt x="4297" y="0"/>
                  <a:pt x="5533" y="1236"/>
                  <a:pt x="5533" y="2766"/>
                </a:cubicBezTo>
                <a:close/>
              </a:path>
            </a:pathLst>
          </a:custGeom>
          <a:noFill/>
          <a:ln w="5525" cap="flat" cmpd="sng">
            <a:solidFill>
              <a:schemeClr val="accent4"/>
            </a:solidFill>
            <a:prstDash val="solid"/>
            <a:miter lim="1844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520" name="Google Shape;520;p26"/>
          <p:cNvSpPr/>
          <p:nvPr/>
        </p:nvSpPr>
        <p:spPr>
          <a:xfrm>
            <a:off x="3881864" y="294334"/>
            <a:ext cx="401363" cy="53436"/>
          </a:xfrm>
          <a:custGeom>
            <a:avLst/>
            <a:gdLst/>
            <a:ahLst/>
            <a:cxnLst/>
            <a:rect l="l" t="t" r="r" b="b"/>
            <a:pathLst>
              <a:path w="35719" h="3449" fill="none" extrusionOk="0">
                <a:moveTo>
                  <a:pt x="1715" y="3449"/>
                </a:moveTo>
                <a:lnTo>
                  <a:pt x="33986" y="3449"/>
                </a:lnTo>
                <a:cubicBezTo>
                  <a:pt x="34944" y="3449"/>
                  <a:pt x="35719" y="2674"/>
                  <a:pt x="35719" y="1734"/>
                </a:cubicBezTo>
                <a:lnTo>
                  <a:pt x="35719" y="1734"/>
                </a:lnTo>
                <a:cubicBezTo>
                  <a:pt x="35719" y="775"/>
                  <a:pt x="34944" y="0"/>
                  <a:pt x="33986" y="0"/>
                </a:cubicBezTo>
                <a:lnTo>
                  <a:pt x="1715" y="0"/>
                </a:lnTo>
                <a:cubicBezTo>
                  <a:pt x="775" y="0"/>
                  <a:pt x="0" y="775"/>
                  <a:pt x="0" y="1734"/>
                </a:cubicBezTo>
                <a:lnTo>
                  <a:pt x="0" y="1734"/>
                </a:lnTo>
                <a:cubicBezTo>
                  <a:pt x="0" y="2674"/>
                  <a:pt x="775" y="3449"/>
                  <a:pt x="1715" y="3449"/>
                </a:cubicBezTo>
                <a:close/>
              </a:path>
            </a:pathLst>
          </a:custGeom>
          <a:noFill/>
          <a:ln w="5525" cap="flat" cmpd="sng">
            <a:solidFill>
              <a:schemeClr val="accent1"/>
            </a:solidFill>
            <a:prstDash val="solid"/>
            <a:miter lim="1844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521" name="Google Shape;521;p26"/>
          <p:cNvSpPr/>
          <p:nvPr/>
        </p:nvSpPr>
        <p:spPr>
          <a:xfrm>
            <a:off x="1977824" y="480347"/>
            <a:ext cx="553525" cy="53448"/>
          </a:xfrm>
          <a:custGeom>
            <a:avLst/>
            <a:gdLst/>
            <a:ahLst/>
            <a:cxnLst/>
            <a:rect l="l" t="t" r="r" b="b"/>
            <a:pathLst>
              <a:path w="35719" h="3449" fill="none" extrusionOk="0">
                <a:moveTo>
                  <a:pt x="1715" y="3449"/>
                </a:moveTo>
                <a:lnTo>
                  <a:pt x="33986" y="3449"/>
                </a:lnTo>
                <a:cubicBezTo>
                  <a:pt x="34944" y="3449"/>
                  <a:pt x="35719" y="2674"/>
                  <a:pt x="35719" y="1734"/>
                </a:cubicBezTo>
                <a:lnTo>
                  <a:pt x="35719" y="1734"/>
                </a:lnTo>
                <a:cubicBezTo>
                  <a:pt x="35719" y="775"/>
                  <a:pt x="34944" y="0"/>
                  <a:pt x="33986" y="0"/>
                </a:cubicBezTo>
                <a:lnTo>
                  <a:pt x="1715" y="0"/>
                </a:lnTo>
                <a:cubicBezTo>
                  <a:pt x="775" y="0"/>
                  <a:pt x="0" y="775"/>
                  <a:pt x="0" y="1734"/>
                </a:cubicBezTo>
                <a:lnTo>
                  <a:pt x="0" y="1734"/>
                </a:lnTo>
                <a:cubicBezTo>
                  <a:pt x="0" y="2674"/>
                  <a:pt x="775" y="3449"/>
                  <a:pt x="1715" y="3449"/>
                </a:cubicBezTo>
                <a:close/>
              </a:path>
            </a:pathLst>
          </a:custGeom>
          <a:noFill/>
          <a:ln w="5525" cap="flat" cmpd="sng">
            <a:solidFill>
              <a:schemeClr val="accent3"/>
            </a:solidFill>
            <a:prstDash val="solid"/>
            <a:miter lim="1844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522" name="Google Shape;522;p26"/>
          <p:cNvSpPr/>
          <p:nvPr/>
        </p:nvSpPr>
        <p:spPr>
          <a:xfrm>
            <a:off x="7174158" y="6383287"/>
            <a:ext cx="85743" cy="85743"/>
          </a:xfrm>
          <a:custGeom>
            <a:avLst/>
            <a:gdLst/>
            <a:ahLst/>
            <a:cxnLst/>
            <a:rect l="l" t="t" r="r" b="b"/>
            <a:pathLst>
              <a:path w="5533" h="5533" fill="none" extrusionOk="0">
                <a:moveTo>
                  <a:pt x="5533" y="2766"/>
                </a:moveTo>
                <a:cubicBezTo>
                  <a:pt x="5533" y="4297"/>
                  <a:pt x="4297" y="5532"/>
                  <a:pt x="2767" y="5532"/>
                </a:cubicBezTo>
                <a:cubicBezTo>
                  <a:pt x="1236" y="5532"/>
                  <a:pt x="1" y="4297"/>
                  <a:pt x="1" y="2766"/>
                </a:cubicBezTo>
                <a:cubicBezTo>
                  <a:pt x="1" y="1236"/>
                  <a:pt x="1236" y="0"/>
                  <a:pt x="2767" y="0"/>
                </a:cubicBezTo>
                <a:cubicBezTo>
                  <a:pt x="4297" y="0"/>
                  <a:pt x="5533" y="1236"/>
                  <a:pt x="5533" y="2766"/>
                </a:cubicBezTo>
                <a:close/>
              </a:path>
            </a:pathLst>
          </a:custGeom>
          <a:noFill/>
          <a:ln w="5525" cap="flat" cmpd="sng">
            <a:solidFill>
              <a:schemeClr val="accent4"/>
            </a:solidFill>
            <a:prstDash val="solid"/>
            <a:miter lim="1844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Tree>
    <p:extLst>
      <p:ext uri="{BB962C8B-B14F-4D97-AF65-F5344CB8AC3E}">
        <p14:creationId xmlns:p14="http://schemas.microsoft.com/office/powerpoint/2010/main" val="647560512"/>
      </p:ext>
    </p:extLst>
  </p:cSld>
  <p:clrMapOvr>
    <a:masterClrMapping/>
  </p:clrMapOvr>
  <p:hf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hanks">
  <p:cSld name="Thanks">
    <p:spTree>
      <p:nvGrpSpPr>
        <p:cNvPr id="1" name="Shape 523"/>
        <p:cNvGrpSpPr/>
        <p:nvPr/>
      </p:nvGrpSpPr>
      <p:grpSpPr>
        <a:xfrm>
          <a:off x="0" y="0"/>
          <a:ext cx="0" cy="0"/>
          <a:chOff x="0" y="0"/>
          <a:chExt cx="0" cy="0"/>
        </a:xfrm>
      </p:grpSpPr>
      <p:sp>
        <p:nvSpPr>
          <p:cNvPr id="524" name="Google Shape;524;p27"/>
          <p:cNvSpPr/>
          <p:nvPr/>
        </p:nvSpPr>
        <p:spPr>
          <a:xfrm>
            <a:off x="361100" y="148795"/>
            <a:ext cx="11469779" cy="6574081"/>
          </a:xfrm>
          <a:custGeom>
            <a:avLst/>
            <a:gdLst/>
            <a:ahLst/>
            <a:cxnLst/>
            <a:rect l="l" t="t" r="r" b="b"/>
            <a:pathLst>
              <a:path w="240507" h="145853" extrusionOk="0">
                <a:moveTo>
                  <a:pt x="3715" y="1"/>
                </a:moveTo>
                <a:cubicBezTo>
                  <a:pt x="1656" y="1"/>
                  <a:pt x="1" y="1656"/>
                  <a:pt x="1" y="3716"/>
                </a:cubicBezTo>
                <a:lnTo>
                  <a:pt x="1" y="142137"/>
                </a:lnTo>
                <a:cubicBezTo>
                  <a:pt x="1" y="144185"/>
                  <a:pt x="1656" y="145852"/>
                  <a:pt x="3715" y="145852"/>
                </a:cubicBezTo>
                <a:lnTo>
                  <a:pt x="236780" y="145852"/>
                </a:lnTo>
                <a:cubicBezTo>
                  <a:pt x="238840" y="145852"/>
                  <a:pt x="240507" y="144185"/>
                  <a:pt x="240507" y="142137"/>
                </a:cubicBezTo>
                <a:lnTo>
                  <a:pt x="240507" y="3716"/>
                </a:lnTo>
                <a:cubicBezTo>
                  <a:pt x="240507" y="1656"/>
                  <a:pt x="238840" y="1"/>
                  <a:pt x="236792" y="1"/>
                </a:cubicBezTo>
                <a:close/>
              </a:path>
            </a:pathLst>
          </a:custGeom>
          <a:solidFill>
            <a:schemeClr val="lt2"/>
          </a:solidFill>
          <a:ln>
            <a:noFill/>
          </a:ln>
          <a:effectLst>
            <a:outerShdw blurRad="157163" dist="66675" dir="3420000" algn="bl" rotWithShape="0">
              <a:srgbClr val="000000">
                <a:alpha val="32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525" name="Google Shape;525;p27"/>
          <p:cNvSpPr/>
          <p:nvPr/>
        </p:nvSpPr>
        <p:spPr>
          <a:xfrm>
            <a:off x="643533" y="334367"/>
            <a:ext cx="100800" cy="100800"/>
          </a:xfrm>
          <a:prstGeom prst="ellipse">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526" name="Google Shape;526;p27"/>
          <p:cNvSpPr/>
          <p:nvPr/>
        </p:nvSpPr>
        <p:spPr>
          <a:xfrm>
            <a:off x="807567" y="334367"/>
            <a:ext cx="100800" cy="1008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527" name="Google Shape;527;p27"/>
          <p:cNvSpPr/>
          <p:nvPr/>
        </p:nvSpPr>
        <p:spPr>
          <a:xfrm>
            <a:off x="971600" y="334367"/>
            <a:ext cx="100800" cy="1008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528" name="Google Shape;528;p27"/>
          <p:cNvSpPr/>
          <p:nvPr/>
        </p:nvSpPr>
        <p:spPr>
          <a:xfrm>
            <a:off x="1405225" y="730433"/>
            <a:ext cx="9373600" cy="5414400"/>
          </a:xfrm>
          <a:prstGeom prst="roundRect">
            <a:avLst>
              <a:gd name="adj" fmla="val 6298"/>
            </a:avLst>
          </a:prstGeom>
          <a:solidFill>
            <a:schemeClr val="lt1"/>
          </a:solidFill>
          <a:ln>
            <a:noFill/>
          </a:ln>
          <a:effectLst>
            <a:outerShdw blurRad="57150" dist="19050" dir="5400000" algn="bl" rotWithShape="0">
              <a:schemeClr val="dk2">
                <a:alpha val="12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529" name="Google Shape;529;p27"/>
          <p:cNvSpPr/>
          <p:nvPr/>
        </p:nvSpPr>
        <p:spPr>
          <a:xfrm>
            <a:off x="1085536" y="712504"/>
            <a:ext cx="9909865" cy="667671"/>
          </a:xfrm>
          <a:custGeom>
            <a:avLst/>
            <a:gdLst/>
            <a:ahLst/>
            <a:cxnLst/>
            <a:rect l="l" t="t" r="r" b="b"/>
            <a:pathLst>
              <a:path w="285176" h="20331" extrusionOk="0">
                <a:moveTo>
                  <a:pt x="10165" y="0"/>
                </a:moveTo>
                <a:cubicBezTo>
                  <a:pt x="4554" y="0"/>
                  <a:pt x="0" y="4554"/>
                  <a:pt x="0" y="10165"/>
                </a:cubicBezTo>
                <a:cubicBezTo>
                  <a:pt x="0" y="15776"/>
                  <a:pt x="4554" y="20330"/>
                  <a:pt x="10165" y="20330"/>
                </a:cubicBezTo>
                <a:lnTo>
                  <a:pt x="275010" y="20330"/>
                </a:lnTo>
                <a:cubicBezTo>
                  <a:pt x="280621" y="20330"/>
                  <a:pt x="285175" y="15776"/>
                  <a:pt x="285175" y="10165"/>
                </a:cubicBezTo>
                <a:cubicBezTo>
                  <a:pt x="285175" y="4554"/>
                  <a:pt x="280621" y="0"/>
                  <a:pt x="275010" y="0"/>
                </a:cubicBezTo>
                <a:close/>
              </a:path>
            </a:pathLst>
          </a:custGeom>
          <a:solidFill>
            <a:srgbClr val="FFFFFF"/>
          </a:solidFill>
          <a:ln>
            <a:noFill/>
          </a:ln>
          <a:effectLst>
            <a:outerShdw blurRad="57150" dist="19050" dir="5400000" algn="bl" rotWithShape="0">
              <a:schemeClr val="dk2">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530" name="Google Shape;530;p27"/>
          <p:cNvSpPr/>
          <p:nvPr/>
        </p:nvSpPr>
        <p:spPr>
          <a:xfrm>
            <a:off x="1454959" y="787252"/>
            <a:ext cx="522868" cy="518160"/>
          </a:xfrm>
          <a:custGeom>
            <a:avLst/>
            <a:gdLst/>
            <a:ahLst/>
            <a:cxnLst/>
            <a:rect l="l" t="t" r="r" b="b"/>
            <a:pathLst>
              <a:path w="209147" h="207264" extrusionOk="0">
                <a:moveTo>
                  <a:pt x="90787" y="25958"/>
                </a:moveTo>
                <a:cubicBezTo>
                  <a:pt x="126698" y="25958"/>
                  <a:pt x="155750" y="55010"/>
                  <a:pt x="155750" y="90787"/>
                </a:cubicBezTo>
                <a:cubicBezTo>
                  <a:pt x="155750" y="126698"/>
                  <a:pt x="126698" y="155750"/>
                  <a:pt x="90787" y="155750"/>
                </a:cubicBezTo>
                <a:cubicBezTo>
                  <a:pt x="55010" y="155750"/>
                  <a:pt x="25958" y="126698"/>
                  <a:pt x="25958" y="90787"/>
                </a:cubicBezTo>
                <a:cubicBezTo>
                  <a:pt x="25958" y="55010"/>
                  <a:pt x="55010" y="25958"/>
                  <a:pt x="90787" y="25958"/>
                </a:cubicBezTo>
                <a:close/>
                <a:moveTo>
                  <a:pt x="90787" y="0"/>
                </a:moveTo>
                <a:cubicBezTo>
                  <a:pt x="40619" y="0"/>
                  <a:pt x="0" y="40619"/>
                  <a:pt x="0" y="90787"/>
                </a:cubicBezTo>
                <a:cubicBezTo>
                  <a:pt x="0" y="140955"/>
                  <a:pt x="40619" y="181709"/>
                  <a:pt x="90787" y="181709"/>
                </a:cubicBezTo>
                <a:cubicBezTo>
                  <a:pt x="108810" y="181709"/>
                  <a:pt x="125622" y="176194"/>
                  <a:pt x="139745" y="167183"/>
                </a:cubicBezTo>
                <a:lnTo>
                  <a:pt x="174042" y="201615"/>
                </a:lnTo>
                <a:cubicBezTo>
                  <a:pt x="177875" y="205381"/>
                  <a:pt x="182852" y="207264"/>
                  <a:pt x="187828" y="207264"/>
                </a:cubicBezTo>
                <a:cubicBezTo>
                  <a:pt x="192805" y="207264"/>
                  <a:pt x="197781" y="205381"/>
                  <a:pt x="201615" y="201615"/>
                </a:cubicBezTo>
                <a:cubicBezTo>
                  <a:pt x="209147" y="193948"/>
                  <a:pt x="209147" y="181709"/>
                  <a:pt x="201615" y="174042"/>
                </a:cubicBezTo>
                <a:lnTo>
                  <a:pt x="167183" y="139745"/>
                </a:lnTo>
                <a:cubicBezTo>
                  <a:pt x="176329" y="125622"/>
                  <a:pt x="181709" y="108810"/>
                  <a:pt x="181709" y="90787"/>
                </a:cubicBezTo>
                <a:cubicBezTo>
                  <a:pt x="181709" y="40619"/>
                  <a:pt x="140955" y="0"/>
                  <a:pt x="9078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531" name="Google Shape;531;p27"/>
          <p:cNvSpPr txBox="1">
            <a:spLocks noGrp="1"/>
          </p:cNvSpPr>
          <p:nvPr>
            <p:ph type="title"/>
          </p:nvPr>
        </p:nvSpPr>
        <p:spPr>
          <a:xfrm>
            <a:off x="3022641" y="693800"/>
            <a:ext cx="6150400" cy="637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800"/>
              <a:buNone/>
              <a:defRPr sz="3300" b="1">
                <a:solidFill>
                  <a:schemeClr val="accent4"/>
                </a:solidFill>
              </a:defRPr>
            </a:lvl1pPr>
            <a:lvl2pPr lvl="1" algn="ctr" rtl="0">
              <a:spcBef>
                <a:spcPts val="0"/>
              </a:spcBef>
              <a:spcAft>
                <a:spcPts val="0"/>
              </a:spcAft>
              <a:buSzPts val="2800"/>
              <a:buNone/>
              <a:defRPr b="1"/>
            </a:lvl2pPr>
            <a:lvl3pPr lvl="2" algn="ctr" rtl="0">
              <a:spcBef>
                <a:spcPts val="0"/>
              </a:spcBef>
              <a:spcAft>
                <a:spcPts val="0"/>
              </a:spcAft>
              <a:buSzPts val="2800"/>
              <a:buNone/>
              <a:defRPr b="1"/>
            </a:lvl3pPr>
            <a:lvl4pPr lvl="3" algn="ctr" rtl="0">
              <a:spcBef>
                <a:spcPts val="0"/>
              </a:spcBef>
              <a:spcAft>
                <a:spcPts val="0"/>
              </a:spcAft>
              <a:buSzPts val="2800"/>
              <a:buNone/>
              <a:defRPr b="1"/>
            </a:lvl4pPr>
            <a:lvl5pPr lvl="4" algn="ctr" rtl="0">
              <a:spcBef>
                <a:spcPts val="0"/>
              </a:spcBef>
              <a:spcAft>
                <a:spcPts val="0"/>
              </a:spcAft>
              <a:buSzPts val="2800"/>
              <a:buNone/>
              <a:defRPr b="1"/>
            </a:lvl5pPr>
            <a:lvl6pPr lvl="5" algn="ctr" rtl="0">
              <a:spcBef>
                <a:spcPts val="0"/>
              </a:spcBef>
              <a:spcAft>
                <a:spcPts val="0"/>
              </a:spcAft>
              <a:buSzPts val="2800"/>
              <a:buNone/>
              <a:defRPr b="1"/>
            </a:lvl6pPr>
            <a:lvl7pPr lvl="6" algn="ctr" rtl="0">
              <a:spcBef>
                <a:spcPts val="0"/>
              </a:spcBef>
              <a:spcAft>
                <a:spcPts val="0"/>
              </a:spcAft>
              <a:buSzPts val="2800"/>
              <a:buNone/>
              <a:defRPr b="1"/>
            </a:lvl7pPr>
            <a:lvl8pPr lvl="7" algn="ctr" rtl="0">
              <a:spcBef>
                <a:spcPts val="0"/>
              </a:spcBef>
              <a:spcAft>
                <a:spcPts val="0"/>
              </a:spcAft>
              <a:buSzPts val="2800"/>
              <a:buNone/>
              <a:defRPr b="1"/>
            </a:lvl8pPr>
            <a:lvl9pPr lvl="8" algn="ctr" rtl="0">
              <a:spcBef>
                <a:spcPts val="0"/>
              </a:spcBef>
              <a:spcAft>
                <a:spcPts val="0"/>
              </a:spcAft>
              <a:buSzPts val="2800"/>
              <a:buNone/>
              <a:defRPr b="1"/>
            </a:lvl9pPr>
          </a:lstStyle>
          <a:p>
            <a:r>
              <a:rPr lang="zh-TW" altLang="en-US" dirty="0"/>
              <a:t>按一下以編輯母片標題樣式</a:t>
            </a:r>
            <a:endParaRPr dirty="0"/>
          </a:p>
        </p:txBody>
      </p:sp>
      <p:sp>
        <p:nvSpPr>
          <p:cNvPr id="532" name="Google Shape;532;p27"/>
          <p:cNvSpPr txBox="1">
            <a:spLocks noGrp="1"/>
          </p:cNvSpPr>
          <p:nvPr>
            <p:ph type="subTitle" idx="1"/>
          </p:nvPr>
        </p:nvSpPr>
        <p:spPr>
          <a:xfrm>
            <a:off x="1737160" y="1870800"/>
            <a:ext cx="8727600" cy="1763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None/>
              <a:defRPr sz="1500"/>
            </a:lvl1pPr>
            <a:lvl2pPr lvl="1" algn="ctr" rtl="0">
              <a:lnSpc>
                <a:spcPct val="100000"/>
              </a:lnSpc>
              <a:spcBef>
                <a:spcPts val="0"/>
              </a:spcBef>
              <a:spcAft>
                <a:spcPts val="0"/>
              </a:spcAft>
              <a:buNone/>
              <a:defRPr sz="1500"/>
            </a:lvl2pPr>
            <a:lvl3pPr lvl="2" algn="ctr" rtl="0">
              <a:lnSpc>
                <a:spcPct val="100000"/>
              </a:lnSpc>
              <a:spcBef>
                <a:spcPts val="0"/>
              </a:spcBef>
              <a:spcAft>
                <a:spcPts val="0"/>
              </a:spcAft>
              <a:buNone/>
              <a:defRPr sz="1500"/>
            </a:lvl3pPr>
            <a:lvl4pPr lvl="3" algn="ctr" rtl="0">
              <a:lnSpc>
                <a:spcPct val="100000"/>
              </a:lnSpc>
              <a:spcBef>
                <a:spcPts val="0"/>
              </a:spcBef>
              <a:spcAft>
                <a:spcPts val="0"/>
              </a:spcAft>
              <a:buNone/>
              <a:defRPr sz="1500"/>
            </a:lvl4pPr>
            <a:lvl5pPr lvl="4" algn="ctr" rtl="0">
              <a:lnSpc>
                <a:spcPct val="100000"/>
              </a:lnSpc>
              <a:spcBef>
                <a:spcPts val="0"/>
              </a:spcBef>
              <a:spcAft>
                <a:spcPts val="0"/>
              </a:spcAft>
              <a:buNone/>
              <a:defRPr sz="1500"/>
            </a:lvl5pPr>
            <a:lvl6pPr lvl="5" algn="ctr" rtl="0">
              <a:lnSpc>
                <a:spcPct val="100000"/>
              </a:lnSpc>
              <a:spcBef>
                <a:spcPts val="0"/>
              </a:spcBef>
              <a:spcAft>
                <a:spcPts val="0"/>
              </a:spcAft>
              <a:buNone/>
              <a:defRPr sz="1500"/>
            </a:lvl6pPr>
            <a:lvl7pPr lvl="6" algn="ctr" rtl="0">
              <a:lnSpc>
                <a:spcPct val="100000"/>
              </a:lnSpc>
              <a:spcBef>
                <a:spcPts val="0"/>
              </a:spcBef>
              <a:spcAft>
                <a:spcPts val="0"/>
              </a:spcAft>
              <a:buNone/>
              <a:defRPr sz="1500"/>
            </a:lvl7pPr>
            <a:lvl8pPr lvl="7" algn="ctr" rtl="0">
              <a:lnSpc>
                <a:spcPct val="100000"/>
              </a:lnSpc>
              <a:spcBef>
                <a:spcPts val="0"/>
              </a:spcBef>
              <a:spcAft>
                <a:spcPts val="0"/>
              </a:spcAft>
              <a:buNone/>
              <a:defRPr sz="1500"/>
            </a:lvl8pPr>
            <a:lvl9pPr lvl="8" algn="ctr" rtl="0">
              <a:lnSpc>
                <a:spcPct val="100000"/>
              </a:lnSpc>
              <a:spcBef>
                <a:spcPts val="0"/>
              </a:spcBef>
              <a:spcAft>
                <a:spcPts val="0"/>
              </a:spcAft>
              <a:buNone/>
              <a:defRPr sz="1500"/>
            </a:lvl9pPr>
          </a:lstStyle>
          <a:p>
            <a:r>
              <a:rPr lang="zh-TW" altLang="en-US"/>
              <a:t>按一下以編輯母片副標題樣式</a:t>
            </a:r>
            <a:endParaRPr/>
          </a:p>
        </p:txBody>
      </p:sp>
      <p:sp>
        <p:nvSpPr>
          <p:cNvPr id="533" name="Google Shape;533;p27"/>
          <p:cNvSpPr/>
          <p:nvPr/>
        </p:nvSpPr>
        <p:spPr>
          <a:xfrm>
            <a:off x="643533" y="334367"/>
            <a:ext cx="100800" cy="100800"/>
          </a:xfrm>
          <a:prstGeom prst="ellipse">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534" name="Google Shape;534;p27"/>
          <p:cNvSpPr/>
          <p:nvPr/>
        </p:nvSpPr>
        <p:spPr>
          <a:xfrm>
            <a:off x="807567" y="334367"/>
            <a:ext cx="100800" cy="1008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535" name="Google Shape;535;p27"/>
          <p:cNvSpPr/>
          <p:nvPr/>
        </p:nvSpPr>
        <p:spPr>
          <a:xfrm>
            <a:off x="971600" y="334367"/>
            <a:ext cx="100800" cy="1008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536" name="Google Shape;536;p27"/>
          <p:cNvSpPr/>
          <p:nvPr/>
        </p:nvSpPr>
        <p:spPr>
          <a:xfrm>
            <a:off x="11000929" y="4800101"/>
            <a:ext cx="288848" cy="53436"/>
          </a:xfrm>
          <a:custGeom>
            <a:avLst/>
            <a:gdLst/>
            <a:ahLst/>
            <a:cxnLst/>
            <a:rect l="l" t="t" r="r" b="b"/>
            <a:pathLst>
              <a:path w="35719" h="3449" fill="none" extrusionOk="0">
                <a:moveTo>
                  <a:pt x="1715" y="3449"/>
                </a:moveTo>
                <a:lnTo>
                  <a:pt x="33986" y="3449"/>
                </a:lnTo>
                <a:cubicBezTo>
                  <a:pt x="34944" y="3449"/>
                  <a:pt x="35719" y="2674"/>
                  <a:pt x="35719" y="1734"/>
                </a:cubicBezTo>
                <a:lnTo>
                  <a:pt x="35719" y="1734"/>
                </a:lnTo>
                <a:cubicBezTo>
                  <a:pt x="35719" y="775"/>
                  <a:pt x="34944" y="0"/>
                  <a:pt x="33986" y="0"/>
                </a:cubicBezTo>
                <a:lnTo>
                  <a:pt x="1715" y="0"/>
                </a:lnTo>
                <a:cubicBezTo>
                  <a:pt x="775" y="0"/>
                  <a:pt x="0" y="775"/>
                  <a:pt x="0" y="1734"/>
                </a:cubicBezTo>
                <a:lnTo>
                  <a:pt x="0" y="1734"/>
                </a:lnTo>
                <a:cubicBezTo>
                  <a:pt x="0" y="2674"/>
                  <a:pt x="775" y="3449"/>
                  <a:pt x="1715" y="3449"/>
                </a:cubicBezTo>
                <a:close/>
              </a:path>
            </a:pathLst>
          </a:custGeom>
          <a:noFill/>
          <a:ln w="5525" cap="flat" cmpd="sng">
            <a:solidFill>
              <a:schemeClr val="accent3"/>
            </a:solidFill>
            <a:prstDash val="solid"/>
            <a:miter lim="1844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537" name="Google Shape;537;p27"/>
          <p:cNvSpPr/>
          <p:nvPr/>
        </p:nvSpPr>
        <p:spPr>
          <a:xfrm>
            <a:off x="11138991" y="5951880"/>
            <a:ext cx="553525" cy="53448"/>
          </a:xfrm>
          <a:custGeom>
            <a:avLst/>
            <a:gdLst/>
            <a:ahLst/>
            <a:cxnLst/>
            <a:rect l="l" t="t" r="r" b="b"/>
            <a:pathLst>
              <a:path w="35719" h="3449" fill="none" extrusionOk="0">
                <a:moveTo>
                  <a:pt x="1715" y="3449"/>
                </a:moveTo>
                <a:lnTo>
                  <a:pt x="33986" y="3449"/>
                </a:lnTo>
                <a:cubicBezTo>
                  <a:pt x="34944" y="3449"/>
                  <a:pt x="35719" y="2674"/>
                  <a:pt x="35719" y="1734"/>
                </a:cubicBezTo>
                <a:lnTo>
                  <a:pt x="35719" y="1734"/>
                </a:lnTo>
                <a:cubicBezTo>
                  <a:pt x="35719" y="775"/>
                  <a:pt x="34944" y="0"/>
                  <a:pt x="33986" y="0"/>
                </a:cubicBezTo>
                <a:lnTo>
                  <a:pt x="1715" y="0"/>
                </a:lnTo>
                <a:cubicBezTo>
                  <a:pt x="775" y="0"/>
                  <a:pt x="0" y="775"/>
                  <a:pt x="0" y="1734"/>
                </a:cubicBezTo>
                <a:lnTo>
                  <a:pt x="0" y="1734"/>
                </a:lnTo>
                <a:cubicBezTo>
                  <a:pt x="0" y="2674"/>
                  <a:pt x="775" y="3449"/>
                  <a:pt x="1715" y="3449"/>
                </a:cubicBezTo>
                <a:close/>
              </a:path>
            </a:pathLst>
          </a:custGeom>
          <a:noFill/>
          <a:ln w="5525" cap="flat" cmpd="sng">
            <a:solidFill>
              <a:schemeClr val="accent2"/>
            </a:solidFill>
            <a:prstDash val="solid"/>
            <a:miter lim="1844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538" name="Google Shape;538;p27"/>
          <p:cNvSpPr/>
          <p:nvPr/>
        </p:nvSpPr>
        <p:spPr>
          <a:xfrm>
            <a:off x="10876324" y="1974629"/>
            <a:ext cx="553525" cy="53448"/>
          </a:xfrm>
          <a:custGeom>
            <a:avLst/>
            <a:gdLst/>
            <a:ahLst/>
            <a:cxnLst/>
            <a:rect l="l" t="t" r="r" b="b"/>
            <a:pathLst>
              <a:path w="35719" h="3449" fill="none" extrusionOk="0">
                <a:moveTo>
                  <a:pt x="1715" y="3449"/>
                </a:moveTo>
                <a:lnTo>
                  <a:pt x="33986" y="3449"/>
                </a:lnTo>
                <a:cubicBezTo>
                  <a:pt x="34944" y="3449"/>
                  <a:pt x="35719" y="2674"/>
                  <a:pt x="35719" y="1734"/>
                </a:cubicBezTo>
                <a:lnTo>
                  <a:pt x="35719" y="1734"/>
                </a:lnTo>
                <a:cubicBezTo>
                  <a:pt x="35719" y="775"/>
                  <a:pt x="34944" y="0"/>
                  <a:pt x="33986" y="0"/>
                </a:cubicBezTo>
                <a:lnTo>
                  <a:pt x="1715" y="0"/>
                </a:lnTo>
                <a:cubicBezTo>
                  <a:pt x="775" y="0"/>
                  <a:pt x="0" y="775"/>
                  <a:pt x="0" y="1734"/>
                </a:cubicBezTo>
                <a:lnTo>
                  <a:pt x="0" y="1734"/>
                </a:lnTo>
                <a:cubicBezTo>
                  <a:pt x="0" y="2674"/>
                  <a:pt x="775" y="3449"/>
                  <a:pt x="1715" y="3449"/>
                </a:cubicBezTo>
                <a:close/>
              </a:path>
            </a:pathLst>
          </a:custGeom>
          <a:noFill/>
          <a:ln w="5525" cap="flat" cmpd="sng">
            <a:solidFill>
              <a:schemeClr val="accent1"/>
            </a:solidFill>
            <a:prstDash val="solid"/>
            <a:miter lim="1844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539" name="Google Shape;539;p27"/>
          <p:cNvSpPr/>
          <p:nvPr/>
        </p:nvSpPr>
        <p:spPr>
          <a:xfrm>
            <a:off x="651425" y="4853520"/>
            <a:ext cx="85743" cy="85743"/>
          </a:xfrm>
          <a:custGeom>
            <a:avLst/>
            <a:gdLst/>
            <a:ahLst/>
            <a:cxnLst/>
            <a:rect l="l" t="t" r="r" b="b"/>
            <a:pathLst>
              <a:path w="5533" h="5533" fill="none" extrusionOk="0">
                <a:moveTo>
                  <a:pt x="5533" y="2766"/>
                </a:moveTo>
                <a:cubicBezTo>
                  <a:pt x="5533" y="4297"/>
                  <a:pt x="4297" y="5532"/>
                  <a:pt x="2767" y="5532"/>
                </a:cubicBezTo>
                <a:cubicBezTo>
                  <a:pt x="1236" y="5532"/>
                  <a:pt x="1" y="4297"/>
                  <a:pt x="1" y="2766"/>
                </a:cubicBezTo>
                <a:cubicBezTo>
                  <a:pt x="1" y="1236"/>
                  <a:pt x="1236" y="0"/>
                  <a:pt x="2767" y="0"/>
                </a:cubicBezTo>
                <a:cubicBezTo>
                  <a:pt x="4297" y="0"/>
                  <a:pt x="5533" y="1236"/>
                  <a:pt x="5533" y="2766"/>
                </a:cubicBezTo>
                <a:close/>
              </a:path>
            </a:pathLst>
          </a:custGeom>
          <a:noFill/>
          <a:ln w="5525" cap="flat" cmpd="sng">
            <a:solidFill>
              <a:schemeClr val="accent4"/>
            </a:solidFill>
            <a:prstDash val="solid"/>
            <a:miter lim="1844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540" name="Google Shape;540;p27"/>
          <p:cNvSpPr/>
          <p:nvPr/>
        </p:nvSpPr>
        <p:spPr>
          <a:xfrm>
            <a:off x="1165058" y="1958471"/>
            <a:ext cx="85743" cy="85743"/>
          </a:xfrm>
          <a:custGeom>
            <a:avLst/>
            <a:gdLst/>
            <a:ahLst/>
            <a:cxnLst/>
            <a:rect l="l" t="t" r="r" b="b"/>
            <a:pathLst>
              <a:path w="5533" h="5533" fill="none" extrusionOk="0">
                <a:moveTo>
                  <a:pt x="5533" y="2766"/>
                </a:moveTo>
                <a:cubicBezTo>
                  <a:pt x="5533" y="4297"/>
                  <a:pt x="4297" y="5532"/>
                  <a:pt x="2767" y="5532"/>
                </a:cubicBezTo>
                <a:cubicBezTo>
                  <a:pt x="1236" y="5532"/>
                  <a:pt x="1" y="4297"/>
                  <a:pt x="1" y="2766"/>
                </a:cubicBezTo>
                <a:cubicBezTo>
                  <a:pt x="1" y="1236"/>
                  <a:pt x="1236" y="0"/>
                  <a:pt x="2767" y="0"/>
                </a:cubicBezTo>
                <a:cubicBezTo>
                  <a:pt x="4297" y="0"/>
                  <a:pt x="5533" y="1236"/>
                  <a:pt x="5533" y="2766"/>
                </a:cubicBezTo>
                <a:close/>
              </a:path>
            </a:pathLst>
          </a:custGeom>
          <a:noFill/>
          <a:ln w="5525" cap="flat" cmpd="sng">
            <a:solidFill>
              <a:schemeClr val="accent4"/>
            </a:solidFill>
            <a:prstDash val="solid"/>
            <a:miter lim="1844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541" name="Google Shape;541;p27"/>
          <p:cNvSpPr/>
          <p:nvPr/>
        </p:nvSpPr>
        <p:spPr>
          <a:xfrm>
            <a:off x="506758" y="1039854"/>
            <a:ext cx="85743" cy="85743"/>
          </a:xfrm>
          <a:custGeom>
            <a:avLst/>
            <a:gdLst/>
            <a:ahLst/>
            <a:cxnLst/>
            <a:rect l="l" t="t" r="r" b="b"/>
            <a:pathLst>
              <a:path w="5533" h="5533" fill="none" extrusionOk="0">
                <a:moveTo>
                  <a:pt x="5533" y="2766"/>
                </a:moveTo>
                <a:cubicBezTo>
                  <a:pt x="5533" y="4297"/>
                  <a:pt x="4297" y="5532"/>
                  <a:pt x="2767" y="5532"/>
                </a:cubicBezTo>
                <a:cubicBezTo>
                  <a:pt x="1236" y="5532"/>
                  <a:pt x="1" y="4297"/>
                  <a:pt x="1" y="2766"/>
                </a:cubicBezTo>
                <a:cubicBezTo>
                  <a:pt x="1" y="1236"/>
                  <a:pt x="1236" y="0"/>
                  <a:pt x="2767" y="0"/>
                </a:cubicBezTo>
                <a:cubicBezTo>
                  <a:pt x="4297" y="0"/>
                  <a:pt x="5533" y="1236"/>
                  <a:pt x="5533" y="2766"/>
                </a:cubicBezTo>
                <a:close/>
              </a:path>
            </a:pathLst>
          </a:custGeom>
          <a:noFill/>
          <a:ln w="5525" cap="flat" cmpd="sng">
            <a:solidFill>
              <a:schemeClr val="accent4"/>
            </a:solidFill>
            <a:prstDash val="solid"/>
            <a:miter lim="1844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542" name="Google Shape;542;p27"/>
          <p:cNvSpPr/>
          <p:nvPr/>
        </p:nvSpPr>
        <p:spPr>
          <a:xfrm>
            <a:off x="1060291" y="5919587"/>
            <a:ext cx="85743" cy="85743"/>
          </a:xfrm>
          <a:custGeom>
            <a:avLst/>
            <a:gdLst/>
            <a:ahLst/>
            <a:cxnLst/>
            <a:rect l="l" t="t" r="r" b="b"/>
            <a:pathLst>
              <a:path w="5533" h="5533" fill="none" extrusionOk="0">
                <a:moveTo>
                  <a:pt x="5533" y="2766"/>
                </a:moveTo>
                <a:cubicBezTo>
                  <a:pt x="5533" y="4297"/>
                  <a:pt x="4297" y="5532"/>
                  <a:pt x="2767" y="5532"/>
                </a:cubicBezTo>
                <a:cubicBezTo>
                  <a:pt x="1236" y="5532"/>
                  <a:pt x="1" y="4297"/>
                  <a:pt x="1" y="2766"/>
                </a:cubicBezTo>
                <a:cubicBezTo>
                  <a:pt x="1" y="1236"/>
                  <a:pt x="1236" y="0"/>
                  <a:pt x="2767" y="0"/>
                </a:cubicBezTo>
                <a:cubicBezTo>
                  <a:pt x="4297" y="0"/>
                  <a:pt x="5533" y="1236"/>
                  <a:pt x="5533" y="2766"/>
                </a:cubicBezTo>
                <a:close/>
              </a:path>
            </a:pathLst>
          </a:custGeom>
          <a:noFill/>
          <a:ln w="5525" cap="flat" cmpd="sng">
            <a:solidFill>
              <a:schemeClr val="accent4"/>
            </a:solidFill>
            <a:prstDash val="solid"/>
            <a:miter lim="1844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543" name="Google Shape;543;p27"/>
          <p:cNvSpPr/>
          <p:nvPr/>
        </p:nvSpPr>
        <p:spPr>
          <a:xfrm>
            <a:off x="10827854" y="3093820"/>
            <a:ext cx="85743" cy="85743"/>
          </a:xfrm>
          <a:custGeom>
            <a:avLst/>
            <a:gdLst/>
            <a:ahLst/>
            <a:cxnLst/>
            <a:rect l="l" t="t" r="r" b="b"/>
            <a:pathLst>
              <a:path w="5533" h="5533" fill="none" extrusionOk="0">
                <a:moveTo>
                  <a:pt x="5533" y="2766"/>
                </a:moveTo>
                <a:cubicBezTo>
                  <a:pt x="5533" y="4297"/>
                  <a:pt x="4297" y="5532"/>
                  <a:pt x="2767" y="5532"/>
                </a:cubicBezTo>
                <a:cubicBezTo>
                  <a:pt x="1236" y="5532"/>
                  <a:pt x="1" y="4297"/>
                  <a:pt x="1" y="2766"/>
                </a:cubicBezTo>
                <a:cubicBezTo>
                  <a:pt x="1" y="1236"/>
                  <a:pt x="1236" y="0"/>
                  <a:pt x="2767" y="0"/>
                </a:cubicBezTo>
                <a:cubicBezTo>
                  <a:pt x="4297" y="0"/>
                  <a:pt x="5533" y="1236"/>
                  <a:pt x="5533" y="2766"/>
                </a:cubicBezTo>
                <a:close/>
              </a:path>
            </a:pathLst>
          </a:custGeom>
          <a:noFill/>
          <a:ln w="5525" cap="flat" cmpd="sng">
            <a:solidFill>
              <a:schemeClr val="accent4"/>
            </a:solidFill>
            <a:prstDash val="solid"/>
            <a:miter lim="1844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544" name="Google Shape;544;p27"/>
          <p:cNvSpPr/>
          <p:nvPr/>
        </p:nvSpPr>
        <p:spPr>
          <a:xfrm>
            <a:off x="10617191" y="197954"/>
            <a:ext cx="85743" cy="85743"/>
          </a:xfrm>
          <a:custGeom>
            <a:avLst/>
            <a:gdLst/>
            <a:ahLst/>
            <a:cxnLst/>
            <a:rect l="l" t="t" r="r" b="b"/>
            <a:pathLst>
              <a:path w="5533" h="5533" fill="none" extrusionOk="0">
                <a:moveTo>
                  <a:pt x="5533" y="2766"/>
                </a:moveTo>
                <a:cubicBezTo>
                  <a:pt x="5533" y="4297"/>
                  <a:pt x="4297" y="5532"/>
                  <a:pt x="2767" y="5532"/>
                </a:cubicBezTo>
                <a:cubicBezTo>
                  <a:pt x="1236" y="5532"/>
                  <a:pt x="1" y="4297"/>
                  <a:pt x="1" y="2766"/>
                </a:cubicBezTo>
                <a:cubicBezTo>
                  <a:pt x="1" y="1236"/>
                  <a:pt x="1236" y="0"/>
                  <a:pt x="2767" y="0"/>
                </a:cubicBezTo>
                <a:cubicBezTo>
                  <a:pt x="4297" y="0"/>
                  <a:pt x="5533" y="1236"/>
                  <a:pt x="5533" y="2766"/>
                </a:cubicBezTo>
                <a:close/>
              </a:path>
            </a:pathLst>
          </a:custGeom>
          <a:noFill/>
          <a:ln w="5525" cap="flat" cmpd="sng">
            <a:solidFill>
              <a:schemeClr val="accent2"/>
            </a:solidFill>
            <a:prstDash val="solid"/>
            <a:miter lim="1844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545" name="Google Shape;545;p27"/>
          <p:cNvSpPr/>
          <p:nvPr/>
        </p:nvSpPr>
        <p:spPr>
          <a:xfrm>
            <a:off x="11474058" y="3820336"/>
            <a:ext cx="85743" cy="85743"/>
          </a:xfrm>
          <a:custGeom>
            <a:avLst/>
            <a:gdLst/>
            <a:ahLst/>
            <a:cxnLst/>
            <a:rect l="l" t="t" r="r" b="b"/>
            <a:pathLst>
              <a:path w="5533" h="5533" fill="none" extrusionOk="0">
                <a:moveTo>
                  <a:pt x="5533" y="2766"/>
                </a:moveTo>
                <a:cubicBezTo>
                  <a:pt x="5533" y="4297"/>
                  <a:pt x="4297" y="5532"/>
                  <a:pt x="2767" y="5532"/>
                </a:cubicBezTo>
                <a:cubicBezTo>
                  <a:pt x="1236" y="5532"/>
                  <a:pt x="1" y="4297"/>
                  <a:pt x="1" y="2766"/>
                </a:cubicBezTo>
                <a:cubicBezTo>
                  <a:pt x="1" y="1236"/>
                  <a:pt x="1236" y="0"/>
                  <a:pt x="2767" y="0"/>
                </a:cubicBezTo>
                <a:cubicBezTo>
                  <a:pt x="4297" y="0"/>
                  <a:pt x="5533" y="1236"/>
                  <a:pt x="5533" y="2766"/>
                </a:cubicBezTo>
                <a:close/>
              </a:path>
            </a:pathLst>
          </a:custGeom>
          <a:noFill/>
          <a:ln w="5525" cap="flat" cmpd="sng">
            <a:solidFill>
              <a:schemeClr val="accent4"/>
            </a:solidFill>
            <a:prstDash val="solid"/>
            <a:miter lim="1844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546" name="Google Shape;546;p27"/>
          <p:cNvSpPr/>
          <p:nvPr/>
        </p:nvSpPr>
        <p:spPr>
          <a:xfrm>
            <a:off x="549597" y="2125001"/>
            <a:ext cx="401363" cy="53436"/>
          </a:xfrm>
          <a:custGeom>
            <a:avLst/>
            <a:gdLst/>
            <a:ahLst/>
            <a:cxnLst/>
            <a:rect l="l" t="t" r="r" b="b"/>
            <a:pathLst>
              <a:path w="35719" h="3449" fill="none" extrusionOk="0">
                <a:moveTo>
                  <a:pt x="1715" y="3449"/>
                </a:moveTo>
                <a:lnTo>
                  <a:pt x="33986" y="3449"/>
                </a:lnTo>
                <a:cubicBezTo>
                  <a:pt x="34944" y="3449"/>
                  <a:pt x="35719" y="2674"/>
                  <a:pt x="35719" y="1734"/>
                </a:cubicBezTo>
                <a:lnTo>
                  <a:pt x="35719" y="1734"/>
                </a:lnTo>
                <a:cubicBezTo>
                  <a:pt x="35719" y="775"/>
                  <a:pt x="34944" y="0"/>
                  <a:pt x="33986" y="0"/>
                </a:cubicBezTo>
                <a:lnTo>
                  <a:pt x="1715" y="0"/>
                </a:lnTo>
                <a:cubicBezTo>
                  <a:pt x="775" y="0"/>
                  <a:pt x="0" y="775"/>
                  <a:pt x="0" y="1734"/>
                </a:cubicBezTo>
                <a:lnTo>
                  <a:pt x="0" y="1734"/>
                </a:lnTo>
                <a:cubicBezTo>
                  <a:pt x="0" y="2674"/>
                  <a:pt x="775" y="3449"/>
                  <a:pt x="1715" y="3449"/>
                </a:cubicBezTo>
                <a:close/>
              </a:path>
            </a:pathLst>
          </a:custGeom>
          <a:noFill/>
          <a:ln w="5525" cap="flat" cmpd="sng">
            <a:solidFill>
              <a:schemeClr val="accent1"/>
            </a:solidFill>
            <a:prstDash val="solid"/>
            <a:miter lim="1844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547" name="Google Shape;547;p27"/>
          <p:cNvSpPr/>
          <p:nvPr/>
        </p:nvSpPr>
        <p:spPr>
          <a:xfrm>
            <a:off x="11372874" y="422487"/>
            <a:ext cx="85743" cy="85743"/>
          </a:xfrm>
          <a:custGeom>
            <a:avLst/>
            <a:gdLst/>
            <a:ahLst/>
            <a:cxnLst/>
            <a:rect l="l" t="t" r="r" b="b"/>
            <a:pathLst>
              <a:path w="5533" h="5533" fill="none" extrusionOk="0">
                <a:moveTo>
                  <a:pt x="5533" y="2766"/>
                </a:moveTo>
                <a:cubicBezTo>
                  <a:pt x="5533" y="4297"/>
                  <a:pt x="4297" y="5532"/>
                  <a:pt x="2767" y="5532"/>
                </a:cubicBezTo>
                <a:cubicBezTo>
                  <a:pt x="1236" y="5532"/>
                  <a:pt x="1" y="4297"/>
                  <a:pt x="1" y="2766"/>
                </a:cubicBezTo>
                <a:cubicBezTo>
                  <a:pt x="1" y="1236"/>
                  <a:pt x="1236" y="0"/>
                  <a:pt x="2767" y="0"/>
                </a:cubicBezTo>
                <a:cubicBezTo>
                  <a:pt x="4297" y="0"/>
                  <a:pt x="5533" y="1236"/>
                  <a:pt x="5533" y="2766"/>
                </a:cubicBezTo>
                <a:close/>
              </a:path>
            </a:pathLst>
          </a:custGeom>
          <a:noFill/>
          <a:ln w="5525" cap="flat" cmpd="sng">
            <a:solidFill>
              <a:schemeClr val="accent4"/>
            </a:solidFill>
            <a:prstDash val="solid"/>
            <a:miter lim="1844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548" name="Google Shape;548;p27"/>
          <p:cNvSpPr/>
          <p:nvPr/>
        </p:nvSpPr>
        <p:spPr>
          <a:xfrm>
            <a:off x="11215081" y="1303234"/>
            <a:ext cx="401363" cy="53436"/>
          </a:xfrm>
          <a:custGeom>
            <a:avLst/>
            <a:gdLst/>
            <a:ahLst/>
            <a:cxnLst/>
            <a:rect l="l" t="t" r="r" b="b"/>
            <a:pathLst>
              <a:path w="35719" h="3449" fill="none" extrusionOk="0">
                <a:moveTo>
                  <a:pt x="1715" y="3449"/>
                </a:moveTo>
                <a:lnTo>
                  <a:pt x="33986" y="3449"/>
                </a:lnTo>
                <a:cubicBezTo>
                  <a:pt x="34944" y="3449"/>
                  <a:pt x="35719" y="2674"/>
                  <a:pt x="35719" y="1734"/>
                </a:cubicBezTo>
                <a:lnTo>
                  <a:pt x="35719" y="1734"/>
                </a:lnTo>
                <a:cubicBezTo>
                  <a:pt x="35719" y="775"/>
                  <a:pt x="34944" y="0"/>
                  <a:pt x="33986" y="0"/>
                </a:cubicBezTo>
                <a:lnTo>
                  <a:pt x="1715" y="0"/>
                </a:lnTo>
                <a:cubicBezTo>
                  <a:pt x="775" y="0"/>
                  <a:pt x="0" y="775"/>
                  <a:pt x="0" y="1734"/>
                </a:cubicBezTo>
                <a:lnTo>
                  <a:pt x="0" y="1734"/>
                </a:lnTo>
                <a:cubicBezTo>
                  <a:pt x="0" y="2674"/>
                  <a:pt x="775" y="3449"/>
                  <a:pt x="1715" y="3449"/>
                </a:cubicBezTo>
                <a:close/>
              </a:path>
            </a:pathLst>
          </a:custGeom>
          <a:noFill/>
          <a:ln w="5525" cap="flat" cmpd="sng">
            <a:solidFill>
              <a:schemeClr val="accent2"/>
            </a:solidFill>
            <a:prstDash val="solid"/>
            <a:miter lim="1844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549" name="Google Shape;549;p27"/>
          <p:cNvSpPr/>
          <p:nvPr/>
        </p:nvSpPr>
        <p:spPr>
          <a:xfrm>
            <a:off x="506758" y="3652263"/>
            <a:ext cx="553525" cy="53448"/>
          </a:xfrm>
          <a:custGeom>
            <a:avLst/>
            <a:gdLst/>
            <a:ahLst/>
            <a:cxnLst/>
            <a:rect l="l" t="t" r="r" b="b"/>
            <a:pathLst>
              <a:path w="35719" h="3449" fill="none" extrusionOk="0">
                <a:moveTo>
                  <a:pt x="1715" y="3449"/>
                </a:moveTo>
                <a:lnTo>
                  <a:pt x="33986" y="3449"/>
                </a:lnTo>
                <a:cubicBezTo>
                  <a:pt x="34944" y="3449"/>
                  <a:pt x="35719" y="2674"/>
                  <a:pt x="35719" y="1734"/>
                </a:cubicBezTo>
                <a:lnTo>
                  <a:pt x="35719" y="1734"/>
                </a:lnTo>
                <a:cubicBezTo>
                  <a:pt x="35719" y="775"/>
                  <a:pt x="34944" y="0"/>
                  <a:pt x="33986" y="0"/>
                </a:cubicBezTo>
                <a:lnTo>
                  <a:pt x="1715" y="0"/>
                </a:lnTo>
                <a:cubicBezTo>
                  <a:pt x="775" y="0"/>
                  <a:pt x="0" y="775"/>
                  <a:pt x="0" y="1734"/>
                </a:cubicBezTo>
                <a:lnTo>
                  <a:pt x="0" y="1734"/>
                </a:lnTo>
                <a:cubicBezTo>
                  <a:pt x="0" y="2674"/>
                  <a:pt x="775" y="3449"/>
                  <a:pt x="1715" y="3449"/>
                </a:cubicBezTo>
                <a:close/>
              </a:path>
            </a:pathLst>
          </a:custGeom>
          <a:noFill/>
          <a:ln w="5525" cap="flat" cmpd="sng">
            <a:solidFill>
              <a:schemeClr val="accent3"/>
            </a:solidFill>
            <a:prstDash val="solid"/>
            <a:miter lim="1844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550" name="Google Shape;550;p27"/>
          <p:cNvSpPr txBox="1"/>
          <p:nvPr/>
        </p:nvSpPr>
        <p:spPr>
          <a:xfrm>
            <a:off x="2951865" y="4539612"/>
            <a:ext cx="6289200" cy="713600"/>
          </a:xfrm>
          <a:prstGeom prst="rect">
            <a:avLst/>
          </a:prstGeom>
          <a:noFill/>
          <a:ln>
            <a:noFill/>
          </a:ln>
        </p:spPr>
        <p:txBody>
          <a:bodyPr spcFirstLastPara="1" wrap="square" lIns="91425" tIns="91425" rIns="91425" bIns="91425" anchor="t" anchorCtr="0">
            <a:noAutofit/>
          </a:bodyPr>
          <a:lstStyle/>
          <a:p>
            <a:pPr marL="0" lvl="0" indent="0" algn="ctr" rtl="0">
              <a:spcBef>
                <a:spcPts val="300"/>
              </a:spcBef>
              <a:spcAft>
                <a:spcPts val="0"/>
              </a:spcAft>
              <a:buNone/>
            </a:pPr>
            <a:r>
              <a:rPr lang="en" sz="1000" dirty="0">
                <a:solidFill>
                  <a:schemeClr val="accent4"/>
                </a:solidFill>
                <a:latin typeface="Ubuntu Light"/>
                <a:ea typeface="Ubuntu Light"/>
                <a:cs typeface="Ubuntu Light"/>
                <a:sym typeface="Ubuntu Light"/>
              </a:rPr>
              <a:t>CREDITS: This presentation template was created by</a:t>
            </a:r>
            <a:r>
              <a:rPr lang="en" sz="1000" b="1" dirty="0">
                <a:solidFill>
                  <a:schemeClr val="accent4"/>
                </a:solidFill>
                <a:latin typeface="Ubuntu"/>
                <a:ea typeface="Ubuntu"/>
                <a:cs typeface="Ubuntu"/>
                <a:sym typeface="Ubuntu"/>
              </a:rPr>
              <a:t> </a:t>
            </a:r>
            <a:r>
              <a:rPr lang="en" sz="1000" b="1" dirty="0">
                <a:solidFill>
                  <a:schemeClr val="accent4"/>
                </a:solidFill>
                <a:uFill>
                  <a:noFill/>
                </a:uFill>
                <a:latin typeface="Ubuntu"/>
                <a:ea typeface="Ubuntu"/>
                <a:cs typeface="Ubuntu"/>
                <a:sym typeface="Ubuntu"/>
                <a:hlinkClick r:id="rId2">
                  <a:extLst>
                    <a:ext uri="{A12FA001-AC4F-418D-AE19-62706E023703}">
                      <ahyp:hlinkClr xmlns:ahyp="http://schemas.microsoft.com/office/drawing/2018/hyperlinkcolor" val="tx"/>
                    </a:ext>
                  </a:extLst>
                </a:hlinkClick>
              </a:rPr>
              <a:t>Slidesgo</a:t>
            </a:r>
            <a:r>
              <a:rPr lang="en" sz="1000" dirty="0">
                <a:solidFill>
                  <a:schemeClr val="accent4"/>
                </a:solidFill>
                <a:latin typeface="Ubuntu Light"/>
                <a:ea typeface="Ubuntu Light"/>
                <a:cs typeface="Ubuntu Light"/>
                <a:sym typeface="Ubuntu Light"/>
              </a:rPr>
              <a:t>, including icons by </a:t>
            </a:r>
            <a:r>
              <a:rPr lang="en" sz="1000" b="1" dirty="0">
                <a:solidFill>
                  <a:schemeClr val="accent4"/>
                </a:solidFill>
                <a:uFill>
                  <a:noFill/>
                </a:uFill>
                <a:latin typeface="Ubuntu"/>
                <a:ea typeface="Ubuntu"/>
                <a:cs typeface="Ubuntu"/>
                <a:sym typeface="Ubuntu"/>
                <a:hlinkClick r:id="rId3">
                  <a:extLst>
                    <a:ext uri="{A12FA001-AC4F-418D-AE19-62706E023703}">
                      <ahyp:hlinkClr xmlns:ahyp="http://schemas.microsoft.com/office/drawing/2018/hyperlinkcolor" val="tx"/>
                    </a:ext>
                  </a:extLst>
                </a:hlinkClick>
              </a:rPr>
              <a:t>Flaticon</a:t>
            </a:r>
            <a:r>
              <a:rPr lang="en" sz="1000" dirty="0">
                <a:solidFill>
                  <a:schemeClr val="accent4"/>
                </a:solidFill>
                <a:latin typeface="Ubuntu Light"/>
                <a:ea typeface="Ubuntu Light"/>
                <a:cs typeface="Ubuntu Light"/>
                <a:sym typeface="Ubuntu Light"/>
              </a:rPr>
              <a:t>, and infographics &amp; images by </a:t>
            </a:r>
            <a:r>
              <a:rPr lang="en" sz="1000" b="1" dirty="0">
                <a:solidFill>
                  <a:schemeClr val="accent4"/>
                </a:solidFill>
                <a:uFill>
                  <a:noFill/>
                </a:uFill>
                <a:latin typeface="Ubuntu"/>
                <a:ea typeface="Ubuntu"/>
                <a:cs typeface="Ubuntu"/>
                <a:sym typeface="Ubuntu"/>
                <a:hlinkClick r:id="rId4">
                  <a:extLst>
                    <a:ext uri="{A12FA001-AC4F-418D-AE19-62706E023703}">
                      <ahyp:hlinkClr xmlns:ahyp="http://schemas.microsoft.com/office/drawing/2018/hyperlinkcolor" val="tx"/>
                    </a:ext>
                  </a:extLst>
                </a:hlinkClick>
              </a:rPr>
              <a:t>Freepik</a:t>
            </a:r>
            <a:r>
              <a:rPr lang="en" sz="1000" b="1" dirty="0">
                <a:solidFill>
                  <a:schemeClr val="accent4"/>
                </a:solidFill>
                <a:latin typeface="Ubuntu"/>
                <a:ea typeface="Ubuntu"/>
                <a:cs typeface="Ubuntu"/>
                <a:sym typeface="Ubuntu"/>
              </a:rPr>
              <a:t>.</a:t>
            </a:r>
            <a:r>
              <a:rPr lang="en" sz="1000" dirty="0">
                <a:solidFill>
                  <a:schemeClr val="accent4"/>
                </a:solidFill>
                <a:latin typeface="Ubuntu Light"/>
                <a:ea typeface="Ubuntu Light"/>
                <a:cs typeface="Ubuntu Light"/>
                <a:sym typeface="Ubuntu Light"/>
              </a:rPr>
              <a:t> </a:t>
            </a:r>
            <a:endParaRPr sz="1400" dirty="0">
              <a:solidFill>
                <a:schemeClr val="accent4"/>
              </a:solidFill>
              <a:latin typeface="Ubuntu Light"/>
              <a:ea typeface="Ubuntu Light"/>
              <a:cs typeface="Ubuntu Light"/>
              <a:sym typeface="Ubuntu Light"/>
            </a:endParaRPr>
          </a:p>
        </p:txBody>
      </p:sp>
      <p:sp>
        <p:nvSpPr>
          <p:cNvPr id="551" name="Google Shape;551;p27"/>
          <p:cNvSpPr txBox="1">
            <a:spLocks noGrp="1"/>
          </p:cNvSpPr>
          <p:nvPr>
            <p:ph type="subTitle" idx="2"/>
          </p:nvPr>
        </p:nvSpPr>
        <p:spPr>
          <a:xfrm>
            <a:off x="1699767" y="5210567"/>
            <a:ext cx="8727600" cy="4760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None/>
              <a:defRPr sz="1100">
                <a:solidFill>
                  <a:schemeClr val="accent2"/>
                </a:solidFill>
              </a:defRPr>
            </a:lvl1pPr>
            <a:lvl2pPr lvl="1" algn="ctr" rtl="0">
              <a:lnSpc>
                <a:spcPct val="100000"/>
              </a:lnSpc>
              <a:spcBef>
                <a:spcPts val="0"/>
              </a:spcBef>
              <a:spcAft>
                <a:spcPts val="0"/>
              </a:spcAft>
              <a:buNone/>
              <a:defRPr sz="1100">
                <a:solidFill>
                  <a:schemeClr val="accent2"/>
                </a:solidFill>
              </a:defRPr>
            </a:lvl2pPr>
            <a:lvl3pPr lvl="2" algn="ctr" rtl="0">
              <a:lnSpc>
                <a:spcPct val="100000"/>
              </a:lnSpc>
              <a:spcBef>
                <a:spcPts val="0"/>
              </a:spcBef>
              <a:spcAft>
                <a:spcPts val="0"/>
              </a:spcAft>
              <a:buNone/>
              <a:defRPr sz="1100">
                <a:solidFill>
                  <a:schemeClr val="accent2"/>
                </a:solidFill>
              </a:defRPr>
            </a:lvl3pPr>
            <a:lvl4pPr lvl="3" algn="ctr" rtl="0">
              <a:lnSpc>
                <a:spcPct val="100000"/>
              </a:lnSpc>
              <a:spcBef>
                <a:spcPts val="0"/>
              </a:spcBef>
              <a:spcAft>
                <a:spcPts val="0"/>
              </a:spcAft>
              <a:buNone/>
              <a:defRPr sz="1100">
                <a:solidFill>
                  <a:schemeClr val="accent2"/>
                </a:solidFill>
              </a:defRPr>
            </a:lvl4pPr>
            <a:lvl5pPr lvl="4" algn="ctr" rtl="0">
              <a:lnSpc>
                <a:spcPct val="100000"/>
              </a:lnSpc>
              <a:spcBef>
                <a:spcPts val="0"/>
              </a:spcBef>
              <a:spcAft>
                <a:spcPts val="0"/>
              </a:spcAft>
              <a:buNone/>
              <a:defRPr sz="1100">
                <a:solidFill>
                  <a:schemeClr val="accent2"/>
                </a:solidFill>
              </a:defRPr>
            </a:lvl5pPr>
            <a:lvl6pPr lvl="5" algn="ctr" rtl="0">
              <a:lnSpc>
                <a:spcPct val="100000"/>
              </a:lnSpc>
              <a:spcBef>
                <a:spcPts val="0"/>
              </a:spcBef>
              <a:spcAft>
                <a:spcPts val="0"/>
              </a:spcAft>
              <a:buNone/>
              <a:defRPr sz="1100">
                <a:solidFill>
                  <a:schemeClr val="accent2"/>
                </a:solidFill>
              </a:defRPr>
            </a:lvl6pPr>
            <a:lvl7pPr lvl="6" algn="ctr" rtl="0">
              <a:lnSpc>
                <a:spcPct val="100000"/>
              </a:lnSpc>
              <a:spcBef>
                <a:spcPts val="0"/>
              </a:spcBef>
              <a:spcAft>
                <a:spcPts val="0"/>
              </a:spcAft>
              <a:buNone/>
              <a:defRPr sz="1100">
                <a:solidFill>
                  <a:schemeClr val="accent2"/>
                </a:solidFill>
              </a:defRPr>
            </a:lvl7pPr>
            <a:lvl8pPr lvl="7" algn="ctr" rtl="0">
              <a:lnSpc>
                <a:spcPct val="100000"/>
              </a:lnSpc>
              <a:spcBef>
                <a:spcPts val="0"/>
              </a:spcBef>
              <a:spcAft>
                <a:spcPts val="0"/>
              </a:spcAft>
              <a:buNone/>
              <a:defRPr sz="1100">
                <a:solidFill>
                  <a:schemeClr val="accent2"/>
                </a:solidFill>
              </a:defRPr>
            </a:lvl8pPr>
            <a:lvl9pPr lvl="8" algn="ctr" rtl="0">
              <a:lnSpc>
                <a:spcPct val="100000"/>
              </a:lnSpc>
              <a:spcBef>
                <a:spcPts val="0"/>
              </a:spcBef>
              <a:spcAft>
                <a:spcPts val="0"/>
              </a:spcAft>
              <a:buNone/>
              <a:defRPr sz="1100">
                <a:solidFill>
                  <a:schemeClr val="accent2"/>
                </a:solidFill>
              </a:defRPr>
            </a:lvl9pPr>
          </a:lstStyle>
          <a:p>
            <a:r>
              <a:rPr lang="zh-TW" altLang="en-US"/>
              <a:t>按一下以編輯母片副標題樣式</a:t>
            </a:r>
            <a:endParaRPr/>
          </a:p>
        </p:txBody>
      </p:sp>
    </p:spTree>
    <p:extLst>
      <p:ext uri="{BB962C8B-B14F-4D97-AF65-F5344CB8AC3E}">
        <p14:creationId xmlns:p14="http://schemas.microsoft.com/office/powerpoint/2010/main" val="3868842354"/>
      </p:ext>
    </p:extLst>
  </p:cSld>
  <p:clrMapOvr>
    <a:masterClrMapping/>
  </p:clrMapOvr>
  <p:hf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and six columns 1">
  <p:cSld name="title and six columns 1">
    <p:spTree>
      <p:nvGrpSpPr>
        <p:cNvPr id="1" name="Shape 650"/>
        <p:cNvGrpSpPr/>
        <p:nvPr/>
      </p:nvGrpSpPr>
      <p:grpSpPr>
        <a:xfrm>
          <a:off x="0" y="0"/>
          <a:ext cx="0" cy="0"/>
          <a:chOff x="0" y="0"/>
          <a:chExt cx="0" cy="0"/>
        </a:xfrm>
      </p:grpSpPr>
      <p:sp>
        <p:nvSpPr>
          <p:cNvPr id="651" name="Google Shape;651;p32"/>
          <p:cNvSpPr/>
          <p:nvPr/>
        </p:nvSpPr>
        <p:spPr>
          <a:xfrm>
            <a:off x="361100" y="148795"/>
            <a:ext cx="11469779" cy="6574081"/>
          </a:xfrm>
          <a:custGeom>
            <a:avLst/>
            <a:gdLst/>
            <a:ahLst/>
            <a:cxnLst/>
            <a:rect l="l" t="t" r="r" b="b"/>
            <a:pathLst>
              <a:path w="240507" h="145853" extrusionOk="0">
                <a:moveTo>
                  <a:pt x="3715" y="1"/>
                </a:moveTo>
                <a:cubicBezTo>
                  <a:pt x="1656" y="1"/>
                  <a:pt x="1" y="1656"/>
                  <a:pt x="1" y="3716"/>
                </a:cubicBezTo>
                <a:lnTo>
                  <a:pt x="1" y="142137"/>
                </a:lnTo>
                <a:cubicBezTo>
                  <a:pt x="1" y="144185"/>
                  <a:pt x="1656" y="145852"/>
                  <a:pt x="3715" y="145852"/>
                </a:cubicBezTo>
                <a:lnTo>
                  <a:pt x="236780" y="145852"/>
                </a:lnTo>
                <a:cubicBezTo>
                  <a:pt x="238840" y="145852"/>
                  <a:pt x="240507" y="144185"/>
                  <a:pt x="240507" y="142137"/>
                </a:cubicBezTo>
                <a:lnTo>
                  <a:pt x="240507" y="3716"/>
                </a:lnTo>
                <a:cubicBezTo>
                  <a:pt x="240507" y="1656"/>
                  <a:pt x="238840" y="1"/>
                  <a:pt x="236792" y="1"/>
                </a:cubicBezTo>
                <a:close/>
              </a:path>
            </a:pathLst>
          </a:custGeom>
          <a:solidFill>
            <a:schemeClr val="lt2"/>
          </a:solidFill>
          <a:ln>
            <a:noFill/>
          </a:ln>
          <a:effectLst>
            <a:outerShdw blurRad="157163" dist="66675" dir="3420000" algn="bl" rotWithShape="0">
              <a:srgbClr val="000000">
                <a:alpha val="32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652" name="Google Shape;652;p32"/>
          <p:cNvSpPr/>
          <p:nvPr/>
        </p:nvSpPr>
        <p:spPr>
          <a:xfrm>
            <a:off x="643533" y="334367"/>
            <a:ext cx="100800" cy="100800"/>
          </a:xfrm>
          <a:prstGeom prst="ellipse">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653" name="Google Shape;653;p32"/>
          <p:cNvSpPr/>
          <p:nvPr/>
        </p:nvSpPr>
        <p:spPr>
          <a:xfrm>
            <a:off x="807567" y="334367"/>
            <a:ext cx="100800" cy="1008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654" name="Google Shape;654;p32"/>
          <p:cNvSpPr/>
          <p:nvPr/>
        </p:nvSpPr>
        <p:spPr>
          <a:xfrm>
            <a:off x="971600" y="334367"/>
            <a:ext cx="100800" cy="1008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655" name="Google Shape;655;p32"/>
          <p:cNvSpPr/>
          <p:nvPr/>
        </p:nvSpPr>
        <p:spPr>
          <a:xfrm>
            <a:off x="1085536" y="712504"/>
            <a:ext cx="9909865" cy="667671"/>
          </a:xfrm>
          <a:custGeom>
            <a:avLst/>
            <a:gdLst/>
            <a:ahLst/>
            <a:cxnLst/>
            <a:rect l="l" t="t" r="r" b="b"/>
            <a:pathLst>
              <a:path w="285176" h="20331" extrusionOk="0">
                <a:moveTo>
                  <a:pt x="10165" y="0"/>
                </a:moveTo>
                <a:cubicBezTo>
                  <a:pt x="4554" y="0"/>
                  <a:pt x="0" y="4554"/>
                  <a:pt x="0" y="10165"/>
                </a:cubicBezTo>
                <a:cubicBezTo>
                  <a:pt x="0" y="15776"/>
                  <a:pt x="4554" y="20330"/>
                  <a:pt x="10165" y="20330"/>
                </a:cubicBezTo>
                <a:lnTo>
                  <a:pt x="275010" y="20330"/>
                </a:lnTo>
                <a:cubicBezTo>
                  <a:pt x="280621" y="20330"/>
                  <a:pt x="285175" y="15776"/>
                  <a:pt x="285175" y="10165"/>
                </a:cubicBezTo>
                <a:cubicBezTo>
                  <a:pt x="285175" y="4554"/>
                  <a:pt x="280621" y="0"/>
                  <a:pt x="275010" y="0"/>
                </a:cubicBezTo>
                <a:close/>
              </a:path>
            </a:pathLst>
          </a:custGeom>
          <a:solidFill>
            <a:srgbClr val="FFFFFF"/>
          </a:solidFill>
          <a:ln>
            <a:noFill/>
          </a:ln>
          <a:effectLst>
            <a:outerShdw blurRad="57150" dist="19050" dir="5400000" algn="bl" rotWithShape="0">
              <a:schemeClr val="dk2">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656" name="Google Shape;656;p32"/>
          <p:cNvSpPr/>
          <p:nvPr/>
        </p:nvSpPr>
        <p:spPr>
          <a:xfrm>
            <a:off x="1454959" y="787252"/>
            <a:ext cx="522868" cy="518160"/>
          </a:xfrm>
          <a:custGeom>
            <a:avLst/>
            <a:gdLst/>
            <a:ahLst/>
            <a:cxnLst/>
            <a:rect l="l" t="t" r="r" b="b"/>
            <a:pathLst>
              <a:path w="209147" h="207264" extrusionOk="0">
                <a:moveTo>
                  <a:pt x="90787" y="25958"/>
                </a:moveTo>
                <a:cubicBezTo>
                  <a:pt x="126698" y="25958"/>
                  <a:pt x="155750" y="55010"/>
                  <a:pt x="155750" y="90787"/>
                </a:cubicBezTo>
                <a:cubicBezTo>
                  <a:pt x="155750" y="126698"/>
                  <a:pt x="126698" y="155750"/>
                  <a:pt x="90787" y="155750"/>
                </a:cubicBezTo>
                <a:cubicBezTo>
                  <a:pt x="55010" y="155750"/>
                  <a:pt x="25958" y="126698"/>
                  <a:pt x="25958" y="90787"/>
                </a:cubicBezTo>
                <a:cubicBezTo>
                  <a:pt x="25958" y="55010"/>
                  <a:pt x="55010" y="25958"/>
                  <a:pt x="90787" y="25958"/>
                </a:cubicBezTo>
                <a:close/>
                <a:moveTo>
                  <a:pt x="90787" y="0"/>
                </a:moveTo>
                <a:cubicBezTo>
                  <a:pt x="40619" y="0"/>
                  <a:pt x="0" y="40619"/>
                  <a:pt x="0" y="90787"/>
                </a:cubicBezTo>
                <a:cubicBezTo>
                  <a:pt x="0" y="140955"/>
                  <a:pt x="40619" y="181709"/>
                  <a:pt x="90787" y="181709"/>
                </a:cubicBezTo>
                <a:cubicBezTo>
                  <a:pt x="108810" y="181709"/>
                  <a:pt x="125622" y="176194"/>
                  <a:pt x="139745" y="167183"/>
                </a:cubicBezTo>
                <a:lnTo>
                  <a:pt x="174042" y="201615"/>
                </a:lnTo>
                <a:cubicBezTo>
                  <a:pt x="177875" y="205381"/>
                  <a:pt x="182852" y="207264"/>
                  <a:pt x="187828" y="207264"/>
                </a:cubicBezTo>
                <a:cubicBezTo>
                  <a:pt x="192805" y="207264"/>
                  <a:pt x="197781" y="205381"/>
                  <a:pt x="201615" y="201615"/>
                </a:cubicBezTo>
                <a:cubicBezTo>
                  <a:pt x="209147" y="193948"/>
                  <a:pt x="209147" y="181709"/>
                  <a:pt x="201615" y="174042"/>
                </a:cubicBezTo>
                <a:lnTo>
                  <a:pt x="167183" y="139745"/>
                </a:lnTo>
                <a:cubicBezTo>
                  <a:pt x="176329" y="125622"/>
                  <a:pt x="181709" y="108810"/>
                  <a:pt x="181709" y="90787"/>
                </a:cubicBezTo>
                <a:cubicBezTo>
                  <a:pt x="181709" y="40619"/>
                  <a:pt x="140955" y="0"/>
                  <a:pt x="9078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657" name="Google Shape;657;p32"/>
          <p:cNvSpPr txBox="1">
            <a:spLocks noGrp="1"/>
          </p:cNvSpPr>
          <p:nvPr>
            <p:ph type="title"/>
          </p:nvPr>
        </p:nvSpPr>
        <p:spPr>
          <a:xfrm>
            <a:off x="2053733" y="712500"/>
            <a:ext cx="8649200" cy="637600"/>
          </a:xfrm>
          <a:prstGeom prst="rect">
            <a:avLst/>
          </a:prstGeom>
        </p:spPr>
        <p:txBody>
          <a:bodyPr spcFirstLastPara="1" wrap="square" lIns="91425" tIns="91425" rIns="91425" bIns="91425" anchor="ctr" anchorCtr="0">
            <a:noAutofit/>
          </a:bodyPr>
          <a:lstStyle>
            <a:lvl1pPr lvl="0" rtl="0">
              <a:spcBef>
                <a:spcPts val="0"/>
              </a:spcBef>
              <a:spcAft>
                <a:spcPts val="0"/>
              </a:spcAft>
              <a:buSzPts val="2800"/>
              <a:buNone/>
              <a:defRPr b="1"/>
            </a:lvl1pPr>
            <a:lvl2pPr lvl="1" rtl="0">
              <a:spcBef>
                <a:spcPts val="0"/>
              </a:spcBef>
              <a:spcAft>
                <a:spcPts val="0"/>
              </a:spcAft>
              <a:buSzPts val="2800"/>
              <a:buNone/>
              <a:defRPr b="1"/>
            </a:lvl2pPr>
            <a:lvl3pPr lvl="2" rtl="0">
              <a:spcBef>
                <a:spcPts val="0"/>
              </a:spcBef>
              <a:spcAft>
                <a:spcPts val="0"/>
              </a:spcAft>
              <a:buSzPts val="2800"/>
              <a:buNone/>
              <a:defRPr b="1"/>
            </a:lvl3pPr>
            <a:lvl4pPr lvl="3" rtl="0">
              <a:spcBef>
                <a:spcPts val="0"/>
              </a:spcBef>
              <a:spcAft>
                <a:spcPts val="0"/>
              </a:spcAft>
              <a:buSzPts val="2800"/>
              <a:buNone/>
              <a:defRPr b="1"/>
            </a:lvl4pPr>
            <a:lvl5pPr lvl="4" rtl="0">
              <a:spcBef>
                <a:spcPts val="0"/>
              </a:spcBef>
              <a:spcAft>
                <a:spcPts val="0"/>
              </a:spcAft>
              <a:buSzPts val="2800"/>
              <a:buNone/>
              <a:defRPr b="1"/>
            </a:lvl5pPr>
            <a:lvl6pPr lvl="5" rtl="0">
              <a:spcBef>
                <a:spcPts val="0"/>
              </a:spcBef>
              <a:spcAft>
                <a:spcPts val="0"/>
              </a:spcAft>
              <a:buSzPts val="2800"/>
              <a:buNone/>
              <a:defRPr b="1"/>
            </a:lvl6pPr>
            <a:lvl7pPr lvl="6" rtl="0">
              <a:spcBef>
                <a:spcPts val="0"/>
              </a:spcBef>
              <a:spcAft>
                <a:spcPts val="0"/>
              </a:spcAft>
              <a:buSzPts val="2800"/>
              <a:buNone/>
              <a:defRPr b="1"/>
            </a:lvl7pPr>
            <a:lvl8pPr lvl="7" rtl="0">
              <a:spcBef>
                <a:spcPts val="0"/>
              </a:spcBef>
              <a:spcAft>
                <a:spcPts val="0"/>
              </a:spcAft>
              <a:buSzPts val="2800"/>
              <a:buNone/>
              <a:defRPr b="1"/>
            </a:lvl8pPr>
            <a:lvl9pPr lvl="8" rtl="0">
              <a:spcBef>
                <a:spcPts val="0"/>
              </a:spcBef>
              <a:spcAft>
                <a:spcPts val="0"/>
              </a:spcAft>
              <a:buSzPts val="2800"/>
              <a:buNone/>
              <a:defRPr b="1"/>
            </a:lvl9pPr>
          </a:lstStyle>
          <a:p>
            <a:r>
              <a:rPr lang="zh-TW" altLang="en-US"/>
              <a:t>按一下以編輯母片標題樣式</a:t>
            </a:r>
            <a:endParaRPr/>
          </a:p>
        </p:txBody>
      </p:sp>
      <p:sp>
        <p:nvSpPr>
          <p:cNvPr id="658" name="Google Shape;658;p32"/>
          <p:cNvSpPr/>
          <p:nvPr/>
        </p:nvSpPr>
        <p:spPr>
          <a:xfrm>
            <a:off x="643533" y="334367"/>
            <a:ext cx="100800" cy="100800"/>
          </a:xfrm>
          <a:prstGeom prst="ellipse">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659" name="Google Shape;659;p32"/>
          <p:cNvSpPr/>
          <p:nvPr/>
        </p:nvSpPr>
        <p:spPr>
          <a:xfrm>
            <a:off x="807567" y="334367"/>
            <a:ext cx="100800" cy="1008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660" name="Google Shape;660;p32"/>
          <p:cNvSpPr/>
          <p:nvPr/>
        </p:nvSpPr>
        <p:spPr>
          <a:xfrm>
            <a:off x="971600" y="334367"/>
            <a:ext cx="100800" cy="1008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661" name="Google Shape;661;p32">
            <a:hlinkClick r:id="rId2" action="ppaction://hlinksldjump"/>
          </p:cNvPr>
          <p:cNvSpPr txBox="1">
            <a:spLocks noGrp="1"/>
          </p:cNvSpPr>
          <p:nvPr>
            <p:ph type="subTitle" idx="1"/>
          </p:nvPr>
        </p:nvSpPr>
        <p:spPr>
          <a:xfrm>
            <a:off x="2184696" y="2601667"/>
            <a:ext cx="2721200" cy="5180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None/>
              <a:defRPr sz="1600" b="1">
                <a:solidFill>
                  <a:schemeClr val="accent2"/>
                </a:solidFill>
              </a:defRPr>
            </a:lvl1pPr>
            <a:lvl2pPr lvl="1" algn="ctr" rtl="0">
              <a:lnSpc>
                <a:spcPct val="100000"/>
              </a:lnSpc>
              <a:spcBef>
                <a:spcPts val="0"/>
              </a:spcBef>
              <a:spcAft>
                <a:spcPts val="0"/>
              </a:spcAft>
              <a:buNone/>
              <a:defRPr b="1">
                <a:solidFill>
                  <a:schemeClr val="accent2"/>
                </a:solidFill>
              </a:defRPr>
            </a:lvl2pPr>
            <a:lvl3pPr lvl="2" algn="ctr" rtl="0">
              <a:lnSpc>
                <a:spcPct val="100000"/>
              </a:lnSpc>
              <a:spcBef>
                <a:spcPts val="0"/>
              </a:spcBef>
              <a:spcAft>
                <a:spcPts val="0"/>
              </a:spcAft>
              <a:buNone/>
              <a:defRPr b="1">
                <a:solidFill>
                  <a:schemeClr val="accent2"/>
                </a:solidFill>
              </a:defRPr>
            </a:lvl3pPr>
            <a:lvl4pPr lvl="3" algn="ctr" rtl="0">
              <a:lnSpc>
                <a:spcPct val="100000"/>
              </a:lnSpc>
              <a:spcBef>
                <a:spcPts val="0"/>
              </a:spcBef>
              <a:spcAft>
                <a:spcPts val="0"/>
              </a:spcAft>
              <a:buNone/>
              <a:defRPr b="1">
                <a:solidFill>
                  <a:schemeClr val="accent2"/>
                </a:solidFill>
              </a:defRPr>
            </a:lvl4pPr>
            <a:lvl5pPr lvl="4" algn="ctr" rtl="0">
              <a:lnSpc>
                <a:spcPct val="100000"/>
              </a:lnSpc>
              <a:spcBef>
                <a:spcPts val="0"/>
              </a:spcBef>
              <a:spcAft>
                <a:spcPts val="0"/>
              </a:spcAft>
              <a:buNone/>
              <a:defRPr b="1">
                <a:solidFill>
                  <a:schemeClr val="accent2"/>
                </a:solidFill>
              </a:defRPr>
            </a:lvl5pPr>
            <a:lvl6pPr lvl="5" algn="ctr" rtl="0">
              <a:lnSpc>
                <a:spcPct val="100000"/>
              </a:lnSpc>
              <a:spcBef>
                <a:spcPts val="0"/>
              </a:spcBef>
              <a:spcAft>
                <a:spcPts val="0"/>
              </a:spcAft>
              <a:buNone/>
              <a:defRPr b="1">
                <a:solidFill>
                  <a:schemeClr val="accent2"/>
                </a:solidFill>
              </a:defRPr>
            </a:lvl6pPr>
            <a:lvl7pPr lvl="6" algn="ctr" rtl="0">
              <a:lnSpc>
                <a:spcPct val="100000"/>
              </a:lnSpc>
              <a:spcBef>
                <a:spcPts val="0"/>
              </a:spcBef>
              <a:spcAft>
                <a:spcPts val="0"/>
              </a:spcAft>
              <a:buNone/>
              <a:defRPr b="1">
                <a:solidFill>
                  <a:schemeClr val="accent2"/>
                </a:solidFill>
              </a:defRPr>
            </a:lvl7pPr>
            <a:lvl8pPr lvl="7" algn="ctr" rtl="0">
              <a:lnSpc>
                <a:spcPct val="100000"/>
              </a:lnSpc>
              <a:spcBef>
                <a:spcPts val="0"/>
              </a:spcBef>
              <a:spcAft>
                <a:spcPts val="0"/>
              </a:spcAft>
              <a:buNone/>
              <a:defRPr b="1">
                <a:solidFill>
                  <a:schemeClr val="accent2"/>
                </a:solidFill>
              </a:defRPr>
            </a:lvl8pPr>
            <a:lvl9pPr lvl="8" algn="ctr" rtl="0">
              <a:lnSpc>
                <a:spcPct val="100000"/>
              </a:lnSpc>
              <a:spcBef>
                <a:spcPts val="0"/>
              </a:spcBef>
              <a:spcAft>
                <a:spcPts val="0"/>
              </a:spcAft>
              <a:buNone/>
              <a:defRPr b="1">
                <a:solidFill>
                  <a:schemeClr val="accent2"/>
                </a:solidFill>
              </a:defRPr>
            </a:lvl9pPr>
          </a:lstStyle>
          <a:p>
            <a:r>
              <a:rPr lang="zh-TW" altLang="en-US"/>
              <a:t>按一下以編輯母片副標題樣式</a:t>
            </a:r>
            <a:endParaRPr/>
          </a:p>
        </p:txBody>
      </p:sp>
      <p:sp>
        <p:nvSpPr>
          <p:cNvPr id="662" name="Google Shape;662;p32">
            <a:hlinkClick r:id="rId3" action="ppaction://hlinksldjump"/>
          </p:cNvPr>
          <p:cNvSpPr txBox="1">
            <a:spLocks noGrp="1"/>
          </p:cNvSpPr>
          <p:nvPr>
            <p:ph type="subTitle" idx="2"/>
          </p:nvPr>
        </p:nvSpPr>
        <p:spPr>
          <a:xfrm>
            <a:off x="4761179" y="4916517"/>
            <a:ext cx="2718800" cy="5180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None/>
              <a:defRPr sz="1600" b="1">
                <a:solidFill>
                  <a:schemeClr val="accent3"/>
                </a:solidFill>
              </a:defRPr>
            </a:lvl1pPr>
            <a:lvl2pPr lvl="1" algn="ctr" rtl="0">
              <a:lnSpc>
                <a:spcPct val="100000"/>
              </a:lnSpc>
              <a:spcBef>
                <a:spcPts val="0"/>
              </a:spcBef>
              <a:spcAft>
                <a:spcPts val="0"/>
              </a:spcAft>
              <a:buNone/>
              <a:defRPr b="1">
                <a:solidFill>
                  <a:schemeClr val="accent3"/>
                </a:solidFill>
              </a:defRPr>
            </a:lvl2pPr>
            <a:lvl3pPr lvl="2" algn="ctr" rtl="0">
              <a:lnSpc>
                <a:spcPct val="100000"/>
              </a:lnSpc>
              <a:spcBef>
                <a:spcPts val="0"/>
              </a:spcBef>
              <a:spcAft>
                <a:spcPts val="0"/>
              </a:spcAft>
              <a:buNone/>
              <a:defRPr b="1">
                <a:solidFill>
                  <a:schemeClr val="accent3"/>
                </a:solidFill>
              </a:defRPr>
            </a:lvl3pPr>
            <a:lvl4pPr lvl="3" algn="ctr" rtl="0">
              <a:lnSpc>
                <a:spcPct val="100000"/>
              </a:lnSpc>
              <a:spcBef>
                <a:spcPts val="0"/>
              </a:spcBef>
              <a:spcAft>
                <a:spcPts val="0"/>
              </a:spcAft>
              <a:buNone/>
              <a:defRPr b="1">
                <a:solidFill>
                  <a:schemeClr val="accent3"/>
                </a:solidFill>
              </a:defRPr>
            </a:lvl4pPr>
            <a:lvl5pPr lvl="4" algn="ctr" rtl="0">
              <a:lnSpc>
                <a:spcPct val="100000"/>
              </a:lnSpc>
              <a:spcBef>
                <a:spcPts val="0"/>
              </a:spcBef>
              <a:spcAft>
                <a:spcPts val="0"/>
              </a:spcAft>
              <a:buNone/>
              <a:defRPr b="1">
                <a:solidFill>
                  <a:schemeClr val="accent3"/>
                </a:solidFill>
              </a:defRPr>
            </a:lvl5pPr>
            <a:lvl6pPr lvl="5" algn="ctr" rtl="0">
              <a:lnSpc>
                <a:spcPct val="100000"/>
              </a:lnSpc>
              <a:spcBef>
                <a:spcPts val="0"/>
              </a:spcBef>
              <a:spcAft>
                <a:spcPts val="0"/>
              </a:spcAft>
              <a:buNone/>
              <a:defRPr b="1">
                <a:solidFill>
                  <a:schemeClr val="accent3"/>
                </a:solidFill>
              </a:defRPr>
            </a:lvl6pPr>
            <a:lvl7pPr lvl="6" algn="ctr" rtl="0">
              <a:lnSpc>
                <a:spcPct val="100000"/>
              </a:lnSpc>
              <a:spcBef>
                <a:spcPts val="0"/>
              </a:spcBef>
              <a:spcAft>
                <a:spcPts val="0"/>
              </a:spcAft>
              <a:buNone/>
              <a:defRPr b="1">
                <a:solidFill>
                  <a:schemeClr val="accent3"/>
                </a:solidFill>
              </a:defRPr>
            </a:lvl7pPr>
            <a:lvl8pPr lvl="7" algn="ctr" rtl="0">
              <a:lnSpc>
                <a:spcPct val="100000"/>
              </a:lnSpc>
              <a:spcBef>
                <a:spcPts val="0"/>
              </a:spcBef>
              <a:spcAft>
                <a:spcPts val="0"/>
              </a:spcAft>
              <a:buNone/>
              <a:defRPr b="1">
                <a:solidFill>
                  <a:schemeClr val="accent3"/>
                </a:solidFill>
              </a:defRPr>
            </a:lvl8pPr>
            <a:lvl9pPr lvl="8" algn="ctr" rtl="0">
              <a:lnSpc>
                <a:spcPct val="100000"/>
              </a:lnSpc>
              <a:spcBef>
                <a:spcPts val="0"/>
              </a:spcBef>
              <a:spcAft>
                <a:spcPts val="0"/>
              </a:spcAft>
              <a:buNone/>
              <a:defRPr b="1">
                <a:solidFill>
                  <a:schemeClr val="accent3"/>
                </a:solidFill>
              </a:defRPr>
            </a:lvl9pPr>
          </a:lstStyle>
          <a:p>
            <a:r>
              <a:rPr lang="zh-TW" altLang="en-US"/>
              <a:t>按一下以編輯母片副標題樣式</a:t>
            </a:r>
            <a:endParaRPr/>
          </a:p>
        </p:txBody>
      </p:sp>
      <p:sp>
        <p:nvSpPr>
          <p:cNvPr id="663" name="Google Shape;663;p32">
            <a:hlinkClick r:id="rId4" action="ppaction://hlinksldjump"/>
          </p:cNvPr>
          <p:cNvSpPr txBox="1">
            <a:spLocks noGrp="1"/>
          </p:cNvSpPr>
          <p:nvPr>
            <p:ph type="subTitle" idx="3"/>
          </p:nvPr>
        </p:nvSpPr>
        <p:spPr>
          <a:xfrm>
            <a:off x="2166239" y="4916517"/>
            <a:ext cx="2718800" cy="5180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None/>
              <a:defRPr sz="1600" b="1">
                <a:solidFill>
                  <a:schemeClr val="accent1"/>
                </a:solidFill>
              </a:defRPr>
            </a:lvl1pPr>
            <a:lvl2pPr lvl="1" algn="ctr" rtl="0">
              <a:lnSpc>
                <a:spcPct val="100000"/>
              </a:lnSpc>
              <a:spcBef>
                <a:spcPts val="0"/>
              </a:spcBef>
              <a:spcAft>
                <a:spcPts val="0"/>
              </a:spcAft>
              <a:buNone/>
              <a:defRPr b="1">
                <a:solidFill>
                  <a:schemeClr val="accent1"/>
                </a:solidFill>
              </a:defRPr>
            </a:lvl2pPr>
            <a:lvl3pPr lvl="2" algn="ctr" rtl="0">
              <a:lnSpc>
                <a:spcPct val="100000"/>
              </a:lnSpc>
              <a:spcBef>
                <a:spcPts val="0"/>
              </a:spcBef>
              <a:spcAft>
                <a:spcPts val="0"/>
              </a:spcAft>
              <a:buNone/>
              <a:defRPr b="1">
                <a:solidFill>
                  <a:schemeClr val="accent1"/>
                </a:solidFill>
              </a:defRPr>
            </a:lvl3pPr>
            <a:lvl4pPr lvl="3" algn="ctr" rtl="0">
              <a:lnSpc>
                <a:spcPct val="100000"/>
              </a:lnSpc>
              <a:spcBef>
                <a:spcPts val="0"/>
              </a:spcBef>
              <a:spcAft>
                <a:spcPts val="0"/>
              </a:spcAft>
              <a:buNone/>
              <a:defRPr b="1">
                <a:solidFill>
                  <a:schemeClr val="accent1"/>
                </a:solidFill>
              </a:defRPr>
            </a:lvl4pPr>
            <a:lvl5pPr lvl="4" algn="ctr" rtl="0">
              <a:lnSpc>
                <a:spcPct val="100000"/>
              </a:lnSpc>
              <a:spcBef>
                <a:spcPts val="0"/>
              </a:spcBef>
              <a:spcAft>
                <a:spcPts val="0"/>
              </a:spcAft>
              <a:buNone/>
              <a:defRPr b="1">
                <a:solidFill>
                  <a:schemeClr val="accent1"/>
                </a:solidFill>
              </a:defRPr>
            </a:lvl5pPr>
            <a:lvl6pPr lvl="5" algn="ctr" rtl="0">
              <a:lnSpc>
                <a:spcPct val="100000"/>
              </a:lnSpc>
              <a:spcBef>
                <a:spcPts val="0"/>
              </a:spcBef>
              <a:spcAft>
                <a:spcPts val="0"/>
              </a:spcAft>
              <a:buNone/>
              <a:defRPr b="1">
                <a:solidFill>
                  <a:schemeClr val="accent1"/>
                </a:solidFill>
              </a:defRPr>
            </a:lvl6pPr>
            <a:lvl7pPr lvl="6" algn="ctr" rtl="0">
              <a:lnSpc>
                <a:spcPct val="100000"/>
              </a:lnSpc>
              <a:spcBef>
                <a:spcPts val="0"/>
              </a:spcBef>
              <a:spcAft>
                <a:spcPts val="0"/>
              </a:spcAft>
              <a:buNone/>
              <a:defRPr b="1">
                <a:solidFill>
                  <a:schemeClr val="accent1"/>
                </a:solidFill>
              </a:defRPr>
            </a:lvl7pPr>
            <a:lvl8pPr lvl="7" algn="ctr" rtl="0">
              <a:lnSpc>
                <a:spcPct val="100000"/>
              </a:lnSpc>
              <a:spcBef>
                <a:spcPts val="0"/>
              </a:spcBef>
              <a:spcAft>
                <a:spcPts val="0"/>
              </a:spcAft>
              <a:buNone/>
              <a:defRPr b="1">
                <a:solidFill>
                  <a:schemeClr val="accent1"/>
                </a:solidFill>
              </a:defRPr>
            </a:lvl8pPr>
            <a:lvl9pPr lvl="8" algn="ctr" rtl="0">
              <a:lnSpc>
                <a:spcPct val="100000"/>
              </a:lnSpc>
              <a:spcBef>
                <a:spcPts val="0"/>
              </a:spcBef>
              <a:spcAft>
                <a:spcPts val="0"/>
              </a:spcAft>
              <a:buNone/>
              <a:defRPr b="1">
                <a:solidFill>
                  <a:schemeClr val="accent1"/>
                </a:solidFill>
              </a:defRPr>
            </a:lvl9pPr>
          </a:lstStyle>
          <a:p>
            <a:r>
              <a:rPr lang="zh-TW" altLang="en-US"/>
              <a:t>按一下以編輯母片副標題樣式</a:t>
            </a:r>
            <a:endParaRPr/>
          </a:p>
        </p:txBody>
      </p:sp>
      <p:sp>
        <p:nvSpPr>
          <p:cNvPr id="664" name="Google Shape;664;p32">
            <a:hlinkClick r:id="rId5" action="ppaction://hlinksldjump"/>
          </p:cNvPr>
          <p:cNvSpPr txBox="1">
            <a:spLocks noGrp="1"/>
          </p:cNvSpPr>
          <p:nvPr>
            <p:ph type="subTitle" idx="4"/>
          </p:nvPr>
        </p:nvSpPr>
        <p:spPr>
          <a:xfrm>
            <a:off x="7288485" y="2601667"/>
            <a:ext cx="2718800" cy="5180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None/>
              <a:defRPr sz="1600" b="1">
                <a:solidFill>
                  <a:schemeClr val="accent2"/>
                </a:solidFill>
              </a:defRPr>
            </a:lvl1pPr>
            <a:lvl2pPr lvl="1" algn="ctr" rtl="0">
              <a:lnSpc>
                <a:spcPct val="100000"/>
              </a:lnSpc>
              <a:spcBef>
                <a:spcPts val="0"/>
              </a:spcBef>
              <a:spcAft>
                <a:spcPts val="0"/>
              </a:spcAft>
              <a:buNone/>
              <a:defRPr b="1">
                <a:solidFill>
                  <a:schemeClr val="accent2"/>
                </a:solidFill>
              </a:defRPr>
            </a:lvl2pPr>
            <a:lvl3pPr lvl="2" algn="ctr" rtl="0">
              <a:lnSpc>
                <a:spcPct val="100000"/>
              </a:lnSpc>
              <a:spcBef>
                <a:spcPts val="0"/>
              </a:spcBef>
              <a:spcAft>
                <a:spcPts val="0"/>
              </a:spcAft>
              <a:buNone/>
              <a:defRPr b="1">
                <a:solidFill>
                  <a:schemeClr val="accent2"/>
                </a:solidFill>
              </a:defRPr>
            </a:lvl3pPr>
            <a:lvl4pPr lvl="3" algn="ctr" rtl="0">
              <a:lnSpc>
                <a:spcPct val="100000"/>
              </a:lnSpc>
              <a:spcBef>
                <a:spcPts val="0"/>
              </a:spcBef>
              <a:spcAft>
                <a:spcPts val="0"/>
              </a:spcAft>
              <a:buNone/>
              <a:defRPr b="1">
                <a:solidFill>
                  <a:schemeClr val="accent2"/>
                </a:solidFill>
              </a:defRPr>
            </a:lvl4pPr>
            <a:lvl5pPr lvl="4" algn="ctr" rtl="0">
              <a:lnSpc>
                <a:spcPct val="100000"/>
              </a:lnSpc>
              <a:spcBef>
                <a:spcPts val="0"/>
              </a:spcBef>
              <a:spcAft>
                <a:spcPts val="0"/>
              </a:spcAft>
              <a:buNone/>
              <a:defRPr b="1">
                <a:solidFill>
                  <a:schemeClr val="accent2"/>
                </a:solidFill>
              </a:defRPr>
            </a:lvl5pPr>
            <a:lvl6pPr lvl="5" algn="ctr" rtl="0">
              <a:lnSpc>
                <a:spcPct val="100000"/>
              </a:lnSpc>
              <a:spcBef>
                <a:spcPts val="0"/>
              </a:spcBef>
              <a:spcAft>
                <a:spcPts val="0"/>
              </a:spcAft>
              <a:buNone/>
              <a:defRPr b="1">
                <a:solidFill>
                  <a:schemeClr val="accent2"/>
                </a:solidFill>
              </a:defRPr>
            </a:lvl6pPr>
            <a:lvl7pPr lvl="6" algn="ctr" rtl="0">
              <a:lnSpc>
                <a:spcPct val="100000"/>
              </a:lnSpc>
              <a:spcBef>
                <a:spcPts val="0"/>
              </a:spcBef>
              <a:spcAft>
                <a:spcPts val="0"/>
              </a:spcAft>
              <a:buNone/>
              <a:defRPr b="1">
                <a:solidFill>
                  <a:schemeClr val="accent2"/>
                </a:solidFill>
              </a:defRPr>
            </a:lvl7pPr>
            <a:lvl8pPr lvl="7" algn="ctr" rtl="0">
              <a:lnSpc>
                <a:spcPct val="100000"/>
              </a:lnSpc>
              <a:spcBef>
                <a:spcPts val="0"/>
              </a:spcBef>
              <a:spcAft>
                <a:spcPts val="0"/>
              </a:spcAft>
              <a:buNone/>
              <a:defRPr b="1">
                <a:solidFill>
                  <a:schemeClr val="accent2"/>
                </a:solidFill>
              </a:defRPr>
            </a:lvl8pPr>
            <a:lvl9pPr lvl="8" algn="ctr" rtl="0">
              <a:lnSpc>
                <a:spcPct val="100000"/>
              </a:lnSpc>
              <a:spcBef>
                <a:spcPts val="0"/>
              </a:spcBef>
              <a:spcAft>
                <a:spcPts val="0"/>
              </a:spcAft>
              <a:buNone/>
              <a:defRPr b="1">
                <a:solidFill>
                  <a:schemeClr val="accent2"/>
                </a:solidFill>
              </a:defRPr>
            </a:lvl9pPr>
          </a:lstStyle>
          <a:p>
            <a:r>
              <a:rPr lang="zh-TW" altLang="en-US"/>
              <a:t>按一下以編輯母片副標題樣式</a:t>
            </a:r>
            <a:endParaRPr/>
          </a:p>
        </p:txBody>
      </p:sp>
      <p:sp>
        <p:nvSpPr>
          <p:cNvPr id="665" name="Google Shape;665;p32"/>
          <p:cNvSpPr/>
          <p:nvPr/>
        </p:nvSpPr>
        <p:spPr>
          <a:xfrm>
            <a:off x="1347658" y="6386047"/>
            <a:ext cx="553525" cy="53448"/>
          </a:xfrm>
          <a:custGeom>
            <a:avLst/>
            <a:gdLst/>
            <a:ahLst/>
            <a:cxnLst/>
            <a:rect l="l" t="t" r="r" b="b"/>
            <a:pathLst>
              <a:path w="35719" h="3449" fill="none" extrusionOk="0">
                <a:moveTo>
                  <a:pt x="1715" y="3449"/>
                </a:moveTo>
                <a:lnTo>
                  <a:pt x="33986" y="3449"/>
                </a:lnTo>
                <a:cubicBezTo>
                  <a:pt x="34944" y="3449"/>
                  <a:pt x="35719" y="2674"/>
                  <a:pt x="35719" y="1734"/>
                </a:cubicBezTo>
                <a:lnTo>
                  <a:pt x="35719" y="1734"/>
                </a:lnTo>
                <a:cubicBezTo>
                  <a:pt x="35719" y="775"/>
                  <a:pt x="34944" y="0"/>
                  <a:pt x="33986" y="0"/>
                </a:cubicBezTo>
                <a:lnTo>
                  <a:pt x="1715" y="0"/>
                </a:lnTo>
                <a:cubicBezTo>
                  <a:pt x="775" y="0"/>
                  <a:pt x="0" y="775"/>
                  <a:pt x="0" y="1734"/>
                </a:cubicBezTo>
                <a:lnTo>
                  <a:pt x="0" y="1734"/>
                </a:lnTo>
                <a:cubicBezTo>
                  <a:pt x="0" y="2674"/>
                  <a:pt x="775" y="3449"/>
                  <a:pt x="1715" y="3449"/>
                </a:cubicBezTo>
                <a:close/>
              </a:path>
            </a:pathLst>
          </a:custGeom>
          <a:noFill/>
          <a:ln w="5525" cap="flat" cmpd="sng">
            <a:solidFill>
              <a:schemeClr val="accent2"/>
            </a:solidFill>
            <a:prstDash val="solid"/>
            <a:miter lim="1844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666" name="Google Shape;666;p32"/>
          <p:cNvSpPr/>
          <p:nvPr/>
        </p:nvSpPr>
        <p:spPr>
          <a:xfrm>
            <a:off x="651425" y="4853520"/>
            <a:ext cx="85743" cy="85743"/>
          </a:xfrm>
          <a:custGeom>
            <a:avLst/>
            <a:gdLst/>
            <a:ahLst/>
            <a:cxnLst/>
            <a:rect l="l" t="t" r="r" b="b"/>
            <a:pathLst>
              <a:path w="5533" h="5533" fill="none" extrusionOk="0">
                <a:moveTo>
                  <a:pt x="5533" y="2766"/>
                </a:moveTo>
                <a:cubicBezTo>
                  <a:pt x="5533" y="4297"/>
                  <a:pt x="4297" y="5532"/>
                  <a:pt x="2767" y="5532"/>
                </a:cubicBezTo>
                <a:cubicBezTo>
                  <a:pt x="1236" y="5532"/>
                  <a:pt x="1" y="4297"/>
                  <a:pt x="1" y="2766"/>
                </a:cubicBezTo>
                <a:cubicBezTo>
                  <a:pt x="1" y="1236"/>
                  <a:pt x="1236" y="0"/>
                  <a:pt x="2767" y="0"/>
                </a:cubicBezTo>
                <a:cubicBezTo>
                  <a:pt x="4297" y="0"/>
                  <a:pt x="5533" y="1236"/>
                  <a:pt x="5533" y="2766"/>
                </a:cubicBezTo>
                <a:close/>
              </a:path>
            </a:pathLst>
          </a:custGeom>
          <a:noFill/>
          <a:ln w="5525" cap="flat" cmpd="sng">
            <a:solidFill>
              <a:schemeClr val="accent4"/>
            </a:solidFill>
            <a:prstDash val="solid"/>
            <a:miter lim="1844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667" name="Google Shape;667;p32"/>
          <p:cNvSpPr/>
          <p:nvPr/>
        </p:nvSpPr>
        <p:spPr>
          <a:xfrm>
            <a:off x="506758" y="1039854"/>
            <a:ext cx="85743" cy="85743"/>
          </a:xfrm>
          <a:custGeom>
            <a:avLst/>
            <a:gdLst/>
            <a:ahLst/>
            <a:cxnLst/>
            <a:rect l="l" t="t" r="r" b="b"/>
            <a:pathLst>
              <a:path w="5533" h="5533" fill="none" extrusionOk="0">
                <a:moveTo>
                  <a:pt x="5533" y="2766"/>
                </a:moveTo>
                <a:cubicBezTo>
                  <a:pt x="5533" y="4297"/>
                  <a:pt x="4297" y="5532"/>
                  <a:pt x="2767" y="5532"/>
                </a:cubicBezTo>
                <a:cubicBezTo>
                  <a:pt x="1236" y="5532"/>
                  <a:pt x="1" y="4297"/>
                  <a:pt x="1" y="2766"/>
                </a:cubicBezTo>
                <a:cubicBezTo>
                  <a:pt x="1" y="1236"/>
                  <a:pt x="1236" y="0"/>
                  <a:pt x="2767" y="0"/>
                </a:cubicBezTo>
                <a:cubicBezTo>
                  <a:pt x="4297" y="0"/>
                  <a:pt x="5533" y="1236"/>
                  <a:pt x="5533" y="2766"/>
                </a:cubicBezTo>
                <a:close/>
              </a:path>
            </a:pathLst>
          </a:custGeom>
          <a:noFill/>
          <a:ln w="5525" cap="flat" cmpd="sng">
            <a:solidFill>
              <a:schemeClr val="accent4"/>
            </a:solidFill>
            <a:prstDash val="solid"/>
            <a:miter lim="1844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668" name="Google Shape;668;p32"/>
          <p:cNvSpPr/>
          <p:nvPr/>
        </p:nvSpPr>
        <p:spPr>
          <a:xfrm>
            <a:off x="935076" y="6130659"/>
            <a:ext cx="85743" cy="85743"/>
          </a:xfrm>
          <a:custGeom>
            <a:avLst/>
            <a:gdLst/>
            <a:ahLst/>
            <a:cxnLst/>
            <a:rect l="l" t="t" r="r" b="b"/>
            <a:pathLst>
              <a:path w="5533" h="5533" fill="none" extrusionOk="0">
                <a:moveTo>
                  <a:pt x="5533" y="2766"/>
                </a:moveTo>
                <a:cubicBezTo>
                  <a:pt x="5533" y="4297"/>
                  <a:pt x="4297" y="5532"/>
                  <a:pt x="2767" y="5532"/>
                </a:cubicBezTo>
                <a:cubicBezTo>
                  <a:pt x="1236" y="5532"/>
                  <a:pt x="1" y="4297"/>
                  <a:pt x="1" y="2766"/>
                </a:cubicBezTo>
                <a:cubicBezTo>
                  <a:pt x="1" y="1236"/>
                  <a:pt x="1236" y="0"/>
                  <a:pt x="2767" y="0"/>
                </a:cubicBezTo>
                <a:cubicBezTo>
                  <a:pt x="4297" y="0"/>
                  <a:pt x="5533" y="1236"/>
                  <a:pt x="5533" y="2766"/>
                </a:cubicBezTo>
                <a:close/>
              </a:path>
            </a:pathLst>
          </a:custGeom>
          <a:noFill/>
          <a:ln w="5525" cap="flat" cmpd="sng">
            <a:solidFill>
              <a:schemeClr val="accent4"/>
            </a:solidFill>
            <a:prstDash val="solid"/>
            <a:miter lim="1844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669" name="Google Shape;669;p32"/>
          <p:cNvSpPr/>
          <p:nvPr/>
        </p:nvSpPr>
        <p:spPr>
          <a:xfrm>
            <a:off x="1977821" y="341887"/>
            <a:ext cx="85743" cy="85743"/>
          </a:xfrm>
          <a:custGeom>
            <a:avLst/>
            <a:gdLst/>
            <a:ahLst/>
            <a:cxnLst/>
            <a:rect l="l" t="t" r="r" b="b"/>
            <a:pathLst>
              <a:path w="5533" h="5533" fill="none" extrusionOk="0">
                <a:moveTo>
                  <a:pt x="5533" y="2766"/>
                </a:moveTo>
                <a:cubicBezTo>
                  <a:pt x="5533" y="4297"/>
                  <a:pt x="4297" y="5532"/>
                  <a:pt x="2767" y="5532"/>
                </a:cubicBezTo>
                <a:cubicBezTo>
                  <a:pt x="1236" y="5532"/>
                  <a:pt x="1" y="4297"/>
                  <a:pt x="1" y="2766"/>
                </a:cubicBezTo>
                <a:cubicBezTo>
                  <a:pt x="1" y="1236"/>
                  <a:pt x="1236" y="0"/>
                  <a:pt x="2767" y="0"/>
                </a:cubicBezTo>
                <a:cubicBezTo>
                  <a:pt x="4297" y="0"/>
                  <a:pt x="5533" y="1236"/>
                  <a:pt x="5533" y="2766"/>
                </a:cubicBezTo>
                <a:close/>
              </a:path>
            </a:pathLst>
          </a:custGeom>
          <a:noFill/>
          <a:ln w="5525" cap="flat" cmpd="sng">
            <a:solidFill>
              <a:schemeClr val="accent4"/>
            </a:solidFill>
            <a:prstDash val="solid"/>
            <a:miter lim="1844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670" name="Google Shape;670;p32"/>
          <p:cNvSpPr/>
          <p:nvPr/>
        </p:nvSpPr>
        <p:spPr>
          <a:xfrm>
            <a:off x="744325" y="3906054"/>
            <a:ext cx="85743" cy="85743"/>
          </a:xfrm>
          <a:custGeom>
            <a:avLst/>
            <a:gdLst/>
            <a:ahLst/>
            <a:cxnLst/>
            <a:rect l="l" t="t" r="r" b="b"/>
            <a:pathLst>
              <a:path w="5533" h="5533" fill="none" extrusionOk="0">
                <a:moveTo>
                  <a:pt x="5533" y="2766"/>
                </a:moveTo>
                <a:cubicBezTo>
                  <a:pt x="5533" y="4297"/>
                  <a:pt x="4297" y="5532"/>
                  <a:pt x="2767" y="5532"/>
                </a:cubicBezTo>
                <a:cubicBezTo>
                  <a:pt x="1236" y="5532"/>
                  <a:pt x="1" y="4297"/>
                  <a:pt x="1" y="2766"/>
                </a:cubicBezTo>
                <a:cubicBezTo>
                  <a:pt x="1" y="1236"/>
                  <a:pt x="1236" y="0"/>
                  <a:pt x="2767" y="0"/>
                </a:cubicBezTo>
                <a:cubicBezTo>
                  <a:pt x="4297" y="0"/>
                  <a:pt x="5533" y="1236"/>
                  <a:pt x="5533" y="2766"/>
                </a:cubicBezTo>
                <a:close/>
              </a:path>
            </a:pathLst>
          </a:custGeom>
          <a:noFill/>
          <a:ln w="5525" cap="flat" cmpd="sng">
            <a:solidFill>
              <a:schemeClr val="accent2"/>
            </a:solidFill>
            <a:prstDash val="solid"/>
            <a:miter lim="1844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671" name="Google Shape;671;p32"/>
          <p:cNvSpPr/>
          <p:nvPr/>
        </p:nvSpPr>
        <p:spPr>
          <a:xfrm>
            <a:off x="506758" y="2682504"/>
            <a:ext cx="85743" cy="85743"/>
          </a:xfrm>
          <a:custGeom>
            <a:avLst/>
            <a:gdLst/>
            <a:ahLst/>
            <a:cxnLst/>
            <a:rect l="l" t="t" r="r" b="b"/>
            <a:pathLst>
              <a:path w="5533" h="5533" fill="none" extrusionOk="0">
                <a:moveTo>
                  <a:pt x="5533" y="2766"/>
                </a:moveTo>
                <a:cubicBezTo>
                  <a:pt x="5533" y="4297"/>
                  <a:pt x="4297" y="5532"/>
                  <a:pt x="2767" y="5532"/>
                </a:cubicBezTo>
                <a:cubicBezTo>
                  <a:pt x="1236" y="5532"/>
                  <a:pt x="1" y="4297"/>
                  <a:pt x="1" y="2766"/>
                </a:cubicBezTo>
                <a:cubicBezTo>
                  <a:pt x="1" y="1236"/>
                  <a:pt x="1236" y="0"/>
                  <a:pt x="2767" y="0"/>
                </a:cubicBezTo>
                <a:cubicBezTo>
                  <a:pt x="4297" y="0"/>
                  <a:pt x="5533" y="1236"/>
                  <a:pt x="5533" y="2766"/>
                </a:cubicBezTo>
                <a:close/>
              </a:path>
            </a:pathLst>
          </a:custGeom>
          <a:noFill/>
          <a:ln w="5525" cap="flat" cmpd="sng">
            <a:solidFill>
              <a:schemeClr val="accent4"/>
            </a:solidFill>
            <a:prstDash val="solid"/>
            <a:miter lim="1844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672" name="Google Shape;672;p32"/>
          <p:cNvSpPr/>
          <p:nvPr/>
        </p:nvSpPr>
        <p:spPr>
          <a:xfrm>
            <a:off x="549597" y="2125001"/>
            <a:ext cx="401363" cy="53436"/>
          </a:xfrm>
          <a:custGeom>
            <a:avLst/>
            <a:gdLst/>
            <a:ahLst/>
            <a:cxnLst/>
            <a:rect l="l" t="t" r="r" b="b"/>
            <a:pathLst>
              <a:path w="35719" h="3449" fill="none" extrusionOk="0">
                <a:moveTo>
                  <a:pt x="1715" y="3449"/>
                </a:moveTo>
                <a:lnTo>
                  <a:pt x="33986" y="3449"/>
                </a:lnTo>
                <a:cubicBezTo>
                  <a:pt x="34944" y="3449"/>
                  <a:pt x="35719" y="2674"/>
                  <a:pt x="35719" y="1734"/>
                </a:cubicBezTo>
                <a:lnTo>
                  <a:pt x="35719" y="1734"/>
                </a:lnTo>
                <a:cubicBezTo>
                  <a:pt x="35719" y="775"/>
                  <a:pt x="34944" y="0"/>
                  <a:pt x="33986" y="0"/>
                </a:cubicBezTo>
                <a:lnTo>
                  <a:pt x="1715" y="0"/>
                </a:lnTo>
                <a:cubicBezTo>
                  <a:pt x="775" y="0"/>
                  <a:pt x="0" y="775"/>
                  <a:pt x="0" y="1734"/>
                </a:cubicBezTo>
                <a:lnTo>
                  <a:pt x="0" y="1734"/>
                </a:lnTo>
                <a:cubicBezTo>
                  <a:pt x="0" y="2674"/>
                  <a:pt x="775" y="3449"/>
                  <a:pt x="1715" y="3449"/>
                </a:cubicBezTo>
                <a:close/>
              </a:path>
            </a:pathLst>
          </a:custGeom>
          <a:noFill/>
          <a:ln w="5525" cap="flat" cmpd="sng">
            <a:solidFill>
              <a:schemeClr val="accent1"/>
            </a:solidFill>
            <a:prstDash val="solid"/>
            <a:miter lim="1844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673" name="Google Shape;673;p32"/>
          <p:cNvSpPr/>
          <p:nvPr/>
        </p:nvSpPr>
        <p:spPr>
          <a:xfrm>
            <a:off x="493615" y="5475185"/>
            <a:ext cx="401363" cy="53436"/>
          </a:xfrm>
          <a:custGeom>
            <a:avLst/>
            <a:gdLst/>
            <a:ahLst/>
            <a:cxnLst/>
            <a:rect l="l" t="t" r="r" b="b"/>
            <a:pathLst>
              <a:path w="35719" h="3449" fill="none" extrusionOk="0">
                <a:moveTo>
                  <a:pt x="1715" y="3449"/>
                </a:moveTo>
                <a:lnTo>
                  <a:pt x="33986" y="3449"/>
                </a:lnTo>
                <a:cubicBezTo>
                  <a:pt x="34944" y="3449"/>
                  <a:pt x="35719" y="2674"/>
                  <a:pt x="35719" y="1734"/>
                </a:cubicBezTo>
                <a:lnTo>
                  <a:pt x="35719" y="1734"/>
                </a:lnTo>
                <a:cubicBezTo>
                  <a:pt x="35719" y="775"/>
                  <a:pt x="34944" y="0"/>
                  <a:pt x="33986" y="0"/>
                </a:cubicBezTo>
                <a:lnTo>
                  <a:pt x="1715" y="0"/>
                </a:lnTo>
                <a:cubicBezTo>
                  <a:pt x="775" y="0"/>
                  <a:pt x="0" y="775"/>
                  <a:pt x="0" y="1734"/>
                </a:cubicBezTo>
                <a:lnTo>
                  <a:pt x="0" y="1734"/>
                </a:lnTo>
                <a:cubicBezTo>
                  <a:pt x="0" y="2674"/>
                  <a:pt x="775" y="3449"/>
                  <a:pt x="1715" y="3449"/>
                </a:cubicBezTo>
                <a:close/>
              </a:path>
            </a:pathLst>
          </a:custGeom>
          <a:noFill/>
          <a:ln w="5525" cap="flat" cmpd="sng">
            <a:solidFill>
              <a:schemeClr val="accent1"/>
            </a:solidFill>
            <a:prstDash val="solid"/>
            <a:miter lim="1844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674" name="Google Shape;674;p32"/>
          <p:cNvSpPr/>
          <p:nvPr/>
        </p:nvSpPr>
        <p:spPr>
          <a:xfrm>
            <a:off x="651431" y="1625301"/>
            <a:ext cx="401363" cy="53436"/>
          </a:xfrm>
          <a:custGeom>
            <a:avLst/>
            <a:gdLst/>
            <a:ahLst/>
            <a:cxnLst/>
            <a:rect l="l" t="t" r="r" b="b"/>
            <a:pathLst>
              <a:path w="35719" h="3449" fill="none" extrusionOk="0">
                <a:moveTo>
                  <a:pt x="1715" y="3449"/>
                </a:moveTo>
                <a:lnTo>
                  <a:pt x="33986" y="3449"/>
                </a:lnTo>
                <a:cubicBezTo>
                  <a:pt x="34944" y="3449"/>
                  <a:pt x="35719" y="2674"/>
                  <a:pt x="35719" y="1734"/>
                </a:cubicBezTo>
                <a:lnTo>
                  <a:pt x="35719" y="1734"/>
                </a:lnTo>
                <a:cubicBezTo>
                  <a:pt x="35719" y="775"/>
                  <a:pt x="34944" y="0"/>
                  <a:pt x="33986" y="0"/>
                </a:cubicBezTo>
                <a:lnTo>
                  <a:pt x="1715" y="0"/>
                </a:lnTo>
                <a:cubicBezTo>
                  <a:pt x="775" y="0"/>
                  <a:pt x="0" y="775"/>
                  <a:pt x="0" y="1734"/>
                </a:cubicBezTo>
                <a:lnTo>
                  <a:pt x="0" y="1734"/>
                </a:lnTo>
                <a:cubicBezTo>
                  <a:pt x="0" y="2674"/>
                  <a:pt x="775" y="3449"/>
                  <a:pt x="1715" y="3449"/>
                </a:cubicBezTo>
                <a:close/>
              </a:path>
            </a:pathLst>
          </a:custGeom>
          <a:noFill/>
          <a:ln w="5525" cap="flat" cmpd="sng">
            <a:solidFill>
              <a:schemeClr val="accent2"/>
            </a:solidFill>
            <a:prstDash val="solid"/>
            <a:miter lim="1844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675" name="Google Shape;675;p32">
            <a:hlinkClick r:id="rId6" action="ppaction://hlinksldjump"/>
          </p:cNvPr>
          <p:cNvSpPr txBox="1">
            <a:spLocks noGrp="1"/>
          </p:cNvSpPr>
          <p:nvPr>
            <p:ph type="subTitle" idx="5"/>
          </p:nvPr>
        </p:nvSpPr>
        <p:spPr>
          <a:xfrm>
            <a:off x="4780235" y="2601667"/>
            <a:ext cx="2718800" cy="5180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None/>
              <a:defRPr sz="1600" b="1">
                <a:solidFill>
                  <a:schemeClr val="accent4"/>
                </a:solidFill>
              </a:defRPr>
            </a:lvl1pPr>
            <a:lvl2pPr lvl="1" algn="ctr" rtl="0">
              <a:lnSpc>
                <a:spcPct val="100000"/>
              </a:lnSpc>
              <a:spcBef>
                <a:spcPts val="0"/>
              </a:spcBef>
              <a:spcAft>
                <a:spcPts val="0"/>
              </a:spcAft>
              <a:buNone/>
              <a:defRPr b="1">
                <a:solidFill>
                  <a:schemeClr val="accent4"/>
                </a:solidFill>
              </a:defRPr>
            </a:lvl2pPr>
            <a:lvl3pPr lvl="2" algn="ctr" rtl="0">
              <a:lnSpc>
                <a:spcPct val="100000"/>
              </a:lnSpc>
              <a:spcBef>
                <a:spcPts val="0"/>
              </a:spcBef>
              <a:spcAft>
                <a:spcPts val="0"/>
              </a:spcAft>
              <a:buNone/>
              <a:defRPr b="1">
                <a:solidFill>
                  <a:schemeClr val="accent4"/>
                </a:solidFill>
              </a:defRPr>
            </a:lvl3pPr>
            <a:lvl4pPr lvl="3" algn="ctr" rtl="0">
              <a:lnSpc>
                <a:spcPct val="100000"/>
              </a:lnSpc>
              <a:spcBef>
                <a:spcPts val="0"/>
              </a:spcBef>
              <a:spcAft>
                <a:spcPts val="0"/>
              </a:spcAft>
              <a:buNone/>
              <a:defRPr b="1">
                <a:solidFill>
                  <a:schemeClr val="accent4"/>
                </a:solidFill>
              </a:defRPr>
            </a:lvl4pPr>
            <a:lvl5pPr lvl="4" algn="ctr" rtl="0">
              <a:lnSpc>
                <a:spcPct val="100000"/>
              </a:lnSpc>
              <a:spcBef>
                <a:spcPts val="0"/>
              </a:spcBef>
              <a:spcAft>
                <a:spcPts val="0"/>
              </a:spcAft>
              <a:buNone/>
              <a:defRPr b="1">
                <a:solidFill>
                  <a:schemeClr val="accent4"/>
                </a:solidFill>
              </a:defRPr>
            </a:lvl5pPr>
            <a:lvl6pPr lvl="5" algn="ctr" rtl="0">
              <a:lnSpc>
                <a:spcPct val="100000"/>
              </a:lnSpc>
              <a:spcBef>
                <a:spcPts val="0"/>
              </a:spcBef>
              <a:spcAft>
                <a:spcPts val="0"/>
              </a:spcAft>
              <a:buNone/>
              <a:defRPr b="1">
                <a:solidFill>
                  <a:schemeClr val="accent4"/>
                </a:solidFill>
              </a:defRPr>
            </a:lvl6pPr>
            <a:lvl7pPr lvl="6" algn="ctr" rtl="0">
              <a:lnSpc>
                <a:spcPct val="100000"/>
              </a:lnSpc>
              <a:spcBef>
                <a:spcPts val="0"/>
              </a:spcBef>
              <a:spcAft>
                <a:spcPts val="0"/>
              </a:spcAft>
              <a:buNone/>
              <a:defRPr b="1">
                <a:solidFill>
                  <a:schemeClr val="accent4"/>
                </a:solidFill>
              </a:defRPr>
            </a:lvl7pPr>
            <a:lvl8pPr lvl="7" algn="ctr" rtl="0">
              <a:lnSpc>
                <a:spcPct val="100000"/>
              </a:lnSpc>
              <a:spcBef>
                <a:spcPts val="0"/>
              </a:spcBef>
              <a:spcAft>
                <a:spcPts val="0"/>
              </a:spcAft>
              <a:buNone/>
              <a:defRPr b="1">
                <a:solidFill>
                  <a:schemeClr val="accent4"/>
                </a:solidFill>
              </a:defRPr>
            </a:lvl8pPr>
            <a:lvl9pPr lvl="8" algn="ctr" rtl="0">
              <a:lnSpc>
                <a:spcPct val="100000"/>
              </a:lnSpc>
              <a:spcBef>
                <a:spcPts val="0"/>
              </a:spcBef>
              <a:spcAft>
                <a:spcPts val="0"/>
              </a:spcAft>
              <a:buNone/>
              <a:defRPr b="1">
                <a:solidFill>
                  <a:schemeClr val="accent4"/>
                </a:solidFill>
              </a:defRPr>
            </a:lvl9pPr>
          </a:lstStyle>
          <a:p>
            <a:r>
              <a:rPr lang="zh-TW" altLang="en-US"/>
              <a:t>按一下以編輯母片副標題樣式</a:t>
            </a:r>
            <a:endParaRPr/>
          </a:p>
        </p:txBody>
      </p:sp>
      <p:sp>
        <p:nvSpPr>
          <p:cNvPr id="676" name="Google Shape;676;p32">
            <a:hlinkClick r:id="rId7" action="ppaction://hlinksldjump"/>
          </p:cNvPr>
          <p:cNvSpPr txBox="1">
            <a:spLocks noGrp="1"/>
          </p:cNvSpPr>
          <p:nvPr>
            <p:ph type="subTitle" idx="6"/>
          </p:nvPr>
        </p:nvSpPr>
        <p:spPr>
          <a:xfrm>
            <a:off x="7312473" y="4916517"/>
            <a:ext cx="2718800" cy="5180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None/>
              <a:defRPr sz="1600" b="1">
                <a:solidFill>
                  <a:schemeClr val="accent4"/>
                </a:solidFill>
              </a:defRPr>
            </a:lvl1pPr>
            <a:lvl2pPr lvl="1" algn="ctr" rtl="0">
              <a:lnSpc>
                <a:spcPct val="100000"/>
              </a:lnSpc>
              <a:spcBef>
                <a:spcPts val="0"/>
              </a:spcBef>
              <a:spcAft>
                <a:spcPts val="0"/>
              </a:spcAft>
              <a:buNone/>
              <a:defRPr b="1">
                <a:solidFill>
                  <a:schemeClr val="accent4"/>
                </a:solidFill>
              </a:defRPr>
            </a:lvl2pPr>
            <a:lvl3pPr lvl="2" algn="ctr" rtl="0">
              <a:lnSpc>
                <a:spcPct val="100000"/>
              </a:lnSpc>
              <a:spcBef>
                <a:spcPts val="0"/>
              </a:spcBef>
              <a:spcAft>
                <a:spcPts val="0"/>
              </a:spcAft>
              <a:buNone/>
              <a:defRPr b="1">
                <a:solidFill>
                  <a:schemeClr val="accent4"/>
                </a:solidFill>
              </a:defRPr>
            </a:lvl3pPr>
            <a:lvl4pPr lvl="3" algn="ctr" rtl="0">
              <a:lnSpc>
                <a:spcPct val="100000"/>
              </a:lnSpc>
              <a:spcBef>
                <a:spcPts val="0"/>
              </a:spcBef>
              <a:spcAft>
                <a:spcPts val="0"/>
              </a:spcAft>
              <a:buNone/>
              <a:defRPr b="1">
                <a:solidFill>
                  <a:schemeClr val="accent4"/>
                </a:solidFill>
              </a:defRPr>
            </a:lvl4pPr>
            <a:lvl5pPr lvl="4" algn="ctr" rtl="0">
              <a:lnSpc>
                <a:spcPct val="100000"/>
              </a:lnSpc>
              <a:spcBef>
                <a:spcPts val="0"/>
              </a:spcBef>
              <a:spcAft>
                <a:spcPts val="0"/>
              </a:spcAft>
              <a:buNone/>
              <a:defRPr b="1">
                <a:solidFill>
                  <a:schemeClr val="accent4"/>
                </a:solidFill>
              </a:defRPr>
            </a:lvl5pPr>
            <a:lvl6pPr lvl="5" algn="ctr" rtl="0">
              <a:lnSpc>
                <a:spcPct val="100000"/>
              </a:lnSpc>
              <a:spcBef>
                <a:spcPts val="0"/>
              </a:spcBef>
              <a:spcAft>
                <a:spcPts val="0"/>
              </a:spcAft>
              <a:buNone/>
              <a:defRPr b="1">
                <a:solidFill>
                  <a:schemeClr val="accent4"/>
                </a:solidFill>
              </a:defRPr>
            </a:lvl6pPr>
            <a:lvl7pPr lvl="6" algn="ctr" rtl="0">
              <a:lnSpc>
                <a:spcPct val="100000"/>
              </a:lnSpc>
              <a:spcBef>
                <a:spcPts val="0"/>
              </a:spcBef>
              <a:spcAft>
                <a:spcPts val="0"/>
              </a:spcAft>
              <a:buNone/>
              <a:defRPr b="1">
                <a:solidFill>
                  <a:schemeClr val="accent4"/>
                </a:solidFill>
              </a:defRPr>
            </a:lvl7pPr>
            <a:lvl8pPr lvl="7" algn="ctr" rtl="0">
              <a:lnSpc>
                <a:spcPct val="100000"/>
              </a:lnSpc>
              <a:spcBef>
                <a:spcPts val="0"/>
              </a:spcBef>
              <a:spcAft>
                <a:spcPts val="0"/>
              </a:spcAft>
              <a:buNone/>
              <a:defRPr b="1">
                <a:solidFill>
                  <a:schemeClr val="accent4"/>
                </a:solidFill>
              </a:defRPr>
            </a:lvl8pPr>
            <a:lvl9pPr lvl="8" algn="ctr" rtl="0">
              <a:lnSpc>
                <a:spcPct val="100000"/>
              </a:lnSpc>
              <a:spcBef>
                <a:spcPts val="0"/>
              </a:spcBef>
              <a:spcAft>
                <a:spcPts val="0"/>
              </a:spcAft>
              <a:buNone/>
              <a:defRPr b="1">
                <a:solidFill>
                  <a:schemeClr val="accent4"/>
                </a:solidFill>
              </a:defRPr>
            </a:lvl9pPr>
          </a:lstStyle>
          <a:p>
            <a:r>
              <a:rPr lang="zh-TW" altLang="en-US"/>
              <a:t>按一下以編輯母片副標題樣式</a:t>
            </a:r>
            <a:endParaRPr/>
          </a:p>
        </p:txBody>
      </p:sp>
    </p:spTree>
    <p:extLst>
      <p:ext uri="{BB962C8B-B14F-4D97-AF65-F5344CB8AC3E}">
        <p14:creationId xmlns:p14="http://schemas.microsoft.com/office/powerpoint/2010/main" val="2743803461"/>
      </p:ext>
    </p:extLst>
  </p:cSld>
  <p:clrMapOvr>
    <a:masterClrMapping/>
  </p:clrMapOvr>
  <p:hf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819167" y="593367"/>
            <a:ext cx="10957200" cy="7636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Font typeface="Ubuntu"/>
              <a:buNone/>
              <a:defRPr sz="2800">
                <a:solidFill>
                  <a:schemeClr val="dk1"/>
                </a:solidFill>
                <a:latin typeface="Ubuntu"/>
                <a:ea typeface="Ubuntu"/>
                <a:cs typeface="Ubuntu"/>
                <a:sym typeface="Ubuntu"/>
              </a:defRPr>
            </a:lvl1pPr>
            <a:lvl2pPr lvl="1">
              <a:spcBef>
                <a:spcPts val="0"/>
              </a:spcBef>
              <a:spcAft>
                <a:spcPts val="0"/>
              </a:spcAft>
              <a:buClr>
                <a:schemeClr val="dk1"/>
              </a:buClr>
              <a:buSzPts val="2800"/>
              <a:buFont typeface="Ubuntu"/>
              <a:buNone/>
              <a:defRPr sz="2800">
                <a:solidFill>
                  <a:schemeClr val="dk1"/>
                </a:solidFill>
                <a:latin typeface="Ubuntu"/>
                <a:ea typeface="Ubuntu"/>
                <a:cs typeface="Ubuntu"/>
                <a:sym typeface="Ubuntu"/>
              </a:defRPr>
            </a:lvl2pPr>
            <a:lvl3pPr lvl="2">
              <a:spcBef>
                <a:spcPts val="0"/>
              </a:spcBef>
              <a:spcAft>
                <a:spcPts val="0"/>
              </a:spcAft>
              <a:buClr>
                <a:schemeClr val="dk1"/>
              </a:buClr>
              <a:buSzPts val="2800"/>
              <a:buFont typeface="Ubuntu"/>
              <a:buNone/>
              <a:defRPr sz="2800">
                <a:solidFill>
                  <a:schemeClr val="dk1"/>
                </a:solidFill>
                <a:latin typeface="Ubuntu"/>
                <a:ea typeface="Ubuntu"/>
                <a:cs typeface="Ubuntu"/>
                <a:sym typeface="Ubuntu"/>
              </a:defRPr>
            </a:lvl3pPr>
            <a:lvl4pPr lvl="3">
              <a:spcBef>
                <a:spcPts val="0"/>
              </a:spcBef>
              <a:spcAft>
                <a:spcPts val="0"/>
              </a:spcAft>
              <a:buClr>
                <a:schemeClr val="dk1"/>
              </a:buClr>
              <a:buSzPts val="2800"/>
              <a:buFont typeface="Ubuntu"/>
              <a:buNone/>
              <a:defRPr sz="2800">
                <a:solidFill>
                  <a:schemeClr val="dk1"/>
                </a:solidFill>
                <a:latin typeface="Ubuntu"/>
                <a:ea typeface="Ubuntu"/>
                <a:cs typeface="Ubuntu"/>
                <a:sym typeface="Ubuntu"/>
              </a:defRPr>
            </a:lvl4pPr>
            <a:lvl5pPr lvl="4">
              <a:spcBef>
                <a:spcPts val="0"/>
              </a:spcBef>
              <a:spcAft>
                <a:spcPts val="0"/>
              </a:spcAft>
              <a:buClr>
                <a:schemeClr val="dk1"/>
              </a:buClr>
              <a:buSzPts val="2800"/>
              <a:buFont typeface="Ubuntu"/>
              <a:buNone/>
              <a:defRPr sz="2800">
                <a:solidFill>
                  <a:schemeClr val="dk1"/>
                </a:solidFill>
                <a:latin typeface="Ubuntu"/>
                <a:ea typeface="Ubuntu"/>
                <a:cs typeface="Ubuntu"/>
                <a:sym typeface="Ubuntu"/>
              </a:defRPr>
            </a:lvl5pPr>
            <a:lvl6pPr lvl="5">
              <a:spcBef>
                <a:spcPts val="0"/>
              </a:spcBef>
              <a:spcAft>
                <a:spcPts val="0"/>
              </a:spcAft>
              <a:buClr>
                <a:schemeClr val="dk1"/>
              </a:buClr>
              <a:buSzPts val="2800"/>
              <a:buFont typeface="Ubuntu"/>
              <a:buNone/>
              <a:defRPr sz="2800">
                <a:solidFill>
                  <a:schemeClr val="dk1"/>
                </a:solidFill>
                <a:latin typeface="Ubuntu"/>
                <a:ea typeface="Ubuntu"/>
                <a:cs typeface="Ubuntu"/>
                <a:sym typeface="Ubuntu"/>
              </a:defRPr>
            </a:lvl6pPr>
            <a:lvl7pPr lvl="6">
              <a:spcBef>
                <a:spcPts val="0"/>
              </a:spcBef>
              <a:spcAft>
                <a:spcPts val="0"/>
              </a:spcAft>
              <a:buClr>
                <a:schemeClr val="dk1"/>
              </a:buClr>
              <a:buSzPts val="2800"/>
              <a:buFont typeface="Ubuntu"/>
              <a:buNone/>
              <a:defRPr sz="2800">
                <a:solidFill>
                  <a:schemeClr val="dk1"/>
                </a:solidFill>
                <a:latin typeface="Ubuntu"/>
                <a:ea typeface="Ubuntu"/>
                <a:cs typeface="Ubuntu"/>
                <a:sym typeface="Ubuntu"/>
              </a:defRPr>
            </a:lvl7pPr>
            <a:lvl8pPr lvl="7">
              <a:spcBef>
                <a:spcPts val="0"/>
              </a:spcBef>
              <a:spcAft>
                <a:spcPts val="0"/>
              </a:spcAft>
              <a:buClr>
                <a:schemeClr val="dk1"/>
              </a:buClr>
              <a:buSzPts val="2800"/>
              <a:buFont typeface="Ubuntu"/>
              <a:buNone/>
              <a:defRPr sz="2800">
                <a:solidFill>
                  <a:schemeClr val="dk1"/>
                </a:solidFill>
                <a:latin typeface="Ubuntu"/>
                <a:ea typeface="Ubuntu"/>
                <a:cs typeface="Ubuntu"/>
                <a:sym typeface="Ubuntu"/>
              </a:defRPr>
            </a:lvl8pPr>
            <a:lvl9pPr lvl="8">
              <a:spcBef>
                <a:spcPts val="0"/>
              </a:spcBef>
              <a:spcAft>
                <a:spcPts val="0"/>
              </a:spcAft>
              <a:buClr>
                <a:schemeClr val="dk1"/>
              </a:buClr>
              <a:buSzPts val="2800"/>
              <a:buFont typeface="Ubuntu"/>
              <a:buNone/>
              <a:defRPr sz="2800">
                <a:solidFill>
                  <a:schemeClr val="dk1"/>
                </a:solidFill>
                <a:latin typeface="Ubuntu"/>
                <a:ea typeface="Ubuntu"/>
                <a:cs typeface="Ubuntu"/>
                <a:sym typeface="Ubuntu"/>
              </a:defRPr>
            </a:lvl9pPr>
          </a:lstStyle>
          <a:p>
            <a:endParaRPr dirty="0"/>
          </a:p>
        </p:txBody>
      </p:sp>
      <p:sp>
        <p:nvSpPr>
          <p:cNvPr id="7" name="Google Shape;7;p1"/>
          <p:cNvSpPr txBox="1">
            <a:spLocks noGrp="1"/>
          </p:cNvSpPr>
          <p:nvPr>
            <p:ph type="body" idx="1"/>
          </p:nvPr>
        </p:nvSpPr>
        <p:spPr>
          <a:xfrm>
            <a:off x="675800" y="1536633"/>
            <a:ext cx="11100400" cy="45552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1"/>
              </a:buClr>
              <a:buSzPts val="1800"/>
              <a:buFont typeface="Ubuntu"/>
              <a:buChar char="●"/>
              <a:defRPr sz="1800">
                <a:solidFill>
                  <a:schemeClr val="dk1"/>
                </a:solidFill>
                <a:latin typeface="Ubuntu"/>
                <a:ea typeface="Ubuntu"/>
                <a:cs typeface="Ubuntu"/>
                <a:sym typeface="Ubuntu"/>
              </a:defRPr>
            </a:lvl1pPr>
            <a:lvl2pPr marL="914400" lvl="1" indent="-317500">
              <a:lnSpc>
                <a:spcPct val="115000"/>
              </a:lnSpc>
              <a:spcBef>
                <a:spcPts val="1600"/>
              </a:spcBef>
              <a:spcAft>
                <a:spcPts val="0"/>
              </a:spcAft>
              <a:buClr>
                <a:schemeClr val="dk1"/>
              </a:buClr>
              <a:buSzPts val="1400"/>
              <a:buFont typeface="Ubuntu"/>
              <a:buChar char="○"/>
              <a:defRPr>
                <a:solidFill>
                  <a:schemeClr val="dk1"/>
                </a:solidFill>
                <a:latin typeface="Ubuntu"/>
                <a:ea typeface="Ubuntu"/>
                <a:cs typeface="Ubuntu"/>
                <a:sym typeface="Ubuntu"/>
              </a:defRPr>
            </a:lvl2pPr>
            <a:lvl3pPr marL="1371600" lvl="2" indent="-317500">
              <a:lnSpc>
                <a:spcPct val="115000"/>
              </a:lnSpc>
              <a:spcBef>
                <a:spcPts val="1600"/>
              </a:spcBef>
              <a:spcAft>
                <a:spcPts val="0"/>
              </a:spcAft>
              <a:buClr>
                <a:schemeClr val="dk1"/>
              </a:buClr>
              <a:buSzPts val="1400"/>
              <a:buFont typeface="Ubuntu"/>
              <a:buChar char="■"/>
              <a:defRPr>
                <a:solidFill>
                  <a:schemeClr val="dk1"/>
                </a:solidFill>
                <a:latin typeface="Ubuntu"/>
                <a:ea typeface="Ubuntu"/>
                <a:cs typeface="Ubuntu"/>
                <a:sym typeface="Ubuntu"/>
              </a:defRPr>
            </a:lvl3pPr>
            <a:lvl4pPr marL="1828800" lvl="3" indent="-317500">
              <a:lnSpc>
                <a:spcPct val="115000"/>
              </a:lnSpc>
              <a:spcBef>
                <a:spcPts val="1600"/>
              </a:spcBef>
              <a:spcAft>
                <a:spcPts val="0"/>
              </a:spcAft>
              <a:buClr>
                <a:schemeClr val="dk1"/>
              </a:buClr>
              <a:buSzPts val="1400"/>
              <a:buFont typeface="Ubuntu"/>
              <a:buChar char="●"/>
              <a:defRPr>
                <a:solidFill>
                  <a:schemeClr val="dk1"/>
                </a:solidFill>
                <a:latin typeface="Ubuntu"/>
                <a:ea typeface="Ubuntu"/>
                <a:cs typeface="Ubuntu"/>
                <a:sym typeface="Ubuntu"/>
              </a:defRPr>
            </a:lvl4pPr>
            <a:lvl5pPr marL="2286000" lvl="4" indent="-317500">
              <a:lnSpc>
                <a:spcPct val="115000"/>
              </a:lnSpc>
              <a:spcBef>
                <a:spcPts val="1600"/>
              </a:spcBef>
              <a:spcAft>
                <a:spcPts val="0"/>
              </a:spcAft>
              <a:buClr>
                <a:schemeClr val="dk1"/>
              </a:buClr>
              <a:buSzPts val="1400"/>
              <a:buFont typeface="Ubuntu"/>
              <a:buChar char="○"/>
              <a:defRPr>
                <a:solidFill>
                  <a:schemeClr val="dk1"/>
                </a:solidFill>
                <a:latin typeface="Ubuntu"/>
                <a:ea typeface="Ubuntu"/>
                <a:cs typeface="Ubuntu"/>
                <a:sym typeface="Ubuntu"/>
              </a:defRPr>
            </a:lvl5pPr>
            <a:lvl6pPr marL="2743200" lvl="5" indent="-317500">
              <a:lnSpc>
                <a:spcPct val="115000"/>
              </a:lnSpc>
              <a:spcBef>
                <a:spcPts val="1600"/>
              </a:spcBef>
              <a:spcAft>
                <a:spcPts val="0"/>
              </a:spcAft>
              <a:buClr>
                <a:schemeClr val="dk1"/>
              </a:buClr>
              <a:buSzPts val="1400"/>
              <a:buFont typeface="Ubuntu"/>
              <a:buChar char="■"/>
              <a:defRPr>
                <a:solidFill>
                  <a:schemeClr val="dk1"/>
                </a:solidFill>
                <a:latin typeface="Ubuntu"/>
                <a:ea typeface="Ubuntu"/>
                <a:cs typeface="Ubuntu"/>
                <a:sym typeface="Ubuntu"/>
              </a:defRPr>
            </a:lvl6pPr>
            <a:lvl7pPr marL="3200400" lvl="6" indent="-317500">
              <a:lnSpc>
                <a:spcPct val="115000"/>
              </a:lnSpc>
              <a:spcBef>
                <a:spcPts val="1600"/>
              </a:spcBef>
              <a:spcAft>
                <a:spcPts val="0"/>
              </a:spcAft>
              <a:buClr>
                <a:schemeClr val="dk1"/>
              </a:buClr>
              <a:buSzPts val="1400"/>
              <a:buFont typeface="Ubuntu"/>
              <a:buChar char="●"/>
              <a:defRPr>
                <a:solidFill>
                  <a:schemeClr val="dk1"/>
                </a:solidFill>
                <a:latin typeface="Ubuntu"/>
                <a:ea typeface="Ubuntu"/>
                <a:cs typeface="Ubuntu"/>
                <a:sym typeface="Ubuntu"/>
              </a:defRPr>
            </a:lvl7pPr>
            <a:lvl8pPr marL="3657600" lvl="7" indent="-317500">
              <a:lnSpc>
                <a:spcPct val="115000"/>
              </a:lnSpc>
              <a:spcBef>
                <a:spcPts val="1600"/>
              </a:spcBef>
              <a:spcAft>
                <a:spcPts val="0"/>
              </a:spcAft>
              <a:buClr>
                <a:schemeClr val="dk1"/>
              </a:buClr>
              <a:buSzPts val="1400"/>
              <a:buFont typeface="Ubuntu"/>
              <a:buChar char="○"/>
              <a:defRPr>
                <a:solidFill>
                  <a:schemeClr val="dk1"/>
                </a:solidFill>
                <a:latin typeface="Ubuntu"/>
                <a:ea typeface="Ubuntu"/>
                <a:cs typeface="Ubuntu"/>
                <a:sym typeface="Ubuntu"/>
              </a:defRPr>
            </a:lvl8pPr>
            <a:lvl9pPr marL="4114800" lvl="8" indent="-317500">
              <a:lnSpc>
                <a:spcPct val="115000"/>
              </a:lnSpc>
              <a:spcBef>
                <a:spcPts val="1600"/>
              </a:spcBef>
              <a:spcAft>
                <a:spcPts val="1600"/>
              </a:spcAft>
              <a:buClr>
                <a:schemeClr val="dk1"/>
              </a:buClr>
              <a:buSzPts val="1400"/>
              <a:buFont typeface="Ubuntu"/>
              <a:buChar char="■"/>
              <a:defRPr>
                <a:solidFill>
                  <a:schemeClr val="dk1"/>
                </a:solidFill>
                <a:latin typeface="Ubuntu"/>
                <a:ea typeface="Ubuntu"/>
                <a:cs typeface="Ubuntu"/>
                <a:sym typeface="Ubuntu"/>
              </a:defRPr>
            </a:lvl9pPr>
          </a:lstStyle>
          <a:p>
            <a:endParaRPr/>
          </a:p>
        </p:txBody>
      </p:sp>
    </p:spTree>
    <p:extLst>
      <p:ext uri="{BB962C8B-B14F-4D97-AF65-F5344CB8AC3E}">
        <p14:creationId xmlns:p14="http://schemas.microsoft.com/office/powerpoint/2010/main" val="3732039296"/>
      </p:ext>
    </p:extLst>
  </p:cSld>
  <p:clrMap bg1="lt1" tx1="dk1" bg2="dk2" tx2="lt2" accent1="accent1" accent2="accent2" accent3="accent3" accent4="accent4" accent5="accent5" accent6="accent6" hlink="hlink" folHlink="folHlink"/>
  <p:sldLayoutIdLst>
    <p:sldLayoutId id="2147484878" r:id="rId1"/>
    <p:sldLayoutId id="2147484879" r:id="rId2"/>
    <p:sldLayoutId id="2147484881" r:id="rId3"/>
    <p:sldLayoutId id="2147484885" r:id="rId4"/>
    <p:sldLayoutId id="2147484900" r:id="rId5"/>
    <p:sldLayoutId id="2147484902" r:id="rId6"/>
    <p:sldLayoutId id="2147484903" r:id="rId7"/>
    <p:sldLayoutId id="2147484908" r:id="rId8"/>
  </p:sldLayoutIdLst>
  <p:hf hdr="0" ftr="0" dt="0"/>
  <p:txStyles>
    <p:title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1" i="0" u="none" strike="noStrike" cap="none">
          <a:solidFill>
            <a:srgbClr val="000000"/>
          </a:solidFill>
          <a:latin typeface="微軟正黑體" panose="020B0604030504040204" pitchFamily="34" charset="-120"/>
          <a:ea typeface="微軟正黑體" panose="020B0604030504040204" pitchFamily="34" charset="-120"/>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1" i="0" u="none" strike="noStrike" cap="none">
          <a:solidFill>
            <a:srgbClr val="000000"/>
          </a:solidFill>
          <a:latin typeface="微軟正黑體" panose="020B0604030504040204" pitchFamily="34" charset="-120"/>
          <a:ea typeface="微軟正黑體" panose="020B0604030504040204" pitchFamily="34" charset="-120"/>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2.gif"/><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1028%20&#21335;&#24375;&#24037;&#21830;(&#24314;&#25945;).ppt" TargetMode="External"/><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18.jpg"/></Relationships>
</file>

<file path=ppt/slides/_rels/slide14.xml.rels><?xml version="1.0" encoding="UTF-8" standalone="yes"?>
<Relationships xmlns="http://schemas.openxmlformats.org/package/2006/relationships"><Relationship Id="rId3" Type="http://schemas.openxmlformats.org/officeDocument/2006/relationships/hyperlink" Target="../&#24433;&#29255;/&#26032;&#22686;&#36039;&#26009;&#22846;/&#20840;&#21488;36%25&#25171;&#24037;&#38738;&#24180;&#31455;&#27794;&#21214;&#20581;&#20445;!&#40657;&#24515;&#38599;&#20027;&#20599;&#34218;&#19979;&#30340;&#26039;&#36286;&#24754;&#27468;!2015-0714&#12298;57&#26032;&#32862;&#29579;&#12299;5-5.mp4" TargetMode="External"/><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19.png"/><Relationship Id="rId4" Type="http://schemas.microsoft.com/office/2017/06/relationships/model3d" Target="../media/model3d1.glb"/></Relationships>
</file>

<file path=ppt/slides/_rels/slide1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17.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30.png"/></Relationships>
</file>

<file path=ppt/slides/_rels/slide24.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32.jp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5.png"/></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8.xml"/><Relationship Id="rId1" Type="http://schemas.openxmlformats.org/officeDocument/2006/relationships/slideLayout" Target="../slideLayouts/slideLayout2.xml"/><Relationship Id="rId5" Type="http://schemas.openxmlformats.org/officeDocument/2006/relationships/image" Target="../media/image41.png"/><Relationship Id="rId4" Type="http://schemas.openxmlformats.org/officeDocument/2006/relationships/image" Target="../media/image40.png"/></Relationships>
</file>

<file path=ppt/slides/_rels/slide35.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30.xml"/><Relationship Id="rId1" Type="http://schemas.openxmlformats.org/officeDocument/2006/relationships/slideLayout" Target="../slideLayouts/slideLayout2.xml"/><Relationship Id="rId5" Type="http://schemas.openxmlformats.org/officeDocument/2006/relationships/image" Target="../media/image42.png"/><Relationship Id="rId4" Type="http://schemas.microsoft.com/office/2007/relationships/hdphoto" Target="../media/hdphoto1.wdp"/></Relationships>
</file>

<file path=ppt/slides/_rels/slide37.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45.jpg"/><Relationship Id="rId2" Type="http://schemas.openxmlformats.org/officeDocument/2006/relationships/notesSlide" Target="../notesSlides/notesSlide36.xml"/><Relationship Id="rId1" Type="http://schemas.openxmlformats.org/officeDocument/2006/relationships/slideLayout" Target="../slideLayouts/slideLayout2.xml"/><Relationship Id="rId5" Type="http://schemas.microsoft.com/office/2007/relationships/hdphoto" Target="../media/hdphoto2.wdp"/><Relationship Id="rId4" Type="http://schemas.openxmlformats.org/officeDocument/2006/relationships/image" Target="../media/image46.png"/></Relationships>
</file>

<file path=ppt/slides/_rels/slide43.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5.jp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48.jp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audio" Target="../media/audio1.wav"/><Relationship Id="rId7" Type="http://schemas.openxmlformats.org/officeDocument/2006/relationships/hyperlink" Target="../&#24433;&#29255;/&#26032;&#22686;&#36039;&#26009;&#22846;/&#38263;&#26399;&#32047;&#31309;&#32887;&#26989;&#20006;&#22823;&#30436;&#40670;.mp4" TargetMode="External"/><Relationship Id="rId2" Type="http://schemas.openxmlformats.org/officeDocument/2006/relationships/notesSlide" Target="../notesSlides/notesSlide41.xml"/><Relationship Id="rId1" Type="http://schemas.openxmlformats.org/officeDocument/2006/relationships/slideLayout" Target="../slideLayouts/slideLayout2.xml"/><Relationship Id="rId6" Type="http://schemas.openxmlformats.org/officeDocument/2006/relationships/hyperlink" Target="../&#24433;&#29255;/&#21560;&#27833;&#29017;&#32633;&#32954;&#33146;&#30284;%20&#35469;&#23450;&#24282;&#24107;&#32887;&#26989;&#30149;.mp4" TargetMode="External"/><Relationship Id="rId5" Type="http://schemas.openxmlformats.org/officeDocument/2006/relationships/hyperlink" Target="../&#24433;&#29255;/&#26032;&#22686;&#36039;&#26009;&#22846;/%5b&#26481;&#26862;&#26032;&#32862;HD%5d&#12300;&#21482;&#31359;&#24070;&#24067;&#38795;&#27927;&#36554;&#12301;%20&#21152;&#27833;&#31449;&#21729;&#24037;&#36300;&#20498;&#22846;&#33151;&#39592;&#25240;.mp4" TargetMode="External"/><Relationship Id="rId4" Type="http://schemas.openxmlformats.org/officeDocument/2006/relationships/image" Target="../media/image50.emf"/></Relationships>
</file>

<file path=ppt/slides/_rels/slide49.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hyperlink" Target="https://ilabor.ntpc.gov.tw/" TargetMode="External"/><Relationship Id="rId5" Type="http://schemas.openxmlformats.org/officeDocument/2006/relationships/image" Target="../media/image10.emf"/><Relationship Id="rId4" Type="http://schemas.openxmlformats.org/officeDocument/2006/relationships/image" Target="../media/image9.emf"/></Relationships>
</file>

<file path=ppt/slides/_rels/slide50.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43.xml"/><Relationship Id="rId1" Type="http://schemas.openxmlformats.org/officeDocument/2006/relationships/slideLayout" Target="../slideLayouts/slideLayout2.xml"/><Relationship Id="rId5" Type="http://schemas.openxmlformats.org/officeDocument/2006/relationships/image" Target="../media/image51.png"/><Relationship Id="rId4" Type="http://schemas.microsoft.com/office/2007/relationships/hdphoto" Target="../media/hdphoto3.wdp"/></Relationships>
</file>

<file path=ppt/slides/_rels/slide51.xml.rels><?xml version="1.0" encoding="UTF-8" standalone="yes"?>
<Relationships xmlns="http://schemas.openxmlformats.org/package/2006/relationships"><Relationship Id="rId8" Type="http://schemas.openxmlformats.org/officeDocument/2006/relationships/hyperlink" Target="../&#24433;&#29255;/&#26032;&#22686;&#36039;&#26009;&#22846;/&#21934;&#35242;&#29240;&#33258;&#25758;&#20129;.mp4" TargetMode="External"/><Relationship Id="rId3" Type="http://schemas.openxmlformats.org/officeDocument/2006/relationships/hyperlink" Target="../&#24433;&#29255;/&#26032;&#22686;&#36039;&#26009;&#22846;/&#24037;&#35712;&#29145;&#20663;&#19978;&#19979;&#29677;&#20986;&#24847;&#22806;%20&#37117;&#21487;&#30003;&#35531;&#32887;&#28797;&#35036;&#20767;.mp4" TargetMode="External"/><Relationship Id="rId7" Type="http://schemas.openxmlformats.org/officeDocument/2006/relationships/hyperlink" Target="../&#24433;&#29255;/&#19979;&#29677;&#25684;&#20663;&#33151;%20&#21496;&#27231;&#29554;&#36064;&#36817;5&#30334;&#33836;&#65293;&#27665;&#35222;&#26032;&#32862;.mp4" TargetMode="External"/><Relationship Id="rId2" Type="http://schemas.openxmlformats.org/officeDocument/2006/relationships/notesSlide" Target="../notesSlides/notesSlide44.xml"/><Relationship Id="rId1" Type="http://schemas.openxmlformats.org/officeDocument/2006/relationships/slideLayout" Target="../slideLayouts/slideLayout2.xml"/><Relationship Id="rId6" Type="http://schemas.openxmlformats.org/officeDocument/2006/relationships/hyperlink" Target="../&#24433;&#29255;/&#26032;&#22686;&#36039;&#26009;&#22846;/&#32887;&#28797;&#24590;&#35469;&#23450;&#19978;&#19979;&#29677;&#36884;&#20013;&#19979;&#29677;&#24460;&#21214;&#21209;&#37117;&#31639;.mp4" TargetMode="External"/><Relationship Id="rId5" Type="http://schemas.openxmlformats.org/officeDocument/2006/relationships/hyperlink" Target="../&#24433;&#29255;/&#25509;&#36865;&#32769;&#23110;&#12300;&#19981;&#38918;&#36335;&#12301;&#21214;&#20445;&#23616;&#19981;&#31526;&#32887;&#28797;&#29702;&#36064;.mp4" TargetMode="External"/><Relationship Id="rId4" Type="http://schemas.openxmlformats.org/officeDocument/2006/relationships/hyperlink" Target="../&#24433;&#29255;/&#20808;&#25171;&#21345;&#20808;&#36023;&#26089;&#39184;&#36884;&#20013;&#24847;&#22806;&#32887;&#28797;&#29702;&#36064;&#19981;&#21516;.mp4" TargetMode="External"/></Relationships>
</file>

<file path=ppt/slides/_rels/slide52.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hyperlink" Target="../../../&#20491;&#39636;&#21214;&#21205;&#25480;&#35506;&#20844;&#29256;/&#36039;&#26009;/0730&#32887;&#20445;&#25078;&#20154;&#21253;.pdf" TargetMode="External"/><Relationship Id="rId2" Type="http://schemas.openxmlformats.org/officeDocument/2006/relationships/notesSlide" Target="../notesSlides/notesSlide48.xml"/><Relationship Id="rId1" Type="http://schemas.openxmlformats.org/officeDocument/2006/relationships/slideLayout" Target="../slideLayouts/slideLayout2.xml"/><Relationship Id="rId4" Type="http://schemas.openxmlformats.org/officeDocument/2006/relationships/image" Target="../media/image56.png"/></Relationships>
</file>

<file path=ppt/slides/_rels/slide57.xml.rels><?xml version="1.0" encoding="UTF-8" standalone="yes"?>
<Relationships xmlns="http://schemas.openxmlformats.org/package/2006/relationships"><Relationship Id="rId3" Type="http://schemas.openxmlformats.org/officeDocument/2006/relationships/hyperlink" Target="../&#24433;&#29255;/&#26032;&#22686;&#36039;&#26009;&#22846;/%5b&#26481;&#26862;&#26032;&#32862;HD%5d&#12300;&#21482;&#31359;&#24070;&#24067;&#38795;&#27927;&#36554;&#12301;%20&#21152;&#27833;&#31449;&#21729;&#24037;&#36300;&#20498;&#22846;&#33151;&#39592;&#25240;.mp4" TargetMode="External"/><Relationship Id="rId2" Type="http://schemas.openxmlformats.org/officeDocument/2006/relationships/notesSlide" Target="../notesSlides/notesSlide49.xml"/><Relationship Id="rId1" Type="http://schemas.openxmlformats.org/officeDocument/2006/relationships/slideLayout" Target="../slideLayouts/slideLayout2.xml"/><Relationship Id="rId4" Type="http://schemas.openxmlformats.org/officeDocument/2006/relationships/image" Target="../media/image57.png"/></Relationships>
</file>

<file path=ppt/slides/_rels/slide58.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hyperlink" Target="../002&#24433;&#29255;/&#26032;&#22686;&#36039;&#26009;&#22846;/&#38463;&#23110;&#20358;&#20102;.mp4" TargetMode="External"/></Relationships>
</file>

<file path=ppt/slides/_rels/slide60.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61.jpg"/><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63.jp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notesSlide" Target="../notesSlides/notesSlide52.xml"/><Relationship Id="rId2" Type="http://schemas.openxmlformats.org/officeDocument/2006/relationships/slideLayout" Target="../slideLayouts/slideLayout2.xml"/><Relationship Id="rId1" Type="http://schemas.openxmlformats.org/officeDocument/2006/relationships/tags" Target="../tags/tag1.xml"/></Relationships>
</file>

<file path=ppt/slides/_rels/slide66.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53.xml"/><Relationship Id="rId1" Type="http://schemas.openxmlformats.org/officeDocument/2006/relationships/slideLayout" Target="../slideLayouts/slideLayout2.xml"/><Relationship Id="rId6" Type="http://schemas.openxmlformats.org/officeDocument/2006/relationships/image" Target="../media/image67.svg"/><Relationship Id="rId5" Type="http://schemas.openxmlformats.org/officeDocument/2006/relationships/image" Target="../media/image66.png"/><Relationship Id="rId4" Type="http://schemas.openxmlformats.org/officeDocument/2006/relationships/image" Target="../media/image65.svg"/></Relationships>
</file>

<file path=ppt/slides/_rels/slide67.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hyperlink" Target="../&#24433;&#29255;/120170501&#23536;&#23431;&#25972;&#40670;&#26032;&#32862;&#12299;&#20116;&#19968;&#21214;&#24037;&#22823;&#36938;&#34892;%20&#21271;&#20013;&#21335;&#33836;&#20154;&#19978;&#34903;&#24594;&#21564;.mp4" TargetMode="External"/><Relationship Id="rId2" Type="http://schemas.openxmlformats.org/officeDocument/2006/relationships/notesSlide" Target="../notesSlides/notesSlide55.xml"/><Relationship Id="rId1" Type="http://schemas.openxmlformats.org/officeDocument/2006/relationships/slideLayout" Target="../slideLayouts/slideLayout2.xml"/><Relationship Id="rId4" Type="http://schemas.openxmlformats.org/officeDocument/2006/relationships/image" Target="../media/image69.png"/></Relationships>
</file>

<file path=ppt/slides/_rels/slide69.xml.rels><?xml version="1.0" encoding="UTF-8" standalone="yes"?>
<Relationships xmlns="http://schemas.openxmlformats.org/package/2006/relationships"><Relationship Id="rId3" Type="http://schemas.openxmlformats.org/officeDocument/2006/relationships/hyperlink" Target="../&#24433;&#29255;/&#20844;&#26371;.wmv" TargetMode="External"/><Relationship Id="rId2" Type="http://schemas.openxmlformats.org/officeDocument/2006/relationships/notesSlide" Target="../notesSlides/notesSlide56.xml"/><Relationship Id="rId1" Type="http://schemas.openxmlformats.org/officeDocument/2006/relationships/slideLayout" Target="../slideLayouts/slideLayout2.xml"/><Relationship Id="rId4" Type="http://schemas.openxmlformats.org/officeDocument/2006/relationships/image" Target="../media/image70.png"/></Relationships>
</file>

<file path=ppt/slides/_rels/slide7.xml.rels><?xml version="1.0" encoding="UTF-8" standalone="yes"?>
<Relationships xmlns="http://schemas.openxmlformats.org/package/2006/relationships"><Relationship Id="rId8" Type="http://schemas.openxmlformats.org/officeDocument/2006/relationships/hyperlink" Target="&#24433;&#29255;/&#19981;&#39154;&#29992;/002&#21487;&#24597;&#65281;&#22937;&#40801;&#22899;&#39154;&#26009;&#36973;&#19979;&#34277;%20&#26127;&#30561;k&#26360;&#20013;&#24515;.mp4" TargetMode="External"/><Relationship Id="rId3" Type="http://schemas.openxmlformats.org/officeDocument/2006/relationships/image" Target="../media/image12.jpeg"/><Relationship Id="rId7" Type="http://schemas.openxmlformats.org/officeDocument/2006/relationships/hyperlink" Target="&#24433;&#29255;/&#19981;&#39154;&#29992;/001&#20351;&#33922;&#35582;&#26031;&#21161;&#30496;%2023%25&#26371;&#22818;&#36938;.mp4"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hyperlink" Target="../&#24433;&#29255;/&#38463;&#23110;&#20358;&#20102;.mp4" TargetMode="External"/><Relationship Id="rId5" Type="http://schemas.openxmlformats.org/officeDocument/2006/relationships/image" Target="../media/image14.jpeg"/><Relationship Id="rId10" Type="http://schemas.openxmlformats.org/officeDocument/2006/relationships/hyperlink" Target="&#24433;&#29255;/001%20&#36208;&#31169;&#19968;&#20844;&#22136;&#23433;&#27602;&#36973;&#21360;&#23612;&#36910;&#25429;%208&#21517;&#21488;&#28771;&#20154;&#21028;&#27515;&#21009;&#9474;&#20013;&#35222;&#26032;&#32862;%2020180602.mp4" TargetMode="External"/><Relationship Id="rId4" Type="http://schemas.openxmlformats.org/officeDocument/2006/relationships/image" Target="../media/image13.emf"/><Relationship Id="rId9" Type="http://schemas.openxmlformats.org/officeDocument/2006/relationships/hyperlink" Target="&#24433;&#29255;/004&#34987;&#25552;&#25300;&#30070;&#33891;&#20107;%20&#24037;&#35712;&#29983;&#32972;&#20661;&#21315;&#33836;.mp4" TargetMode="Externa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hyperlink" Target="../&#32178;&#31449;/&#35430;&#29992;&#26399;&#19981;&#25903;&#34218;%20&#21214;&#21205;&#37096;&#65306;&#12300;&#21487;&#32624;150&#33836;&#12301;%20_%20&#32887;&#22580;&#35264;&#28204;%20_%20&#29983;&#27963;%20_%20&#32879;&#21512;&#26032;&#32862;&#32178;.html"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22294;&#29255;/&#21214;&#22522;&#27861;&#20043;&#20839;&#21547;.png"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hyperlink" Target="../&#24433;&#29255;/&#26032;&#22686;&#36039;&#26009;&#22846;/&#20196;&#20154;&#24976;&#24796;&#30340;&#22833;&#25014;&#37291;&#29983;.mp4"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A6D25"/>
        </a:solidFill>
        <a:effectLst/>
      </p:bgPr>
    </p:bg>
    <p:spTree>
      <p:nvGrpSpPr>
        <p:cNvPr id="1" name=""/>
        <p:cNvGrpSpPr/>
        <p:nvPr/>
      </p:nvGrpSpPr>
      <p:grpSpPr>
        <a:xfrm>
          <a:off x="0" y="0"/>
          <a:ext cx="0" cy="0"/>
          <a:chOff x="0" y="0"/>
          <a:chExt cx="0" cy="0"/>
        </a:xfrm>
      </p:grpSpPr>
      <p:sp>
        <p:nvSpPr>
          <p:cNvPr id="10" name="Google Shape;689;p37"/>
          <p:cNvSpPr txBox="1">
            <a:spLocks/>
          </p:cNvSpPr>
          <p:nvPr/>
        </p:nvSpPr>
        <p:spPr>
          <a:xfrm>
            <a:off x="1658266" y="1097815"/>
            <a:ext cx="8936664" cy="1345764"/>
          </a:xfrm>
          <a:prstGeom prst="rect">
            <a:avLst/>
          </a:prstGeom>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1" i="0" u="none" strike="noStrike" cap="none">
                <a:solidFill>
                  <a:srgbClr val="000000"/>
                </a:solidFill>
                <a:latin typeface="微軟正黑體" panose="020B0604030504040204" pitchFamily="34" charset="-120"/>
                <a:ea typeface="微軟正黑體" panose="020B0604030504040204" pitchFamily="34" charset="-120"/>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zh-TW" altLang="en-US" sz="5400" dirty="0">
                <a:solidFill>
                  <a:schemeClr val="accent1"/>
                </a:solidFill>
              </a:rPr>
              <a:t>新北市</a:t>
            </a:r>
            <a:r>
              <a:rPr lang="zh-TW" altLang="en-US" sz="5400" dirty="0">
                <a:solidFill>
                  <a:srgbClr val="34A853"/>
                </a:solidFill>
              </a:rPr>
              <a:t>高中職</a:t>
            </a:r>
            <a:r>
              <a:rPr lang="zh-TW" altLang="en-US" sz="5400" dirty="0">
                <a:solidFill>
                  <a:srgbClr val="FBBC05"/>
                </a:solidFill>
              </a:rPr>
              <a:t>勞動權益</a:t>
            </a:r>
            <a:r>
              <a:rPr lang="zh-TW" altLang="en-US" sz="5400" dirty="0">
                <a:solidFill>
                  <a:srgbClr val="EA4335"/>
                </a:solidFill>
              </a:rPr>
              <a:t>課程</a:t>
            </a:r>
            <a:endParaRPr lang="en-US" sz="5400" dirty="0">
              <a:solidFill>
                <a:srgbClr val="EA4335"/>
              </a:solidFill>
            </a:endParaRPr>
          </a:p>
        </p:txBody>
      </p:sp>
      <p:sp>
        <p:nvSpPr>
          <p:cNvPr id="59" name="Google Shape;738;p37">
            <a:hlinkClick r:id="rId3" action="ppaction://hlinksldjump"/>
          </p:cNvPr>
          <p:cNvSpPr/>
          <p:nvPr/>
        </p:nvSpPr>
        <p:spPr>
          <a:xfrm>
            <a:off x="3218493" y="2518404"/>
            <a:ext cx="5928864" cy="1226485"/>
          </a:xfrm>
          <a:custGeom>
            <a:avLst/>
            <a:gdLst>
              <a:gd name="connsiteX0" fmla="*/ 6325 w 60164"/>
              <a:gd name="connsiteY0" fmla="*/ 0 h 44074"/>
              <a:gd name="connsiteX1" fmla="*/ 0 w 60164"/>
              <a:gd name="connsiteY1" fmla="*/ 6324 h 44074"/>
              <a:gd name="connsiteX2" fmla="*/ 0 w 60164"/>
              <a:gd name="connsiteY2" fmla="*/ 32831 h 44074"/>
              <a:gd name="connsiteX3" fmla="*/ 6325 w 60164"/>
              <a:gd name="connsiteY3" fmla="*/ 39155 h 44074"/>
              <a:gd name="connsiteX4" fmla="*/ 25738 w 60164"/>
              <a:gd name="connsiteY4" fmla="*/ 39155 h 44074"/>
              <a:gd name="connsiteX5" fmla="*/ 28652 w 60164"/>
              <a:gd name="connsiteY5" fmla="*/ 43555 h 44074"/>
              <a:gd name="connsiteX6" fmla="*/ 31897 w 60164"/>
              <a:gd name="connsiteY6" fmla="*/ 43500 h 44074"/>
              <a:gd name="connsiteX7" fmla="*/ 34592 w 60164"/>
              <a:gd name="connsiteY7" fmla="*/ 39155 h 44074"/>
              <a:gd name="connsiteX8" fmla="*/ 53840 w 60164"/>
              <a:gd name="connsiteY8" fmla="*/ 39155 h 44074"/>
              <a:gd name="connsiteX9" fmla="*/ 60164 w 60164"/>
              <a:gd name="connsiteY9" fmla="*/ 32831 h 44074"/>
              <a:gd name="connsiteX10" fmla="*/ 60164 w 60164"/>
              <a:gd name="connsiteY10" fmla="*/ 6324 h 44074"/>
              <a:gd name="connsiteX11" fmla="*/ 53840 w 60164"/>
              <a:gd name="connsiteY11" fmla="*/ 0 h 44074"/>
              <a:gd name="connsiteX12" fmla="*/ 6325 w 60164"/>
              <a:gd name="connsiteY12" fmla="*/ 0 h 44074"/>
              <a:gd name="connsiteX0" fmla="*/ 6325 w 60164"/>
              <a:gd name="connsiteY0" fmla="*/ 0 h 43500"/>
              <a:gd name="connsiteX1" fmla="*/ 0 w 60164"/>
              <a:gd name="connsiteY1" fmla="*/ 6324 h 43500"/>
              <a:gd name="connsiteX2" fmla="*/ 0 w 60164"/>
              <a:gd name="connsiteY2" fmla="*/ 32831 h 43500"/>
              <a:gd name="connsiteX3" fmla="*/ 6325 w 60164"/>
              <a:gd name="connsiteY3" fmla="*/ 39155 h 43500"/>
              <a:gd name="connsiteX4" fmla="*/ 25738 w 60164"/>
              <a:gd name="connsiteY4" fmla="*/ 39155 h 43500"/>
              <a:gd name="connsiteX5" fmla="*/ 31897 w 60164"/>
              <a:gd name="connsiteY5" fmla="*/ 43500 h 43500"/>
              <a:gd name="connsiteX6" fmla="*/ 34592 w 60164"/>
              <a:gd name="connsiteY6" fmla="*/ 39155 h 43500"/>
              <a:gd name="connsiteX7" fmla="*/ 53840 w 60164"/>
              <a:gd name="connsiteY7" fmla="*/ 39155 h 43500"/>
              <a:gd name="connsiteX8" fmla="*/ 60164 w 60164"/>
              <a:gd name="connsiteY8" fmla="*/ 32831 h 43500"/>
              <a:gd name="connsiteX9" fmla="*/ 60164 w 60164"/>
              <a:gd name="connsiteY9" fmla="*/ 6324 h 43500"/>
              <a:gd name="connsiteX10" fmla="*/ 53840 w 60164"/>
              <a:gd name="connsiteY10" fmla="*/ 0 h 43500"/>
              <a:gd name="connsiteX11" fmla="*/ 6325 w 60164"/>
              <a:gd name="connsiteY11" fmla="*/ 0 h 43500"/>
              <a:gd name="connsiteX0" fmla="*/ 6325 w 60164"/>
              <a:gd name="connsiteY0" fmla="*/ 0 h 47836"/>
              <a:gd name="connsiteX1" fmla="*/ 0 w 60164"/>
              <a:gd name="connsiteY1" fmla="*/ 6324 h 47836"/>
              <a:gd name="connsiteX2" fmla="*/ 0 w 60164"/>
              <a:gd name="connsiteY2" fmla="*/ 32831 h 47836"/>
              <a:gd name="connsiteX3" fmla="*/ 6325 w 60164"/>
              <a:gd name="connsiteY3" fmla="*/ 39155 h 47836"/>
              <a:gd name="connsiteX4" fmla="*/ 25738 w 60164"/>
              <a:gd name="connsiteY4" fmla="*/ 39155 h 47836"/>
              <a:gd name="connsiteX5" fmla="*/ 30419 w 60164"/>
              <a:gd name="connsiteY5" fmla="*/ 47836 h 47836"/>
              <a:gd name="connsiteX6" fmla="*/ 34592 w 60164"/>
              <a:gd name="connsiteY6" fmla="*/ 39155 h 47836"/>
              <a:gd name="connsiteX7" fmla="*/ 53840 w 60164"/>
              <a:gd name="connsiteY7" fmla="*/ 39155 h 47836"/>
              <a:gd name="connsiteX8" fmla="*/ 60164 w 60164"/>
              <a:gd name="connsiteY8" fmla="*/ 32831 h 47836"/>
              <a:gd name="connsiteX9" fmla="*/ 60164 w 60164"/>
              <a:gd name="connsiteY9" fmla="*/ 6324 h 47836"/>
              <a:gd name="connsiteX10" fmla="*/ 53840 w 60164"/>
              <a:gd name="connsiteY10" fmla="*/ 0 h 47836"/>
              <a:gd name="connsiteX11" fmla="*/ 6325 w 60164"/>
              <a:gd name="connsiteY11" fmla="*/ 0 h 47836"/>
              <a:gd name="connsiteX0" fmla="*/ 6325 w 60164"/>
              <a:gd name="connsiteY0" fmla="*/ 0 h 47836"/>
              <a:gd name="connsiteX1" fmla="*/ 0 w 60164"/>
              <a:gd name="connsiteY1" fmla="*/ 6324 h 47836"/>
              <a:gd name="connsiteX2" fmla="*/ 0 w 60164"/>
              <a:gd name="connsiteY2" fmla="*/ 32831 h 47836"/>
              <a:gd name="connsiteX3" fmla="*/ 6325 w 60164"/>
              <a:gd name="connsiteY3" fmla="*/ 39155 h 47836"/>
              <a:gd name="connsiteX4" fmla="*/ 28271 w 60164"/>
              <a:gd name="connsiteY4" fmla="*/ 39410 h 47836"/>
              <a:gd name="connsiteX5" fmla="*/ 30419 w 60164"/>
              <a:gd name="connsiteY5" fmla="*/ 47836 h 47836"/>
              <a:gd name="connsiteX6" fmla="*/ 34592 w 60164"/>
              <a:gd name="connsiteY6" fmla="*/ 39155 h 47836"/>
              <a:gd name="connsiteX7" fmla="*/ 53840 w 60164"/>
              <a:gd name="connsiteY7" fmla="*/ 39155 h 47836"/>
              <a:gd name="connsiteX8" fmla="*/ 60164 w 60164"/>
              <a:gd name="connsiteY8" fmla="*/ 32831 h 47836"/>
              <a:gd name="connsiteX9" fmla="*/ 60164 w 60164"/>
              <a:gd name="connsiteY9" fmla="*/ 6324 h 47836"/>
              <a:gd name="connsiteX10" fmla="*/ 53840 w 60164"/>
              <a:gd name="connsiteY10" fmla="*/ 0 h 47836"/>
              <a:gd name="connsiteX11" fmla="*/ 6325 w 60164"/>
              <a:gd name="connsiteY11" fmla="*/ 0 h 47836"/>
              <a:gd name="connsiteX0" fmla="*/ 6325 w 60164"/>
              <a:gd name="connsiteY0" fmla="*/ 0 h 47836"/>
              <a:gd name="connsiteX1" fmla="*/ 0 w 60164"/>
              <a:gd name="connsiteY1" fmla="*/ 6324 h 47836"/>
              <a:gd name="connsiteX2" fmla="*/ 0 w 60164"/>
              <a:gd name="connsiteY2" fmla="*/ 32831 h 47836"/>
              <a:gd name="connsiteX3" fmla="*/ 6325 w 60164"/>
              <a:gd name="connsiteY3" fmla="*/ 39155 h 47836"/>
              <a:gd name="connsiteX4" fmla="*/ 28271 w 60164"/>
              <a:gd name="connsiteY4" fmla="*/ 39410 h 47836"/>
              <a:gd name="connsiteX5" fmla="*/ 30419 w 60164"/>
              <a:gd name="connsiteY5" fmla="*/ 47836 h 47836"/>
              <a:gd name="connsiteX6" fmla="*/ 32340 w 60164"/>
              <a:gd name="connsiteY6" fmla="*/ 39410 h 47836"/>
              <a:gd name="connsiteX7" fmla="*/ 53840 w 60164"/>
              <a:gd name="connsiteY7" fmla="*/ 39155 h 47836"/>
              <a:gd name="connsiteX8" fmla="*/ 60164 w 60164"/>
              <a:gd name="connsiteY8" fmla="*/ 32831 h 47836"/>
              <a:gd name="connsiteX9" fmla="*/ 60164 w 60164"/>
              <a:gd name="connsiteY9" fmla="*/ 6324 h 47836"/>
              <a:gd name="connsiteX10" fmla="*/ 53840 w 60164"/>
              <a:gd name="connsiteY10" fmla="*/ 0 h 47836"/>
              <a:gd name="connsiteX11" fmla="*/ 6325 w 60164"/>
              <a:gd name="connsiteY11" fmla="*/ 0 h 478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0164" h="47836" extrusionOk="0">
                <a:moveTo>
                  <a:pt x="6325" y="0"/>
                </a:moveTo>
                <a:cubicBezTo>
                  <a:pt x="2805" y="0"/>
                  <a:pt x="0" y="2859"/>
                  <a:pt x="0" y="6324"/>
                </a:cubicBezTo>
                <a:lnTo>
                  <a:pt x="0" y="32831"/>
                </a:lnTo>
                <a:cubicBezTo>
                  <a:pt x="0" y="36351"/>
                  <a:pt x="2805" y="39155"/>
                  <a:pt x="6325" y="39155"/>
                </a:cubicBezTo>
                <a:lnTo>
                  <a:pt x="28271" y="39410"/>
                </a:lnTo>
                <a:lnTo>
                  <a:pt x="30419" y="47836"/>
                </a:lnTo>
                <a:lnTo>
                  <a:pt x="32340" y="39410"/>
                </a:lnTo>
                <a:lnTo>
                  <a:pt x="53840" y="39155"/>
                </a:lnTo>
                <a:cubicBezTo>
                  <a:pt x="57304" y="39155"/>
                  <a:pt x="60164" y="36351"/>
                  <a:pt x="60164" y="32831"/>
                </a:cubicBezTo>
                <a:lnTo>
                  <a:pt x="60164" y="6324"/>
                </a:lnTo>
                <a:cubicBezTo>
                  <a:pt x="60164" y="2859"/>
                  <a:pt x="57304" y="0"/>
                  <a:pt x="53840" y="0"/>
                </a:cubicBezTo>
                <a:lnTo>
                  <a:pt x="6325" y="0"/>
                </a:lnTo>
                <a:close/>
              </a:path>
            </a:pathLst>
          </a:custGeom>
          <a:noFill/>
          <a:ln w="9525" cap="flat" cmpd="sng">
            <a:solidFill>
              <a:srgbClr val="FBBC05"/>
            </a:solidFill>
            <a:prstDash val="solid"/>
            <a:round/>
            <a:headEnd type="none" w="sm" len="sm"/>
            <a:tailEnd type="none" w="sm" len="sm"/>
          </a:ln>
        </p:spPr>
        <p:txBody>
          <a:bodyPr spcFirstLastPara="1" wrap="square" lIns="91425" tIns="91425" rIns="91425" bIns="182875" anchor="ctr" anchorCtr="0">
            <a:noAutofit/>
          </a:bodyPr>
          <a:lstStyle/>
          <a:p>
            <a:pPr algn="ctr"/>
            <a:r>
              <a:rPr lang="zh-TW" altLang="en-US" sz="4000" b="1" dirty="0">
                <a:solidFill>
                  <a:schemeClr val="accent4"/>
                </a:solidFill>
                <a:latin typeface="微軟正黑體" panose="020B0604030504040204" pitchFamily="34" charset="-120"/>
                <a:ea typeface="微軟正黑體" panose="020B0604030504040204" pitchFamily="34" charset="-120"/>
                <a:cs typeface="Ubuntu"/>
                <a:sym typeface="Ubuntu"/>
              </a:rPr>
              <a:t>個體勞權 </a:t>
            </a:r>
            <a:r>
              <a:rPr lang="en" sz="4000" b="1" dirty="0">
                <a:solidFill>
                  <a:schemeClr val="accent4"/>
                </a:solidFill>
                <a:latin typeface="Arial Black" panose="020B0A04020102020204" pitchFamily="34" charset="0"/>
                <a:ea typeface="微軟正黑體" panose="020B0604030504040204" pitchFamily="34" charset="-120"/>
                <a:cs typeface="Ubuntu"/>
                <a:sym typeface="Ubuntu"/>
              </a:rPr>
              <a:t>Start!</a:t>
            </a:r>
            <a:endParaRPr sz="4000" b="1" dirty="0">
              <a:solidFill>
                <a:schemeClr val="accent4"/>
              </a:solidFill>
              <a:latin typeface="Arial Black" panose="020B0A04020102020204" pitchFamily="34" charset="0"/>
              <a:ea typeface="微軟正黑體" panose="020B0604030504040204" pitchFamily="34" charset="-120"/>
              <a:cs typeface="Ubuntu"/>
              <a:sym typeface="Ubuntu"/>
            </a:endParaRPr>
          </a:p>
        </p:txBody>
      </p:sp>
      <p:grpSp>
        <p:nvGrpSpPr>
          <p:cNvPr id="60" name="群組 59"/>
          <p:cNvGrpSpPr/>
          <p:nvPr/>
        </p:nvGrpSpPr>
        <p:grpSpPr>
          <a:xfrm>
            <a:off x="5159896" y="3831168"/>
            <a:ext cx="2075089" cy="2315667"/>
            <a:chOff x="3763550" y="3626346"/>
            <a:chExt cx="1616580" cy="1767979"/>
          </a:xfrm>
        </p:grpSpPr>
        <p:grpSp>
          <p:nvGrpSpPr>
            <p:cNvPr id="13" name="Google Shape;692;p37"/>
            <p:cNvGrpSpPr/>
            <p:nvPr/>
          </p:nvGrpSpPr>
          <p:grpSpPr>
            <a:xfrm>
              <a:off x="3763550" y="3626346"/>
              <a:ext cx="1616580" cy="1767979"/>
              <a:chOff x="3918522" y="3286956"/>
              <a:chExt cx="1282707" cy="1335931"/>
            </a:xfrm>
          </p:grpSpPr>
          <p:sp>
            <p:nvSpPr>
              <p:cNvPr id="14" name="Google Shape;693;p37"/>
              <p:cNvSpPr/>
              <p:nvPr/>
            </p:nvSpPr>
            <p:spPr>
              <a:xfrm>
                <a:off x="4409662" y="4416181"/>
                <a:ext cx="192689" cy="133775"/>
              </a:xfrm>
              <a:custGeom>
                <a:avLst/>
                <a:gdLst/>
                <a:ahLst/>
                <a:cxnLst/>
                <a:rect l="l" t="t" r="r" b="b"/>
                <a:pathLst>
                  <a:path w="16579" h="11510" extrusionOk="0">
                    <a:moveTo>
                      <a:pt x="12196" y="0"/>
                    </a:moveTo>
                    <a:cubicBezTo>
                      <a:pt x="8194" y="0"/>
                      <a:pt x="443" y="1974"/>
                      <a:pt x="443" y="1974"/>
                    </a:cubicBezTo>
                    <a:lnTo>
                      <a:pt x="1" y="9608"/>
                    </a:lnTo>
                    <a:lnTo>
                      <a:pt x="9645" y="11231"/>
                    </a:lnTo>
                    <a:cubicBezTo>
                      <a:pt x="9645" y="11231"/>
                      <a:pt x="10521" y="11509"/>
                      <a:pt x="11634" y="11509"/>
                    </a:cubicBezTo>
                    <a:cubicBezTo>
                      <a:pt x="13470" y="11509"/>
                      <a:pt x="15950" y="10751"/>
                      <a:pt x="16191" y="6732"/>
                    </a:cubicBezTo>
                    <a:cubicBezTo>
                      <a:pt x="16578" y="278"/>
                      <a:pt x="13554" y="112"/>
                      <a:pt x="13554" y="112"/>
                    </a:cubicBezTo>
                    <a:cubicBezTo>
                      <a:pt x="13184" y="34"/>
                      <a:pt x="12722" y="0"/>
                      <a:pt x="12196" y="0"/>
                    </a:cubicBezTo>
                    <a:close/>
                  </a:path>
                </a:pathLst>
              </a:custGeom>
              <a:solidFill>
                <a:srgbClr val="FFFFFF"/>
              </a:solidFill>
              <a:ln>
                <a:noFill/>
              </a:ln>
            </p:spPr>
            <p:txBody>
              <a:bodyPr spcFirstLastPara="1" wrap="square" lIns="91425" tIns="91425" rIns="91425" bIns="91425" anchor="ctr" anchorCtr="0">
                <a:noAutofit/>
              </a:bodyPr>
              <a:lstStyle/>
              <a:p>
                <a:endParaRPr sz="3200" b="1">
                  <a:latin typeface="微軟正黑體" panose="020B0604030504040204" pitchFamily="34" charset="-120"/>
                  <a:ea typeface="微軟正黑體" panose="020B0604030504040204" pitchFamily="34" charset="-120"/>
                </a:endParaRPr>
              </a:p>
            </p:txBody>
          </p:sp>
          <p:sp>
            <p:nvSpPr>
              <p:cNvPr id="15" name="Google Shape;694;p37"/>
              <p:cNvSpPr/>
              <p:nvPr/>
            </p:nvSpPr>
            <p:spPr>
              <a:xfrm>
                <a:off x="4012150" y="3436337"/>
                <a:ext cx="1090927" cy="580059"/>
              </a:xfrm>
              <a:custGeom>
                <a:avLst/>
                <a:gdLst/>
                <a:ahLst/>
                <a:cxnLst/>
                <a:rect l="l" t="t" r="r" b="b"/>
                <a:pathLst>
                  <a:path w="79718" h="42387" extrusionOk="0">
                    <a:moveTo>
                      <a:pt x="38891" y="1"/>
                    </a:moveTo>
                    <a:lnTo>
                      <a:pt x="19325" y="5883"/>
                    </a:lnTo>
                    <a:cubicBezTo>
                      <a:pt x="18259" y="5438"/>
                      <a:pt x="17164" y="5234"/>
                      <a:pt x="16085" y="5234"/>
                    </a:cubicBezTo>
                    <a:cubicBezTo>
                      <a:pt x="8977" y="5234"/>
                      <a:pt x="2559" y="14096"/>
                      <a:pt x="9331" y="21428"/>
                    </a:cubicBezTo>
                    <a:cubicBezTo>
                      <a:pt x="9331" y="21428"/>
                      <a:pt x="0" y="37785"/>
                      <a:pt x="18846" y="41565"/>
                    </a:cubicBezTo>
                    <a:cubicBezTo>
                      <a:pt x="21721" y="42140"/>
                      <a:pt x="24208" y="42387"/>
                      <a:pt x="26360" y="42387"/>
                    </a:cubicBezTo>
                    <a:cubicBezTo>
                      <a:pt x="36413" y="42387"/>
                      <a:pt x="39151" y="37010"/>
                      <a:pt x="39849" y="34687"/>
                    </a:cubicBezTo>
                    <a:cubicBezTo>
                      <a:pt x="40563" y="37010"/>
                      <a:pt x="43304" y="42387"/>
                      <a:pt x="53357" y="42387"/>
                    </a:cubicBezTo>
                    <a:cubicBezTo>
                      <a:pt x="55509" y="42387"/>
                      <a:pt x="57997" y="42140"/>
                      <a:pt x="60871" y="41565"/>
                    </a:cubicBezTo>
                    <a:cubicBezTo>
                      <a:pt x="79717" y="37785"/>
                      <a:pt x="70368" y="21447"/>
                      <a:pt x="70368" y="21447"/>
                    </a:cubicBezTo>
                    <a:cubicBezTo>
                      <a:pt x="77156" y="14098"/>
                      <a:pt x="70739" y="5234"/>
                      <a:pt x="63632" y="5234"/>
                    </a:cubicBezTo>
                    <a:cubicBezTo>
                      <a:pt x="62553" y="5234"/>
                      <a:pt x="61459" y="5438"/>
                      <a:pt x="60392" y="5883"/>
                    </a:cubicBezTo>
                    <a:lnTo>
                      <a:pt x="40827" y="1"/>
                    </a:lnTo>
                    <a:close/>
                  </a:path>
                </a:pathLst>
              </a:custGeom>
              <a:solidFill>
                <a:schemeClr val="accent6"/>
              </a:solidFill>
              <a:ln>
                <a:noFill/>
              </a:ln>
            </p:spPr>
            <p:txBody>
              <a:bodyPr spcFirstLastPara="1" wrap="square" lIns="91425" tIns="91425" rIns="91425" bIns="91425" anchor="ctr" anchorCtr="0">
                <a:noAutofit/>
              </a:bodyPr>
              <a:lstStyle/>
              <a:p>
                <a:endParaRPr sz="3200" b="1">
                  <a:latin typeface="微軟正黑體" panose="020B0604030504040204" pitchFamily="34" charset="-120"/>
                  <a:ea typeface="微軟正黑體" panose="020B0604030504040204" pitchFamily="34" charset="-120"/>
                </a:endParaRPr>
              </a:p>
            </p:txBody>
          </p:sp>
          <p:sp>
            <p:nvSpPr>
              <p:cNvPr id="16" name="Google Shape;695;p37"/>
              <p:cNvSpPr/>
              <p:nvPr/>
            </p:nvSpPr>
            <p:spPr>
              <a:xfrm>
                <a:off x="4234452" y="4160562"/>
                <a:ext cx="623576" cy="222597"/>
              </a:xfrm>
              <a:custGeom>
                <a:avLst/>
                <a:gdLst/>
                <a:ahLst/>
                <a:cxnLst/>
                <a:rect l="l" t="t" r="r" b="b"/>
                <a:pathLst>
                  <a:path w="45567" h="16266" extrusionOk="0">
                    <a:moveTo>
                      <a:pt x="1" y="1"/>
                    </a:moveTo>
                    <a:lnTo>
                      <a:pt x="1" y="16265"/>
                    </a:lnTo>
                    <a:lnTo>
                      <a:pt x="45567" y="16265"/>
                    </a:lnTo>
                    <a:lnTo>
                      <a:pt x="45567" y="1"/>
                    </a:lnTo>
                    <a:close/>
                  </a:path>
                </a:pathLst>
              </a:custGeom>
              <a:solidFill>
                <a:schemeClr val="accent2"/>
              </a:solidFill>
              <a:ln>
                <a:noFill/>
              </a:ln>
            </p:spPr>
            <p:txBody>
              <a:bodyPr spcFirstLastPara="1" wrap="square" lIns="91425" tIns="91425" rIns="91425" bIns="91425" anchor="ctr" anchorCtr="0">
                <a:noAutofit/>
              </a:bodyPr>
              <a:lstStyle/>
              <a:p>
                <a:endParaRPr sz="3200" b="1">
                  <a:latin typeface="微軟正黑體" panose="020B0604030504040204" pitchFamily="34" charset="-120"/>
                  <a:ea typeface="微軟正黑體" panose="020B0604030504040204" pitchFamily="34" charset="-120"/>
                </a:endParaRPr>
              </a:p>
            </p:txBody>
          </p:sp>
          <p:sp>
            <p:nvSpPr>
              <p:cNvPr id="17" name="Google Shape;696;p37"/>
              <p:cNvSpPr/>
              <p:nvPr/>
            </p:nvSpPr>
            <p:spPr>
              <a:xfrm>
                <a:off x="3918522" y="4191256"/>
                <a:ext cx="925395" cy="356435"/>
              </a:xfrm>
              <a:custGeom>
                <a:avLst/>
                <a:gdLst/>
                <a:ahLst/>
                <a:cxnLst/>
                <a:rect l="l" t="t" r="r" b="b"/>
                <a:pathLst>
                  <a:path w="67622" h="26046" extrusionOk="0">
                    <a:moveTo>
                      <a:pt x="15395" y="0"/>
                    </a:moveTo>
                    <a:cubicBezTo>
                      <a:pt x="11476" y="0"/>
                      <a:pt x="7066" y="1286"/>
                      <a:pt x="4758" y="6296"/>
                    </a:cubicBezTo>
                    <a:cubicBezTo>
                      <a:pt x="1" y="16585"/>
                      <a:pt x="19381" y="18854"/>
                      <a:pt x="19381" y="18854"/>
                    </a:cubicBezTo>
                    <a:lnTo>
                      <a:pt x="58936" y="24386"/>
                    </a:lnTo>
                    <a:cubicBezTo>
                      <a:pt x="62937" y="24957"/>
                      <a:pt x="67179" y="26045"/>
                      <a:pt x="67179" y="26045"/>
                    </a:cubicBezTo>
                    <a:lnTo>
                      <a:pt x="67621" y="18411"/>
                    </a:lnTo>
                    <a:cubicBezTo>
                      <a:pt x="66588" y="18300"/>
                      <a:pt x="65427" y="18116"/>
                      <a:pt x="64247" y="17876"/>
                    </a:cubicBezTo>
                    <a:lnTo>
                      <a:pt x="23106" y="1428"/>
                    </a:lnTo>
                    <a:cubicBezTo>
                      <a:pt x="23106" y="1428"/>
                      <a:pt x="19524" y="0"/>
                      <a:pt x="15395" y="0"/>
                    </a:cubicBezTo>
                    <a:close/>
                  </a:path>
                </a:pathLst>
              </a:custGeom>
              <a:solidFill>
                <a:srgbClr val="FBB3AC"/>
              </a:solidFill>
              <a:ln>
                <a:noFill/>
              </a:ln>
            </p:spPr>
            <p:txBody>
              <a:bodyPr spcFirstLastPara="1" wrap="square" lIns="91425" tIns="91425" rIns="91425" bIns="91425" anchor="ctr" anchorCtr="0">
                <a:noAutofit/>
              </a:bodyPr>
              <a:lstStyle/>
              <a:p>
                <a:endParaRPr sz="3200" b="1">
                  <a:latin typeface="微軟正黑體" panose="020B0604030504040204" pitchFamily="34" charset="-120"/>
                  <a:ea typeface="微軟正黑體" panose="020B0604030504040204" pitchFamily="34" charset="-120"/>
                </a:endParaRPr>
              </a:p>
            </p:txBody>
          </p:sp>
          <p:sp>
            <p:nvSpPr>
              <p:cNvPr id="18" name="Google Shape;697;p37"/>
              <p:cNvSpPr/>
              <p:nvPr/>
            </p:nvSpPr>
            <p:spPr>
              <a:xfrm>
                <a:off x="4348265" y="4264030"/>
                <a:ext cx="510772" cy="345227"/>
              </a:xfrm>
              <a:custGeom>
                <a:avLst/>
                <a:gdLst/>
                <a:ahLst/>
                <a:cxnLst/>
                <a:rect l="l" t="t" r="r" b="b"/>
                <a:pathLst>
                  <a:path w="37324" h="25227" extrusionOk="0">
                    <a:moveTo>
                      <a:pt x="5367" y="0"/>
                    </a:moveTo>
                    <a:lnTo>
                      <a:pt x="0" y="19787"/>
                    </a:lnTo>
                    <a:lnTo>
                      <a:pt x="37324" y="25227"/>
                    </a:lnTo>
                    <a:lnTo>
                      <a:pt x="37010" y="8907"/>
                    </a:lnTo>
                    <a:lnTo>
                      <a:pt x="5367" y="0"/>
                    </a:lnTo>
                    <a:close/>
                  </a:path>
                </a:pathLst>
              </a:custGeom>
              <a:solidFill>
                <a:schemeClr val="accent6"/>
              </a:solidFill>
              <a:ln>
                <a:noFill/>
              </a:ln>
            </p:spPr>
            <p:txBody>
              <a:bodyPr spcFirstLastPara="1" wrap="square" lIns="91425" tIns="91425" rIns="91425" bIns="91425" anchor="ctr" anchorCtr="0">
                <a:noAutofit/>
              </a:bodyPr>
              <a:lstStyle/>
              <a:p>
                <a:endParaRPr sz="3200" b="1">
                  <a:latin typeface="微軟正黑體" panose="020B0604030504040204" pitchFamily="34" charset="-120"/>
                  <a:ea typeface="微軟正黑體" panose="020B0604030504040204" pitchFamily="34" charset="-120"/>
                </a:endParaRPr>
              </a:p>
            </p:txBody>
          </p:sp>
          <p:sp>
            <p:nvSpPr>
              <p:cNvPr id="19" name="Google Shape;698;p37"/>
              <p:cNvSpPr/>
              <p:nvPr/>
            </p:nvSpPr>
            <p:spPr>
              <a:xfrm>
                <a:off x="4426744" y="4278919"/>
                <a:ext cx="71175" cy="245300"/>
              </a:xfrm>
              <a:custGeom>
                <a:avLst/>
                <a:gdLst/>
                <a:ahLst/>
                <a:cxnLst/>
                <a:rect l="l" t="t" r="r" b="b"/>
                <a:pathLst>
                  <a:path w="5201" h="17925" fill="none" extrusionOk="0">
                    <a:moveTo>
                      <a:pt x="5201" y="0"/>
                    </a:moveTo>
                    <a:lnTo>
                      <a:pt x="0" y="17924"/>
                    </a:lnTo>
                  </a:path>
                </a:pathLst>
              </a:custGeom>
              <a:noFill/>
              <a:ln w="25350" cap="flat" cmpd="sng">
                <a:solidFill>
                  <a:schemeClr val="lt1"/>
                </a:solidFill>
                <a:prstDash val="solid"/>
                <a:miter lim="18440"/>
                <a:headEnd type="none" w="sm" len="sm"/>
                <a:tailEnd type="none" w="sm" len="sm"/>
              </a:ln>
            </p:spPr>
            <p:txBody>
              <a:bodyPr spcFirstLastPara="1" wrap="square" lIns="91425" tIns="91425" rIns="91425" bIns="91425" anchor="ctr" anchorCtr="0">
                <a:noAutofit/>
              </a:bodyPr>
              <a:lstStyle/>
              <a:p>
                <a:endParaRPr sz="3200" b="1">
                  <a:latin typeface="微軟正黑體" panose="020B0604030504040204" pitchFamily="34" charset="-120"/>
                  <a:ea typeface="微軟正黑體" panose="020B0604030504040204" pitchFamily="34" charset="-120"/>
                </a:endParaRPr>
              </a:p>
            </p:txBody>
          </p:sp>
          <p:sp>
            <p:nvSpPr>
              <p:cNvPr id="20" name="Google Shape;699;p37"/>
              <p:cNvSpPr/>
              <p:nvPr/>
            </p:nvSpPr>
            <p:spPr>
              <a:xfrm>
                <a:off x="4359116" y="4280178"/>
                <a:ext cx="71175" cy="245300"/>
              </a:xfrm>
              <a:custGeom>
                <a:avLst/>
                <a:gdLst/>
                <a:ahLst/>
                <a:cxnLst/>
                <a:rect l="l" t="t" r="r" b="b"/>
                <a:pathLst>
                  <a:path w="5201" h="17925" fill="none" extrusionOk="0">
                    <a:moveTo>
                      <a:pt x="5201" y="1"/>
                    </a:moveTo>
                    <a:lnTo>
                      <a:pt x="0" y="17925"/>
                    </a:lnTo>
                  </a:path>
                </a:pathLst>
              </a:custGeom>
              <a:noFill/>
              <a:ln w="25350" cap="flat" cmpd="sng">
                <a:solidFill>
                  <a:schemeClr val="lt1"/>
                </a:solidFill>
                <a:prstDash val="solid"/>
                <a:miter lim="18440"/>
                <a:headEnd type="none" w="sm" len="sm"/>
                <a:tailEnd type="none" w="sm" len="sm"/>
              </a:ln>
            </p:spPr>
            <p:txBody>
              <a:bodyPr spcFirstLastPara="1" wrap="square" lIns="91425" tIns="91425" rIns="91425" bIns="91425" anchor="ctr" anchorCtr="0">
                <a:noAutofit/>
              </a:bodyPr>
              <a:lstStyle/>
              <a:p>
                <a:endParaRPr sz="3200" b="1">
                  <a:latin typeface="微軟正黑體" panose="020B0604030504040204" pitchFamily="34" charset="-120"/>
                  <a:ea typeface="微軟正黑體" panose="020B0604030504040204" pitchFamily="34" charset="-120"/>
                </a:endParaRPr>
              </a:p>
            </p:txBody>
          </p:sp>
          <p:sp>
            <p:nvSpPr>
              <p:cNvPr id="21" name="Google Shape;700;p37"/>
              <p:cNvSpPr/>
              <p:nvPr/>
            </p:nvSpPr>
            <p:spPr>
              <a:xfrm>
                <a:off x="4275847" y="4204886"/>
                <a:ext cx="925381" cy="356421"/>
              </a:xfrm>
              <a:custGeom>
                <a:avLst/>
                <a:gdLst/>
                <a:ahLst/>
                <a:cxnLst/>
                <a:rect l="l" t="t" r="r" b="b"/>
                <a:pathLst>
                  <a:path w="67621" h="26045" extrusionOk="0">
                    <a:moveTo>
                      <a:pt x="52229" y="0"/>
                    </a:moveTo>
                    <a:cubicBezTo>
                      <a:pt x="48098" y="0"/>
                      <a:pt x="44515" y="1427"/>
                      <a:pt x="44515" y="1427"/>
                    </a:cubicBezTo>
                    <a:lnTo>
                      <a:pt x="3375" y="17894"/>
                    </a:lnTo>
                    <a:cubicBezTo>
                      <a:pt x="2195" y="18116"/>
                      <a:pt x="1051" y="18300"/>
                      <a:pt x="0" y="18411"/>
                    </a:cubicBezTo>
                    <a:lnTo>
                      <a:pt x="443" y="26045"/>
                    </a:lnTo>
                    <a:cubicBezTo>
                      <a:pt x="443" y="26045"/>
                      <a:pt x="4702" y="24957"/>
                      <a:pt x="8685" y="24404"/>
                    </a:cubicBezTo>
                    <a:lnTo>
                      <a:pt x="48240" y="18853"/>
                    </a:lnTo>
                    <a:cubicBezTo>
                      <a:pt x="48240" y="18853"/>
                      <a:pt x="67621" y="16585"/>
                      <a:pt x="62881" y="6296"/>
                    </a:cubicBezTo>
                    <a:cubicBezTo>
                      <a:pt x="60565" y="1285"/>
                      <a:pt x="56150" y="0"/>
                      <a:pt x="52229" y="0"/>
                    </a:cubicBezTo>
                    <a:close/>
                  </a:path>
                </a:pathLst>
              </a:custGeom>
              <a:solidFill>
                <a:srgbClr val="FBB3AC"/>
              </a:solidFill>
              <a:ln>
                <a:noFill/>
              </a:ln>
            </p:spPr>
            <p:txBody>
              <a:bodyPr spcFirstLastPara="1" wrap="square" lIns="91425" tIns="91425" rIns="91425" bIns="91425" anchor="ctr" anchorCtr="0">
                <a:noAutofit/>
              </a:bodyPr>
              <a:lstStyle/>
              <a:p>
                <a:endParaRPr sz="3200" b="1">
                  <a:latin typeface="微軟正黑體" panose="020B0604030504040204" pitchFamily="34" charset="-120"/>
                  <a:ea typeface="微軟正黑體" panose="020B0604030504040204" pitchFamily="34" charset="-120"/>
                </a:endParaRPr>
              </a:p>
            </p:txBody>
          </p:sp>
          <p:sp>
            <p:nvSpPr>
              <p:cNvPr id="22" name="Google Shape;701;p37"/>
              <p:cNvSpPr/>
              <p:nvPr/>
            </p:nvSpPr>
            <p:spPr>
              <a:xfrm>
                <a:off x="4260699" y="4277660"/>
                <a:ext cx="510772" cy="345227"/>
              </a:xfrm>
              <a:custGeom>
                <a:avLst/>
                <a:gdLst/>
                <a:ahLst/>
                <a:cxnLst/>
                <a:rect l="l" t="t" r="r" b="b"/>
                <a:pathLst>
                  <a:path w="37324" h="25227" extrusionOk="0">
                    <a:moveTo>
                      <a:pt x="31958" y="0"/>
                    </a:moveTo>
                    <a:lnTo>
                      <a:pt x="333" y="8907"/>
                    </a:lnTo>
                    <a:lnTo>
                      <a:pt x="1" y="25226"/>
                    </a:lnTo>
                    <a:lnTo>
                      <a:pt x="37324" y="19787"/>
                    </a:lnTo>
                    <a:lnTo>
                      <a:pt x="31958" y="0"/>
                    </a:lnTo>
                    <a:close/>
                  </a:path>
                </a:pathLst>
              </a:custGeom>
              <a:solidFill>
                <a:schemeClr val="accent6"/>
              </a:solidFill>
              <a:ln>
                <a:noFill/>
              </a:ln>
            </p:spPr>
            <p:txBody>
              <a:bodyPr spcFirstLastPara="1" wrap="square" lIns="91425" tIns="91425" rIns="91425" bIns="91425" anchor="ctr" anchorCtr="0">
                <a:noAutofit/>
              </a:bodyPr>
              <a:lstStyle/>
              <a:p>
                <a:endParaRPr sz="3200" b="1">
                  <a:latin typeface="微軟正黑體" panose="020B0604030504040204" pitchFamily="34" charset="-120"/>
                  <a:ea typeface="微軟正黑體" panose="020B0604030504040204" pitchFamily="34" charset="-120"/>
                </a:endParaRPr>
              </a:p>
            </p:txBody>
          </p:sp>
          <p:sp>
            <p:nvSpPr>
              <p:cNvPr id="23" name="Google Shape;702;p37"/>
              <p:cNvSpPr/>
              <p:nvPr/>
            </p:nvSpPr>
            <p:spPr>
              <a:xfrm>
                <a:off x="4621801" y="4292549"/>
                <a:ext cx="71175" cy="245300"/>
              </a:xfrm>
              <a:custGeom>
                <a:avLst/>
                <a:gdLst/>
                <a:ahLst/>
                <a:cxnLst/>
                <a:rect l="l" t="t" r="r" b="b"/>
                <a:pathLst>
                  <a:path w="5201" h="17925" fill="none" extrusionOk="0">
                    <a:moveTo>
                      <a:pt x="1" y="0"/>
                    </a:moveTo>
                    <a:lnTo>
                      <a:pt x="5201" y="17924"/>
                    </a:lnTo>
                  </a:path>
                </a:pathLst>
              </a:custGeom>
              <a:noFill/>
              <a:ln w="25350" cap="flat" cmpd="sng">
                <a:solidFill>
                  <a:schemeClr val="lt1"/>
                </a:solidFill>
                <a:prstDash val="solid"/>
                <a:miter lim="18440"/>
                <a:headEnd type="none" w="sm" len="sm"/>
                <a:tailEnd type="none" w="sm" len="sm"/>
              </a:ln>
            </p:spPr>
            <p:txBody>
              <a:bodyPr spcFirstLastPara="1" wrap="square" lIns="91425" tIns="91425" rIns="91425" bIns="91425" anchor="ctr" anchorCtr="0">
                <a:noAutofit/>
              </a:bodyPr>
              <a:lstStyle/>
              <a:p>
                <a:endParaRPr sz="3200" b="1">
                  <a:latin typeface="微軟正黑體" panose="020B0604030504040204" pitchFamily="34" charset="-120"/>
                  <a:ea typeface="微軟正黑體" panose="020B0604030504040204" pitchFamily="34" charset="-120"/>
                </a:endParaRPr>
              </a:p>
            </p:txBody>
          </p:sp>
          <p:sp>
            <p:nvSpPr>
              <p:cNvPr id="24" name="Google Shape;703;p37"/>
              <p:cNvSpPr/>
              <p:nvPr/>
            </p:nvSpPr>
            <p:spPr>
              <a:xfrm>
                <a:off x="4689429" y="4293808"/>
                <a:ext cx="71175" cy="245300"/>
              </a:xfrm>
              <a:custGeom>
                <a:avLst/>
                <a:gdLst/>
                <a:ahLst/>
                <a:cxnLst/>
                <a:rect l="l" t="t" r="r" b="b"/>
                <a:pathLst>
                  <a:path w="5201" h="17925" fill="none" extrusionOk="0">
                    <a:moveTo>
                      <a:pt x="1" y="0"/>
                    </a:moveTo>
                    <a:lnTo>
                      <a:pt x="5201" y="17924"/>
                    </a:lnTo>
                  </a:path>
                </a:pathLst>
              </a:custGeom>
              <a:noFill/>
              <a:ln w="25350" cap="flat" cmpd="sng">
                <a:solidFill>
                  <a:schemeClr val="lt1"/>
                </a:solidFill>
                <a:prstDash val="solid"/>
                <a:miter lim="18440"/>
                <a:headEnd type="none" w="sm" len="sm"/>
                <a:tailEnd type="none" w="sm" len="sm"/>
              </a:ln>
            </p:spPr>
            <p:txBody>
              <a:bodyPr spcFirstLastPara="1" wrap="square" lIns="91425" tIns="91425" rIns="91425" bIns="91425" anchor="ctr" anchorCtr="0">
                <a:noAutofit/>
              </a:bodyPr>
              <a:lstStyle/>
              <a:p>
                <a:endParaRPr sz="3200" b="1">
                  <a:latin typeface="微軟正黑體" panose="020B0604030504040204" pitchFamily="34" charset="-120"/>
                  <a:ea typeface="微軟正黑體" panose="020B0604030504040204" pitchFamily="34" charset="-120"/>
                </a:endParaRPr>
              </a:p>
            </p:txBody>
          </p:sp>
          <p:sp>
            <p:nvSpPr>
              <p:cNvPr id="25" name="Google Shape;704;p37"/>
              <p:cNvSpPr/>
              <p:nvPr/>
            </p:nvSpPr>
            <p:spPr>
              <a:xfrm>
                <a:off x="4310660" y="3772715"/>
                <a:ext cx="484539" cy="441117"/>
              </a:xfrm>
              <a:custGeom>
                <a:avLst/>
                <a:gdLst/>
                <a:ahLst/>
                <a:cxnLst/>
                <a:rect l="l" t="t" r="r" b="b"/>
                <a:pathLst>
                  <a:path w="35407" h="32234" extrusionOk="0">
                    <a:moveTo>
                      <a:pt x="941" y="0"/>
                    </a:moveTo>
                    <a:cubicBezTo>
                      <a:pt x="941" y="0"/>
                      <a:pt x="1" y="8501"/>
                      <a:pt x="5072" y="18016"/>
                    </a:cubicBezTo>
                    <a:cubicBezTo>
                      <a:pt x="5072" y="18016"/>
                      <a:pt x="7266" y="24950"/>
                      <a:pt x="4132" y="32234"/>
                    </a:cubicBezTo>
                    <a:lnTo>
                      <a:pt x="31294" y="32234"/>
                    </a:lnTo>
                    <a:cubicBezTo>
                      <a:pt x="28159" y="24950"/>
                      <a:pt x="30354" y="18016"/>
                      <a:pt x="30354" y="18016"/>
                    </a:cubicBezTo>
                    <a:cubicBezTo>
                      <a:pt x="35406" y="8501"/>
                      <a:pt x="34484" y="0"/>
                      <a:pt x="34484" y="0"/>
                    </a:cubicBezTo>
                    <a:close/>
                  </a:path>
                </a:pathLst>
              </a:custGeom>
              <a:solidFill>
                <a:schemeClr val="accent2"/>
              </a:solidFill>
              <a:ln>
                <a:noFill/>
              </a:ln>
            </p:spPr>
            <p:txBody>
              <a:bodyPr spcFirstLastPara="1" wrap="square" lIns="91425" tIns="91425" rIns="91425" bIns="91425" anchor="ctr" anchorCtr="0">
                <a:noAutofit/>
              </a:bodyPr>
              <a:lstStyle/>
              <a:p>
                <a:endParaRPr sz="3200" b="1">
                  <a:latin typeface="微軟正黑體" panose="020B0604030504040204" pitchFamily="34" charset="-120"/>
                  <a:ea typeface="微軟正黑體" panose="020B0604030504040204" pitchFamily="34" charset="-120"/>
                </a:endParaRPr>
              </a:p>
            </p:txBody>
          </p:sp>
          <p:sp>
            <p:nvSpPr>
              <p:cNvPr id="26" name="Google Shape;705;p37"/>
              <p:cNvSpPr/>
              <p:nvPr/>
            </p:nvSpPr>
            <p:spPr>
              <a:xfrm>
                <a:off x="4435571" y="3772715"/>
                <a:ext cx="236980" cy="68657"/>
              </a:xfrm>
              <a:custGeom>
                <a:avLst/>
                <a:gdLst/>
                <a:ahLst/>
                <a:cxnLst/>
                <a:rect l="l" t="t" r="r" b="b"/>
                <a:pathLst>
                  <a:path w="17317" h="5017" extrusionOk="0">
                    <a:moveTo>
                      <a:pt x="1" y="0"/>
                    </a:moveTo>
                    <a:lnTo>
                      <a:pt x="8778" y="5016"/>
                    </a:lnTo>
                    <a:lnTo>
                      <a:pt x="17316" y="0"/>
                    </a:lnTo>
                    <a:close/>
                  </a:path>
                </a:pathLst>
              </a:custGeom>
              <a:solidFill>
                <a:srgbClr val="FBB3AC"/>
              </a:solidFill>
              <a:ln>
                <a:noFill/>
              </a:ln>
            </p:spPr>
            <p:txBody>
              <a:bodyPr spcFirstLastPara="1" wrap="square" lIns="91425" tIns="91425" rIns="91425" bIns="91425" anchor="ctr" anchorCtr="0">
                <a:noAutofit/>
              </a:bodyPr>
              <a:lstStyle/>
              <a:p>
                <a:endParaRPr sz="3200" b="1">
                  <a:latin typeface="微軟正黑體" panose="020B0604030504040204" pitchFamily="34" charset="-120"/>
                  <a:ea typeface="微軟正黑體" panose="020B0604030504040204" pitchFamily="34" charset="-120"/>
                </a:endParaRPr>
              </a:p>
            </p:txBody>
          </p:sp>
          <p:sp>
            <p:nvSpPr>
              <p:cNvPr id="27" name="Google Shape;706;p37"/>
              <p:cNvSpPr/>
              <p:nvPr/>
            </p:nvSpPr>
            <p:spPr>
              <a:xfrm>
                <a:off x="4070692" y="3944812"/>
                <a:ext cx="271288" cy="294183"/>
              </a:xfrm>
              <a:custGeom>
                <a:avLst/>
                <a:gdLst/>
                <a:ahLst/>
                <a:cxnLst/>
                <a:rect l="l" t="t" r="r" b="b"/>
                <a:pathLst>
                  <a:path w="19824" h="21497" extrusionOk="0">
                    <a:moveTo>
                      <a:pt x="6325" y="1"/>
                    </a:moveTo>
                    <a:lnTo>
                      <a:pt x="1752" y="11618"/>
                    </a:lnTo>
                    <a:cubicBezTo>
                      <a:pt x="0" y="16099"/>
                      <a:pt x="3006" y="21004"/>
                      <a:pt x="7800" y="21465"/>
                    </a:cubicBezTo>
                    <a:cubicBezTo>
                      <a:pt x="8025" y="21486"/>
                      <a:pt x="8248" y="21496"/>
                      <a:pt x="8470" y="21496"/>
                    </a:cubicBezTo>
                    <a:cubicBezTo>
                      <a:pt x="11386" y="21496"/>
                      <a:pt x="14044" y="19726"/>
                      <a:pt x="15158" y="16984"/>
                    </a:cubicBezTo>
                    <a:lnTo>
                      <a:pt x="19823" y="5514"/>
                    </a:lnTo>
                    <a:lnTo>
                      <a:pt x="6325" y="1"/>
                    </a:lnTo>
                    <a:close/>
                  </a:path>
                </a:pathLst>
              </a:custGeom>
              <a:solidFill>
                <a:srgbClr val="FBB3AC"/>
              </a:solidFill>
              <a:ln>
                <a:noFill/>
              </a:ln>
            </p:spPr>
            <p:txBody>
              <a:bodyPr spcFirstLastPara="1" wrap="square" lIns="91425" tIns="91425" rIns="91425" bIns="91425" anchor="ctr" anchorCtr="0">
                <a:noAutofit/>
              </a:bodyPr>
              <a:lstStyle/>
              <a:p>
                <a:endParaRPr sz="3200" b="1">
                  <a:latin typeface="微軟正黑體" panose="020B0604030504040204" pitchFamily="34" charset="-120"/>
                  <a:ea typeface="微軟正黑體" panose="020B0604030504040204" pitchFamily="34" charset="-120"/>
                </a:endParaRPr>
              </a:p>
            </p:txBody>
          </p:sp>
          <p:sp>
            <p:nvSpPr>
              <p:cNvPr id="28" name="Google Shape;707;p37"/>
              <p:cNvSpPr/>
              <p:nvPr/>
            </p:nvSpPr>
            <p:spPr>
              <a:xfrm>
                <a:off x="4157491" y="3772715"/>
                <a:ext cx="285178" cy="247572"/>
              </a:xfrm>
              <a:custGeom>
                <a:avLst/>
                <a:gdLst/>
                <a:ahLst/>
                <a:cxnLst/>
                <a:rect l="l" t="t" r="r" b="b"/>
                <a:pathLst>
                  <a:path w="20839" h="18091" extrusionOk="0">
                    <a:moveTo>
                      <a:pt x="10235" y="0"/>
                    </a:moveTo>
                    <a:cubicBezTo>
                      <a:pt x="7045" y="0"/>
                      <a:pt x="4187" y="1937"/>
                      <a:pt x="3025" y="4905"/>
                    </a:cubicBezTo>
                    <a:lnTo>
                      <a:pt x="1" y="12595"/>
                    </a:lnTo>
                    <a:lnTo>
                      <a:pt x="13480" y="18090"/>
                    </a:lnTo>
                    <a:lnTo>
                      <a:pt x="20838" y="0"/>
                    </a:lnTo>
                    <a:close/>
                  </a:path>
                </a:pathLst>
              </a:custGeom>
              <a:solidFill>
                <a:schemeClr val="accent2"/>
              </a:solidFill>
              <a:ln>
                <a:noFill/>
              </a:ln>
            </p:spPr>
            <p:txBody>
              <a:bodyPr spcFirstLastPara="1" wrap="square" lIns="91425" tIns="91425" rIns="91425" bIns="91425" anchor="ctr" anchorCtr="0">
                <a:noAutofit/>
              </a:bodyPr>
              <a:lstStyle/>
              <a:p>
                <a:endParaRPr sz="3200" b="1">
                  <a:latin typeface="微軟正黑體" panose="020B0604030504040204" pitchFamily="34" charset="-120"/>
                  <a:ea typeface="微軟正黑體" panose="020B0604030504040204" pitchFamily="34" charset="-120"/>
                </a:endParaRPr>
              </a:p>
            </p:txBody>
          </p:sp>
          <p:sp>
            <p:nvSpPr>
              <p:cNvPr id="29" name="Google Shape;708;p37"/>
              <p:cNvSpPr/>
              <p:nvPr/>
            </p:nvSpPr>
            <p:spPr>
              <a:xfrm>
                <a:off x="4094160" y="4082218"/>
                <a:ext cx="535747" cy="156595"/>
              </a:xfrm>
              <a:custGeom>
                <a:avLst/>
                <a:gdLst/>
                <a:ahLst/>
                <a:cxnLst/>
                <a:rect l="l" t="t" r="r" b="b"/>
                <a:pathLst>
                  <a:path w="39149" h="11443" extrusionOk="0">
                    <a:moveTo>
                      <a:pt x="12795" y="1"/>
                    </a:moveTo>
                    <a:cubicBezTo>
                      <a:pt x="9939" y="1"/>
                      <a:pt x="7111" y="362"/>
                      <a:pt x="4463" y="1245"/>
                    </a:cubicBezTo>
                    <a:cubicBezTo>
                      <a:pt x="2895" y="1761"/>
                      <a:pt x="1660" y="2978"/>
                      <a:pt x="1143" y="4546"/>
                    </a:cubicBezTo>
                    <a:cubicBezTo>
                      <a:pt x="0" y="7939"/>
                      <a:pt x="2508" y="11442"/>
                      <a:pt x="6104" y="11442"/>
                    </a:cubicBezTo>
                    <a:lnTo>
                      <a:pt x="36807" y="11442"/>
                    </a:lnTo>
                    <a:lnTo>
                      <a:pt x="39149" y="7367"/>
                    </a:lnTo>
                    <a:cubicBezTo>
                      <a:pt x="39149" y="7367"/>
                      <a:pt x="25689" y="1"/>
                      <a:pt x="12795" y="1"/>
                    </a:cubicBezTo>
                    <a:close/>
                  </a:path>
                </a:pathLst>
              </a:custGeom>
              <a:solidFill>
                <a:srgbClr val="FBB3AC"/>
              </a:solidFill>
              <a:ln>
                <a:noFill/>
              </a:ln>
            </p:spPr>
            <p:txBody>
              <a:bodyPr spcFirstLastPara="1" wrap="square" lIns="91425" tIns="91425" rIns="91425" bIns="91425" anchor="ctr" anchorCtr="0">
                <a:noAutofit/>
              </a:bodyPr>
              <a:lstStyle/>
              <a:p>
                <a:endParaRPr sz="3200" b="1">
                  <a:latin typeface="微軟正黑體" panose="020B0604030504040204" pitchFamily="34" charset="-120"/>
                  <a:ea typeface="微軟正黑體" panose="020B0604030504040204" pitchFamily="34" charset="-120"/>
                </a:endParaRPr>
              </a:p>
            </p:txBody>
          </p:sp>
          <p:sp>
            <p:nvSpPr>
              <p:cNvPr id="30" name="Google Shape;709;p37"/>
              <p:cNvSpPr/>
              <p:nvPr/>
            </p:nvSpPr>
            <p:spPr>
              <a:xfrm>
                <a:off x="4491841" y="4082218"/>
                <a:ext cx="535761" cy="156595"/>
              </a:xfrm>
              <a:custGeom>
                <a:avLst/>
                <a:gdLst/>
                <a:ahLst/>
                <a:cxnLst/>
                <a:rect l="l" t="t" r="r" b="b"/>
                <a:pathLst>
                  <a:path w="39150" h="11443" extrusionOk="0">
                    <a:moveTo>
                      <a:pt x="26355" y="1"/>
                    </a:moveTo>
                    <a:cubicBezTo>
                      <a:pt x="13460" y="1"/>
                      <a:pt x="1" y="7367"/>
                      <a:pt x="1" y="7367"/>
                    </a:cubicBezTo>
                    <a:lnTo>
                      <a:pt x="2343" y="11442"/>
                    </a:lnTo>
                    <a:lnTo>
                      <a:pt x="33046" y="11442"/>
                    </a:lnTo>
                    <a:cubicBezTo>
                      <a:pt x="36642" y="11442"/>
                      <a:pt x="39150" y="7939"/>
                      <a:pt x="38006" y="4546"/>
                    </a:cubicBezTo>
                    <a:cubicBezTo>
                      <a:pt x="37490" y="2978"/>
                      <a:pt x="36255" y="1761"/>
                      <a:pt x="34687" y="1245"/>
                    </a:cubicBezTo>
                    <a:cubicBezTo>
                      <a:pt x="32039" y="362"/>
                      <a:pt x="29211" y="1"/>
                      <a:pt x="26355" y="1"/>
                    </a:cubicBezTo>
                    <a:close/>
                  </a:path>
                </a:pathLst>
              </a:custGeom>
              <a:solidFill>
                <a:srgbClr val="FBB3AC"/>
              </a:solidFill>
              <a:ln>
                <a:noFill/>
              </a:ln>
            </p:spPr>
            <p:txBody>
              <a:bodyPr spcFirstLastPara="1" wrap="square" lIns="91425" tIns="91425" rIns="91425" bIns="91425" anchor="ctr" anchorCtr="0">
                <a:noAutofit/>
              </a:bodyPr>
              <a:lstStyle/>
              <a:p>
                <a:endParaRPr sz="3200" b="1">
                  <a:latin typeface="微軟正黑體" panose="020B0604030504040204" pitchFamily="34" charset="-120"/>
                  <a:ea typeface="微軟正黑體" panose="020B0604030504040204" pitchFamily="34" charset="-120"/>
                </a:endParaRPr>
              </a:p>
            </p:txBody>
          </p:sp>
          <p:sp>
            <p:nvSpPr>
              <p:cNvPr id="31" name="Google Shape;710;p37"/>
              <p:cNvSpPr/>
              <p:nvPr/>
            </p:nvSpPr>
            <p:spPr>
              <a:xfrm>
                <a:off x="4781032" y="3944812"/>
                <a:ext cx="271548" cy="294183"/>
              </a:xfrm>
              <a:custGeom>
                <a:avLst/>
                <a:gdLst/>
                <a:ahLst/>
                <a:cxnLst/>
                <a:rect l="l" t="t" r="r" b="b"/>
                <a:pathLst>
                  <a:path w="19843" h="21497" extrusionOk="0">
                    <a:moveTo>
                      <a:pt x="13499" y="1"/>
                    </a:moveTo>
                    <a:lnTo>
                      <a:pt x="1" y="5514"/>
                    </a:lnTo>
                    <a:lnTo>
                      <a:pt x="4666" y="16984"/>
                    </a:lnTo>
                    <a:cubicBezTo>
                      <a:pt x="5780" y="19726"/>
                      <a:pt x="8454" y="21496"/>
                      <a:pt x="11372" y="21496"/>
                    </a:cubicBezTo>
                    <a:cubicBezTo>
                      <a:pt x="11594" y="21496"/>
                      <a:pt x="11818" y="21486"/>
                      <a:pt x="12042" y="21465"/>
                    </a:cubicBezTo>
                    <a:cubicBezTo>
                      <a:pt x="16818" y="21004"/>
                      <a:pt x="19842" y="16099"/>
                      <a:pt x="18072" y="11618"/>
                    </a:cubicBezTo>
                    <a:lnTo>
                      <a:pt x="13499" y="1"/>
                    </a:lnTo>
                    <a:close/>
                  </a:path>
                </a:pathLst>
              </a:custGeom>
              <a:solidFill>
                <a:srgbClr val="FBB3AC"/>
              </a:solidFill>
              <a:ln>
                <a:noFill/>
              </a:ln>
            </p:spPr>
            <p:txBody>
              <a:bodyPr spcFirstLastPara="1" wrap="square" lIns="91425" tIns="91425" rIns="91425" bIns="91425" anchor="ctr" anchorCtr="0">
                <a:noAutofit/>
              </a:bodyPr>
              <a:lstStyle/>
              <a:p>
                <a:endParaRPr sz="3200" b="1">
                  <a:latin typeface="微軟正黑體" panose="020B0604030504040204" pitchFamily="34" charset="-120"/>
                  <a:ea typeface="微軟正黑體" panose="020B0604030504040204" pitchFamily="34" charset="-120"/>
                </a:endParaRPr>
              </a:p>
            </p:txBody>
          </p:sp>
          <p:sp>
            <p:nvSpPr>
              <p:cNvPr id="32" name="Google Shape;711;p37"/>
              <p:cNvSpPr/>
              <p:nvPr/>
            </p:nvSpPr>
            <p:spPr>
              <a:xfrm>
                <a:off x="4680343" y="3772715"/>
                <a:ext cx="285424" cy="247572"/>
              </a:xfrm>
              <a:custGeom>
                <a:avLst/>
                <a:gdLst/>
                <a:ahLst/>
                <a:cxnLst/>
                <a:rect l="l" t="t" r="r" b="b"/>
                <a:pathLst>
                  <a:path w="20857" h="18091" extrusionOk="0">
                    <a:moveTo>
                      <a:pt x="1" y="0"/>
                    </a:moveTo>
                    <a:lnTo>
                      <a:pt x="7359" y="18090"/>
                    </a:lnTo>
                    <a:lnTo>
                      <a:pt x="20857" y="12595"/>
                    </a:lnTo>
                    <a:lnTo>
                      <a:pt x="17833" y="4905"/>
                    </a:lnTo>
                    <a:cubicBezTo>
                      <a:pt x="16652" y="1937"/>
                      <a:pt x="13794" y="0"/>
                      <a:pt x="10604" y="0"/>
                    </a:cubicBezTo>
                    <a:close/>
                  </a:path>
                </a:pathLst>
              </a:custGeom>
              <a:solidFill>
                <a:schemeClr val="accent2"/>
              </a:solidFill>
              <a:ln>
                <a:noFill/>
              </a:ln>
            </p:spPr>
            <p:txBody>
              <a:bodyPr spcFirstLastPara="1" wrap="square" lIns="91425" tIns="91425" rIns="91425" bIns="91425" anchor="ctr" anchorCtr="0">
                <a:noAutofit/>
              </a:bodyPr>
              <a:lstStyle/>
              <a:p>
                <a:endParaRPr sz="3200" b="1">
                  <a:latin typeface="微軟正黑體" panose="020B0604030504040204" pitchFamily="34" charset="-120"/>
                  <a:ea typeface="微軟正黑體" panose="020B0604030504040204" pitchFamily="34" charset="-120"/>
                </a:endParaRPr>
              </a:p>
            </p:txBody>
          </p:sp>
          <p:sp>
            <p:nvSpPr>
              <p:cNvPr id="33" name="Google Shape;712;p37"/>
              <p:cNvSpPr/>
              <p:nvPr/>
            </p:nvSpPr>
            <p:spPr>
              <a:xfrm>
                <a:off x="4241773" y="4210538"/>
                <a:ext cx="631650" cy="31051"/>
              </a:xfrm>
              <a:custGeom>
                <a:avLst/>
                <a:gdLst/>
                <a:ahLst/>
                <a:cxnLst/>
                <a:rect l="l" t="t" r="r" b="b"/>
                <a:pathLst>
                  <a:path w="46157" h="2269" extrusionOk="0">
                    <a:moveTo>
                      <a:pt x="1" y="0"/>
                    </a:moveTo>
                    <a:lnTo>
                      <a:pt x="1" y="2268"/>
                    </a:lnTo>
                    <a:lnTo>
                      <a:pt x="46157" y="2268"/>
                    </a:lnTo>
                    <a:lnTo>
                      <a:pt x="46157" y="0"/>
                    </a:lnTo>
                    <a:close/>
                  </a:path>
                </a:pathLst>
              </a:custGeom>
              <a:solidFill>
                <a:srgbClr val="D9D9D9"/>
              </a:solidFill>
              <a:ln>
                <a:noFill/>
              </a:ln>
            </p:spPr>
            <p:txBody>
              <a:bodyPr spcFirstLastPara="1" wrap="square" lIns="91425" tIns="91425" rIns="91425" bIns="91425" anchor="ctr" anchorCtr="0">
                <a:noAutofit/>
              </a:bodyPr>
              <a:lstStyle/>
              <a:p>
                <a:endParaRPr sz="3200" b="1">
                  <a:latin typeface="微軟正黑體" panose="020B0604030504040204" pitchFamily="34" charset="-120"/>
                  <a:ea typeface="微軟正黑體" panose="020B0604030504040204" pitchFamily="34" charset="-120"/>
                </a:endParaRPr>
              </a:p>
            </p:txBody>
          </p:sp>
          <p:sp>
            <p:nvSpPr>
              <p:cNvPr id="34" name="Google Shape;713;p37"/>
              <p:cNvSpPr/>
              <p:nvPr/>
            </p:nvSpPr>
            <p:spPr>
              <a:xfrm>
                <a:off x="4275847" y="3880974"/>
                <a:ext cx="563514" cy="360622"/>
              </a:xfrm>
              <a:custGeom>
                <a:avLst/>
                <a:gdLst/>
                <a:ahLst/>
                <a:cxnLst/>
                <a:rect l="l" t="t" r="r" b="b"/>
                <a:pathLst>
                  <a:path w="41178" h="26352" extrusionOk="0">
                    <a:moveTo>
                      <a:pt x="1660" y="0"/>
                    </a:moveTo>
                    <a:cubicBezTo>
                      <a:pt x="738" y="0"/>
                      <a:pt x="0" y="738"/>
                      <a:pt x="0" y="1641"/>
                    </a:cubicBezTo>
                    <a:lnTo>
                      <a:pt x="0" y="26351"/>
                    </a:lnTo>
                    <a:lnTo>
                      <a:pt x="41177" y="26351"/>
                    </a:lnTo>
                    <a:lnTo>
                      <a:pt x="41177" y="1641"/>
                    </a:lnTo>
                    <a:cubicBezTo>
                      <a:pt x="41177" y="738"/>
                      <a:pt x="40440" y="0"/>
                      <a:pt x="39518" y="0"/>
                    </a:cubicBezTo>
                    <a:close/>
                  </a:path>
                </a:pathLst>
              </a:custGeom>
              <a:solidFill>
                <a:srgbClr val="F9D37C"/>
              </a:solidFill>
              <a:ln>
                <a:noFill/>
              </a:ln>
            </p:spPr>
            <p:txBody>
              <a:bodyPr spcFirstLastPara="1" wrap="square" lIns="91425" tIns="91425" rIns="91425" bIns="91425" anchor="ctr" anchorCtr="0">
                <a:noAutofit/>
              </a:bodyPr>
              <a:lstStyle/>
              <a:p>
                <a:endParaRPr sz="3200" b="1" dirty="0">
                  <a:latin typeface="微軟正黑體" panose="020B0604030504040204" pitchFamily="34" charset="-120"/>
                  <a:ea typeface="微軟正黑體" panose="020B0604030504040204" pitchFamily="34" charset="-120"/>
                </a:endParaRPr>
              </a:p>
            </p:txBody>
          </p:sp>
          <p:sp>
            <p:nvSpPr>
              <p:cNvPr id="35" name="Google Shape;714;p37"/>
              <p:cNvSpPr/>
              <p:nvPr/>
            </p:nvSpPr>
            <p:spPr>
              <a:xfrm>
                <a:off x="4519606" y="4035663"/>
                <a:ext cx="74705" cy="74445"/>
              </a:xfrm>
              <a:custGeom>
                <a:avLst/>
                <a:gdLst/>
                <a:ahLst/>
                <a:cxnLst/>
                <a:rect l="l" t="t" r="r" b="b"/>
                <a:pathLst>
                  <a:path w="5459" h="5440" extrusionOk="0">
                    <a:moveTo>
                      <a:pt x="2730" y="0"/>
                    </a:moveTo>
                    <a:cubicBezTo>
                      <a:pt x="1217" y="0"/>
                      <a:pt x="0" y="1217"/>
                      <a:pt x="0" y="2711"/>
                    </a:cubicBezTo>
                    <a:cubicBezTo>
                      <a:pt x="0" y="4223"/>
                      <a:pt x="1217" y="5440"/>
                      <a:pt x="2730" y="5440"/>
                    </a:cubicBezTo>
                    <a:cubicBezTo>
                      <a:pt x="4242" y="5440"/>
                      <a:pt x="5459" y="4223"/>
                      <a:pt x="5459" y="2711"/>
                    </a:cubicBezTo>
                    <a:cubicBezTo>
                      <a:pt x="5459" y="1217"/>
                      <a:pt x="4242" y="0"/>
                      <a:pt x="2730" y="0"/>
                    </a:cubicBezTo>
                    <a:close/>
                  </a:path>
                </a:pathLst>
              </a:custGeom>
              <a:solidFill>
                <a:srgbClr val="E1E1E1"/>
              </a:solidFill>
              <a:ln>
                <a:noFill/>
              </a:ln>
            </p:spPr>
            <p:txBody>
              <a:bodyPr spcFirstLastPara="1" wrap="square" lIns="91425" tIns="91425" rIns="91425" bIns="91425" anchor="ctr" anchorCtr="0">
                <a:noAutofit/>
              </a:bodyPr>
              <a:lstStyle/>
              <a:p>
                <a:endParaRPr sz="3200" b="1">
                  <a:latin typeface="微軟正黑體" panose="020B0604030504040204" pitchFamily="34" charset="-120"/>
                  <a:ea typeface="微軟正黑體" panose="020B0604030504040204" pitchFamily="34" charset="-120"/>
                </a:endParaRPr>
              </a:p>
            </p:txBody>
          </p:sp>
          <p:sp>
            <p:nvSpPr>
              <p:cNvPr id="36" name="Google Shape;715;p37"/>
              <p:cNvSpPr/>
              <p:nvPr/>
            </p:nvSpPr>
            <p:spPr>
              <a:xfrm>
                <a:off x="4500175" y="3663705"/>
                <a:ext cx="103731" cy="125175"/>
              </a:xfrm>
              <a:custGeom>
                <a:avLst/>
                <a:gdLst/>
                <a:ahLst/>
                <a:cxnLst/>
                <a:rect l="l" t="t" r="r" b="b"/>
                <a:pathLst>
                  <a:path w="7580" h="9147" extrusionOk="0">
                    <a:moveTo>
                      <a:pt x="1" y="0"/>
                    </a:moveTo>
                    <a:lnTo>
                      <a:pt x="1" y="9147"/>
                    </a:lnTo>
                    <a:lnTo>
                      <a:pt x="7579" y="9147"/>
                    </a:lnTo>
                    <a:lnTo>
                      <a:pt x="7579" y="0"/>
                    </a:lnTo>
                    <a:close/>
                  </a:path>
                </a:pathLst>
              </a:custGeom>
              <a:solidFill>
                <a:srgbClr val="FBB3AC"/>
              </a:solidFill>
              <a:ln>
                <a:noFill/>
              </a:ln>
            </p:spPr>
            <p:txBody>
              <a:bodyPr spcFirstLastPara="1" wrap="square" lIns="91425" tIns="91425" rIns="91425" bIns="91425" anchor="ctr" anchorCtr="0">
                <a:noAutofit/>
              </a:bodyPr>
              <a:lstStyle/>
              <a:p>
                <a:endParaRPr sz="3200" b="1">
                  <a:latin typeface="微軟正黑體" panose="020B0604030504040204" pitchFamily="34" charset="-120"/>
                  <a:ea typeface="微軟正黑體" panose="020B0604030504040204" pitchFamily="34" charset="-120"/>
                </a:endParaRPr>
              </a:p>
            </p:txBody>
          </p:sp>
          <p:sp>
            <p:nvSpPr>
              <p:cNvPr id="37" name="Google Shape;716;p37"/>
              <p:cNvSpPr/>
              <p:nvPr/>
            </p:nvSpPr>
            <p:spPr>
              <a:xfrm>
                <a:off x="4500175" y="3648556"/>
                <a:ext cx="103731" cy="94904"/>
              </a:xfrm>
              <a:custGeom>
                <a:avLst/>
                <a:gdLst/>
                <a:ahLst/>
                <a:cxnLst/>
                <a:rect l="l" t="t" r="r" b="b"/>
                <a:pathLst>
                  <a:path w="7580" h="6935" extrusionOk="0">
                    <a:moveTo>
                      <a:pt x="7579" y="1"/>
                    </a:moveTo>
                    <a:lnTo>
                      <a:pt x="1" y="2638"/>
                    </a:lnTo>
                    <a:lnTo>
                      <a:pt x="7579" y="6934"/>
                    </a:lnTo>
                    <a:lnTo>
                      <a:pt x="7579" y="1"/>
                    </a:lnTo>
                    <a:close/>
                  </a:path>
                </a:pathLst>
              </a:custGeom>
              <a:solidFill>
                <a:srgbClr val="EE8D88"/>
              </a:solidFill>
              <a:ln>
                <a:noFill/>
              </a:ln>
            </p:spPr>
            <p:txBody>
              <a:bodyPr spcFirstLastPara="1" wrap="square" lIns="91425" tIns="91425" rIns="91425" bIns="91425" anchor="ctr" anchorCtr="0">
                <a:noAutofit/>
              </a:bodyPr>
              <a:lstStyle/>
              <a:p>
                <a:endParaRPr sz="3200" b="1">
                  <a:latin typeface="微軟正黑體" panose="020B0604030504040204" pitchFamily="34" charset="-120"/>
                  <a:ea typeface="微軟正黑體" panose="020B0604030504040204" pitchFamily="34" charset="-120"/>
                </a:endParaRPr>
              </a:p>
            </p:txBody>
          </p:sp>
          <p:sp>
            <p:nvSpPr>
              <p:cNvPr id="38" name="Google Shape;717;p37"/>
              <p:cNvSpPr/>
              <p:nvPr/>
            </p:nvSpPr>
            <p:spPr>
              <a:xfrm>
                <a:off x="4327574" y="3286956"/>
                <a:ext cx="447179" cy="355573"/>
              </a:xfrm>
              <a:custGeom>
                <a:avLst/>
                <a:gdLst/>
                <a:ahLst/>
                <a:cxnLst/>
                <a:rect l="l" t="t" r="r" b="b"/>
                <a:pathLst>
                  <a:path w="32677" h="25983" extrusionOk="0">
                    <a:moveTo>
                      <a:pt x="16338" y="0"/>
                    </a:moveTo>
                    <a:cubicBezTo>
                      <a:pt x="7303" y="0"/>
                      <a:pt x="0" y="5809"/>
                      <a:pt x="0" y="13000"/>
                    </a:cubicBezTo>
                    <a:cubicBezTo>
                      <a:pt x="0" y="20174"/>
                      <a:pt x="7303" y="25982"/>
                      <a:pt x="16338" y="25982"/>
                    </a:cubicBezTo>
                    <a:cubicBezTo>
                      <a:pt x="25356" y="25982"/>
                      <a:pt x="32676" y="20174"/>
                      <a:pt x="32676" y="13000"/>
                    </a:cubicBezTo>
                    <a:cubicBezTo>
                      <a:pt x="32676" y="5809"/>
                      <a:pt x="25356" y="0"/>
                      <a:pt x="16338" y="0"/>
                    </a:cubicBezTo>
                    <a:close/>
                  </a:path>
                </a:pathLst>
              </a:custGeom>
              <a:solidFill>
                <a:schemeClr val="accent6"/>
              </a:solidFill>
              <a:ln>
                <a:noFill/>
              </a:ln>
            </p:spPr>
            <p:txBody>
              <a:bodyPr spcFirstLastPara="1" wrap="square" lIns="91425" tIns="91425" rIns="91425" bIns="91425" anchor="ctr" anchorCtr="0">
                <a:noAutofit/>
              </a:bodyPr>
              <a:lstStyle/>
              <a:p>
                <a:endParaRPr sz="3200" b="1">
                  <a:latin typeface="微軟正黑體" panose="020B0604030504040204" pitchFamily="34" charset="-120"/>
                  <a:ea typeface="微軟正黑體" panose="020B0604030504040204" pitchFamily="34" charset="-120"/>
                </a:endParaRPr>
              </a:p>
            </p:txBody>
          </p:sp>
          <p:sp>
            <p:nvSpPr>
              <p:cNvPr id="39" name="Google Shape;718;p37"/>
              <p:cNvSpPr/>
              <p:nvPr/>
            </p:nvSpPr>
            <p:spPr>
              <a:xfrm>
                <a:off x="4317475" y="3325971"/>
                <a:ext cx="456526" cy="362484"/>
              </a:xfrm>
              <a:custGeom>
                <a:avLst/>
                <a:gdLst/>
                <a:ahLst/>
                <a:cxnLst/>
                <a:rect l="l" t="t" r="r" b="b"/>
                <a:pathLst>
                  <a:path w="33360" h="26488" extrusionOk="0">
                    <a:moveTo>
                      <a:pt x="18059" y="0"/>
                    </a:moveTo>
                    <a:cubicBezTo>
                      <a:pt x="17656" y="0"/>
                      <a:pt x="17243" y="9"/>
                      <a:pt x="16818" y="26"/>
                    </a:cubicBezTo>
                    <a:cubicBezTo>
                      <a:pt x="3763" y="524"/>
                      <a:pt x="1550" y="8803"/>
                      <a:pt x="1550" y="8803"/>
                    </a:cubicBezTo>
                    <a:cubicBezTo>
                      <a:pt x="1550" y="8803"/>
                      <a:pt x="1" y="26487"/>
                      <a:pt x="16781" y="26487"/>
                    </a:cubicBezTo>
                    <a:cubicBezTo>
                      <a:pt x="29560" y="26487"/>
                      <a:pt x="32400" y="17581"/>
                      <a:pt x="32990" y="12159"/>
                    </a:cubicBezTo>
                    <a:cubicBezTo>
                      <a:pt x="33359" y="8637"/>
                      <a:pt x="31902" y="5170"/>
                      <a:pt x="29044" y="3068"/>
                    </a:cubicBezTo>
                    <a:cubicBezTo>
                      <a:pt x="26783" y="1407"/>
                      <a:pt x="23314" y="0"/>
                      <a:pt x="18059" y="0"/>
                    </a:cubicBezTo>
                    <a:close/>
                  </a:path>
                </a:pathLst>
              </a:custGeom>
              <a:solidFill>
                <a:srgbClr val="FBB3AC"/>
              </a:solidFill>
              <a:ln>
                <a:noFill/>
              </a:ln>
            </p:spPr>
            <p:txBody>
              <a:bodyPr spcFirstLastPara="1" wrap="square" lIns="91425" tIns="91425" rIns="91425" bIns="91425" anchor="ctr" anchorCtr="0">
                <a:noAutofit/>
              </a:bodyPr>
              <a:lstStyle/>
              <a:p>
                <a:endParaRPr sz="3200" b="1">
                  <a:latin typeface="微軟正黑體" panose="020B0604030504040204" pitchFamily="34" charset="-120"/>
                  <a:ea typeface="微軟正黑體" panose="020B0604030504040204" pitchFamily="34" charset="-120"/>
                </a:endParaRPr>
              </a:p>
            </p:txBody>
          </p:sp>
          <p:sp>
            <p:nvSpPr>
              <p:cNvPr id="40" name="Google Shape;719;p37"/>
              <p:cNvSpPr/>
              <p:nvPr/>
            </p:nvSpPr>
            <p:spPr>
              <a:xfrm>
                <a:off x="4319747" y="3322030"/>
                <a:ext cx="240251" cy="167571"/>
              </a:xfrm>
              <a:custGeom>
                <a:avLst/>
                <a:gdLst/>
                <a:ahLst/>
                <a:cxnLst/>
                <a:rect l="l" t="t" r="r" b="b"/>
                <a:pathLst>
                  <a:path w="17556" h="12245" extrusionOk="0">
                    <a:moveTo>
                      <a:pt x="14647" y="0"/>
                    </a:moveTo>
                    <a:cubicBezTo>
                      <a:pt x="12046" y="0"/>
                      <a:pt x="8138" y="448"/>
                      <a:pt x="4777" y="2674"/>
                    </a:cubicBezTo>
                    <a:cubicBezTo>
                      <a:pt x="1" y="5809"/>
                      <a:pt x="1328" y="12244"/>
                      <a:pt x="1328" y="12244"/>
                    </a:cubicBezTo>
                    <a:cubicBezTo>
                      <a:pt x="1328" y="12244"/>
                      <a:pt x="14200" y="10659"/>
                      <a:pt x="17556" y="203"/>
                    </a:cubicBezTo>
                    <a:cubicBezTo>
                      <a:pt x="17556" y="203"/>
                      <a:pt x="16397" y="0"/>
                      <a:pt x="14647" y="0"/>
                    </a:cubicBezTo>
                    <a:close/>
                  </a:path>
                </a:pathLst>
              </a:custGeom>
              <a:solidFill>
                <a:schemeClr val="accent6"/>
              </a:solidFill>
              <a:ln>
                <a:noFill/>
              </a:ln>
            </p:spPr>
            <p:txBody>
              <a:bodyPr spcFirstLastPara="1" wrap="square" lIns="91425" tIns="91425" rIns="91425" bIns="91425" anchor="ctr" anchorCtr="0">
                <a:noAutofit/>
              </a:bodyPr>
              <a:lstStyle/>
              <a:p>
                <a:endParaRPr sz="3200" b="1">
                  <a:latin typeface="微軟正黑體" panose="020B0604030504040204" pitchFamily="34" charset="-120"/>
                  <a:ea typeface="微軟正黑體" panose="020B0604030504040204" pitchFamily="34" charset="-120"/>
                </a:endParaRPr>
              </a:p>
            </p:txBody>
          </p:sp>
          <p:sp>
            <p:nvSpPr>
              <p:cNvPr id="41" name="Google Shape;720;p37"/>
              <p:cNvSpPr/>
              <p:nvPr/>
            </p:nvSpPr>
            <p:spPr>
              <a:xfrm>
                <a:off x="4541816" y="3320976"/>
                <a:ext cx="241003" cy="161809"/>
              </a:xfrm>
              <a:custGeom>
                <a:avLst/>
                <a:gdLst/>
                <a:ahLst/>
                <a:cxnLst/>
                <a:rect l="l" t="t" r="r" b="b"/>
                <a:pathLst>
                  <a:path w="17611" h="11824" extrusionOk="0">
                    <a:moveTo>
                      <a:pt x="2990" y="1"/>
                    </a:moveTo>
                    <a:cubicBezTo>
                      <a:pt x="1182" y="1"/>
                      <a:pt x="0" y="243"/>
                      <a:pt x="0" y="243"/>
                    </a:cubicBezTo>
                    <a:cubicBezTo>
                      <a:pt x="2029" y="11049"/>
                      <a:pt x="16725" y="11824"/>
                      <a:pt x="16725" y="11824"/>
                    </a:cubicBezTo>
                    <a:cubicBezTo>
                      <a:pt x="16725" y="11824"/>
                      <a:pt x="17611" y="5628"/>
                      <a:pt x="12189" y="2401"/>
                    </a:cubicBezTo>
                    <a:cubicBezTo>
                      <a:pt x="8880" y="426"/>
                      <a:pt x="5385" y="1"/>
                      <a:pt x="2990" y="1"/>
                    </a:cubicBezTo>
                    <a:close/>
                  </a:path>
                </a:pathLst>
              </a:custGeom>
              <a:solidFill>
                <a:schemeClr val="accent6"/>
              </a:solidFill>
              <a:ln>
                <a:noFill/>
              </a:ln>
            </p:spPr>
            <p:txBody>
              <a:bodyPr spcFirstLastPara="1" wrap="square" lIns="91425" tIns="91425" rIns="91425" bIns="91425" anchor="ctr" anchorCtr="0">
                <a:noAutofit/>
              </a:bodyPr>
              <a:lstStyle/>
              <a:p>
                <a:endParaRPr sz="3200" b="1">
                  <a:latin typeface="微軟正黑體" panose="020B0604030504040204" pitchFamily="34" charset="-120"/>
                  <a:ea typeface="微軟正黑體" panose="020B0604030504040204" pitchFamily="34" charset="-120"/>
                </a:endParaRPr>
              </a:p>
            </p:txBody>
          </p:sp>
          <p:sp>
            <p:nvSpPr>
              <p:cNvPr id="42" name="Google Shape;721;p37"/>
              <p:cNvSpPr/>
              <p:nvPr/>
            </p:nvSpPr>
            <p:spPr>
              <a:xfrm>
                <a:off x="4260699" y="3478225"/>
                <a:ext cx="113324" cy="103485"/>
              </a:xfrm>
              <a:custGeom>
                <a:avLst/>
                <a:gdLst/>
                <a:ahLst/>
                <a:cxnLst/>
                <a:rect l="l" t="t" r="r" b="b"/>
                <a:pathLst>
                  <a:path w="8281" h="7562" extrusionOk="0">
                    <a:moveTo>
                      <a:pt x="4131" y="1"/>
                    </a:moveTo>
                    <a:cubicBezTo>
                      <a:pt x="1845" y="1"/>
                      <a:pt x="1" y="1697"/>
                      <a:pt x="1" y="3781"/>
                    </a:cubicBezTo>
                    <a:cubicBezTo>
                      <a:pt x="1" y="5865"/>
                      <a:pt x="1845" y="7561"/>
                      <a:pt x="4131" y="7561"/>
                    </a:cubicBezTo>
                    <a:cubicBezTo>
                      <a:pt x="6436" y="7561"/>
                      <a:pt x="8280" y="5865"/>
                      <a:pt x="8280" y="3781"/>
                    </a:cubicBezTo>
                    <a:cubicBezTo>
                      <a:pt x="8280" y="1697"/>
                      <a:pt x="6436" y="1"/>
                      <a:pt x="4131" y="1"/>
                    </a:cubicBezTo>
                    <a:close/>
                  </a:path>
                </a:pathLst>
              </a:custGeom>
              <a:solidFill>
                <a:srgbClr val="FBB3AC"/>
              </a:solidFill>
              <a:ln>
                <a:noFill/>
              </a:ln>
            </p:spPr>
            <p:txBody>
              <a:bodyPr spcFirstLastPara="1" wrap="square" lIns="91425" tIns="91425" rIns="91425" bIns="91425" anchor="ctr" anchorCtr="0">
                <a:noAutofit/>
              </a:bodyPr>
              <a:lstStyle/>
              <a:p>
                <a:endParaRPr sz="3200" b="1">
                  <a:latin typeface="微軟正黑體" panose="020B0604030504040204" pitchFamily="34" charset="-120"/>
                  <a:ea typeface="微軟正黑體" panose="020B0604030504040204" pitchFamily="34" charset="-120"/>
                </a:endParaRPr>
              </a:p>
            </p:txBody>
          </p:sp>
          <p:sp>
            <p:nvSpPr>
              <p:cNvPr id="43" name="Google Shape;722;p37"/>
              <p:cNvSpPr/>
              <p:nvPr/>
            </p:nvSpPr>
            <p:spPr>
              <a:xfrm>
                <a:off x="4295279" y="3509015"/>
                <a:ext cx="35088" cy="43162"/>
              </a:xfrm>
              <a:custGeom>
                <a:avLst/>
                <a:gdLst/>
                <a:ahLst/>
                <a:cxnLst/>
                <a:rect l="l" t="t" r="r" b="b"/>
                <a:pathLst>
                  <a:path w="2564" h="3154" fill="none" extrusionOk="0">
                    <a:moveTo>
                      <a:pt x="0" y="701"/>
                    </a:moveTo>
                    <a:cubicBezTo>
                      <a:pt x="0" y="701"/>
                      <a:pt x="2434" y="0"/>
                      <a:pt x="2563" y="3154"/>
                    </a:cubicBezTo>
                  </a:path>
                </a:pathLst>
              </a:custGeom>
              <a:noFill/>
              <a:ln w="5525" cap="rnd" cmpd="sng">
                <a:solidFill>
                  <a:srgbClr val="EE8D88"/>
                </a:solidFill>
                <a:prstDash val="solid"/>
                <a:round/>
                <a:headEnd type="none" w="sm" len="sm"/>
                <a:tailEnd type="none" w="sm" len="sm"/>
              </a:ln>
            </p:spPr>
            <p:txBody>
              <a:bodyPr spcFirstLastPara="1" wrap="square" lIns="91425" tIns="91425" rIns="91425" bIns="91425" anchor="ctr" anchorCtr="0">
                <a:noAutofit/>
              </a:bodyPr>
              <a:lstStyle/>
              <a:p>
                <a:endParaRPr sz="3200" b="1">
                  <a:latin typeface="微軟正黑體" panose="020B0604030504040204" pitchFamily="34" charset="-120"/>
                  <a:ea typeface="微軟正黑體" panose="020B0604030504040204" pitchFamily="34" charset="-120"/>
                </a:endParaRPr>
              </a:p>
            </p:txBody>
          </p:sp>
          <p:sp>
            <p:nvSpPr>
              <p:cNvPr id="44" name="Google Shape;723;p37"/>
              <p:cNvSpPr/>
              <p:nvPr/>
            </p:nvSpPr>
            <p:spPr>
              <a:xfrm>
                <a:off x="4735107" y="3478225"/>
                <a:ext cx="113570" cy="103485"/>
              </a:xfrm>
              <a:custGeom>
                <a:avLst/>
                <a:gdLst/>
                <a:ahLst/>
                <a:cxnLst/>
                <a:rect l="l" t="t" r="r" b="b"/>
                <a:pathLst>
                  <a:path w="8299" h="7562" extrusionOk="0">
                    <a:moveTo>
                      <a:pt x="4149" y="1"/>
                    </a:moveTo>
                    <a:cubicBezTo>
                      <a:pt x="1863" y="1"/>
                      <a:pt x="0" y="1697"/>
                      <a:pt x="0" y="3781"/>
                    </a:cubicBezTo>
                    <a:cubicBezTo>
                      <a:pt x="0" y="5865"/>
                      <a:pt x="1863" y="7561"/>
                      <a:pt x="4149" y="7561"/>
                    </a:cubicBezTo>
                    <a:cubicBezTo>
                      <a:pt x="6436" y="7561"/>
                      <a:pt x="8298" y="5865"/>
                      <a:pt x="8298" y="3781"/>
                    </a:cubicBezTo>
                    <a:cubicBezTo>
                      <a:pt x="8298" y="1697"/>
                      <a:pt x="6436" y="1"/>
                      <a:pt x="4149" y="1"/>
                    </a:cubicBezTo>
                    <a:close/>
                  </a:path>
                </a:pathLst>
              </a:custGeom>
              <a:solidFill>
                <a:srgbClr val="FBB3AC"/>
              </a:solidFill>
              <a:ln>
                <a:noFill/>
              </a:ln>
            </p:spPr>
            <p:txBody>
              <a:bodyPr spcFirstLastPara="1" wrap="square" lIns="91425" tIns="91425" rIns="91425" bIns="91425" anchor="ctr" anchorCtr="0">
                <a:noAutofit/>
              </a:bodyPr>
              <a:lstStyle/>
              <a:p>
                <a:endParaRPr sz="3200" b="1">
                  <a:latin typeface="微軟正黑體" panose="020B0604030504040204" pitchFamily="34" charset="-120"/>
                  <a:ea typeface="微軟正黑體" panose="020B0604030504040204" pitchFamily="34" charset="-120"/>
                </a:endParaRPr>
              </a:p>
            </p:txBody>
          </p:sp>
          <p:sp>
            <p:nvSpPr>
              <p:cNvPr id="45" name="Google Shape;724;p37"/>
              <p:cNvSpPr/>
              <p:nvPr/>
            </p:nvSpPr>
            <p:spPr>
              <a:xfrm>
                <a:off x="4774724" y="3505484"/>
                <a:ext cx="38112" cy="43162"/>
              </a:xfrm>
              <a:custGeom>
                <a:avLst/>
                <a:gdLst/>
                <a:ahLst/>
                <a:cxnLst/>
                <a:rect l="l" t="t" r="r" b="b"/>
                <a:pathLst>
                  <a:path w="2785" h="3154" fill="none" extrusionOk="0">
                    <a:moveTo>
                      <a:pt x="2785" y="701"/>
                    </a:moveTo>
                    <a:cubicBezTo>
                      <a:pt x="2785" y="701"/>
                      <a:pt x="148" y="0"/>
                      <a:pt x="0" y="3153"/>
                    </a:cubicBezTo>
                  </a:path>
                </a:pathLst>
              </a:custGeom>
              <a:noFill/>
              <a:ln w="6000" cap="rnd" cmpd="sng">
                <a:solidFill>
                  <a:srgbClr val="EE8D88"/>
                </a:solidFill>
                <a:prstDash val="solid"/>
                <a:round/>
                <a:headEnd type="none" w="sm" len="sm"/>
                <a:tailEnd type="none" w="sm" len="sm"/>
              </a:ln>
            </p:spPr>
            <p:txBody>
              <a:bodyPr spcFirstLastPara="1" wrap="square" lIns="91425" tIns="91425" rIns="91425" bIns="91425" anchor="ctr" anchorCtr="0">
                <a:noAutofit/>
              </a:bodyPr>
              <a:lstStyle/>
              <a:p>
                <a:endParaRPr sz="3200" b="1">
                  <a:latin typeface="微軟正黑體" panose="020B0604030504040204" pitchFamily="34" charset="-120"/>
                  <a:ea typeface="微軟正黑體" panose="020B0604030504040204" pitchFamily="34" charset="-120"/>
                </a:endParaRPr>
              </a:p>
            </p:txBody>
          </p:sp>
          <p:sp>
            <p:nvSpPr>
              <p:cNvPr id="46" name="Google Shape;725;p37"/>
              <p:cNvSpPr/>
              <p:nvPr/>
            </p:nvSpPr>
            <p:spPr>
              <a:xfrm>
                <a:off x="4328080" y="3462830"/>
                <a:ext cx="40384" cy="54274"/>
              </a:xfrm>
              <a:custGeom>
                <a:avLst/>
                <a:gdLst/>
                <a:ahLst/>
                <a:cxnLst/>
                <a:rect l="l" t="t" r="r" b="b"/>
                <a:pathLst>
                  <a:path w="2951" h="3966" extrusionOk="0">
                    <a:moveTo>
                      <a:pt x="2951" y="1"/>
                    </a:moveTo>
                    <a:lnTo>
                      <a:pt x="0" y="1199"/>
                    </a:lnTo>
                    <a:lnTo>
                      <a:pt x="1586" y="3965"/>
                    </a:lnTo>
                    <a:lnTo>
                      <a:pt x="2951" y="1"/>
                    </a:lnTo>
                    <a:close/>
                  </a:path>
                </a:pathLst>
              </a:custGeom>
              <a:solidFill>
                <a:schemeClr val="accent6"/>
              </a:solidFill>
              <a:ln>
                <a:noFill/>
              </a:ln>
            </p:spPr>
            <p:txBody>
              <a:bodyPr spcFirstLastPara="1" wrap="square" lIns="91425" tIns="91425" rIns="91425" bIns="91425" anchor="ctr" anchorCtr="0">
                <a:noAutofit/>
              </a:bodyPr>
              <a:lstStyle/>
              <a:p>
                <a:endParaRPr sz="3200" b="1">
                  <a:latin typeface="微軟正黑體" panose="020B0604030504040204" pitchFamily="34" charset="-120"/>
                  <a:ea typeface="微軟正黑體" panose="020B0604030504040204" pitchFamily="34" charset="-120"/>
                </a:endParaRPr>
              </a:p>
            </p:txBody>
          </p:sp>
          <p:sp>
            <p:nvSpPr>
              <p:cNvPr id="47" name="Google Shape;726;p37"/>
              <p:cNvSpPr/>
              <p:nvPr/>
            </p:nvSpPr>
            <p:spPr>
              <a:xfrm>
                <a:off x="4724502" y="3464855"/>
                <a:ext cx="49484" cy="52249"/>
              </a:xfrm>
              <a:custGeom>
                <a:avLst/>
                <a:gdLst/>
                <a:ahLst/>
                <a:cxnLst/>
                <a:rect l="l" t="t" r="r" b="b"/>
                <a:pathLst>
                  <a:path w="3616" h="3818" extrusionOk="0">
                    <a:moveTo>
                      <a:pt x="1" y="0"/>
                    </a:moveTo>
                    <a:lnTo>
                      <a:pt x="2048" y="3817"/>
                    </a:lnTo>
                    <a:lnTo>
                      <a:pt x="3615" y="1107"/>
                    </a:lnTo>
                    <a:lnTo>
                      <a:pt x="1" y="0"/>
                    </a:lnTo>
                    <a:close/>
                  </a:path>
                </a:pathLst>
              </a:custGeom>
              <a:solidFill>
                <a:schemeClr val="accent6"/>
              </a:solidFill>
              <a:ln>
                <a:noFill/>
              </a:ln>
            </p:spPr>
            <p:txBody>
              <a:bodyPr spcFirstLastPara="1" wrap="square" lIns="91425" tIns="91425" rIns="91425" bIns="91425" anchor="ctr" anchorCtr="0">
                <a:noAutofit/>
              </a:bodyPr>
              <a:lstStyle/>
              <a:p>
                <a:endParaRPr sz="3200" b="1">
                  <a:latin typeface="微軟正黑體" panose="020B0604030504040204" pitchFamily="34" charset="-120"/>
                  <a:ea typeface="微軟正黑體" panose="020B0604030504040204" pitchFamily="34" charset="-120"/>
                </a:endParaRPr>
              </a:p>
            </p:txBody>
          </p:sp>
          <p:sp>
            <p:nvSpPr>
              <p:cNvPr id="48" name="Google Shape;727;p37"/>
              <p:cNvSpPr/>
              <p:nvPr/>
            </p:nvSpPr>
            <p:spPr>
              <a:xfrm>
                <a:off x="4411103" y="3514749"/>
                <a:ext cx="97162" cy="57572"/>
              </a:xfrm>
              <a:custGeom>
                <a:avLst/>
                <a:gdLst/>
                <a:ahLst/>
                <a:cxnLst/>
                <a:rect l="l" t="t" r="r" b="b"/>
                <a:pathLst>
                  <a:path w="7100" h="4207" extrusionOk="0">
                    <a:moveTo>
                      <a:pt x="3273" y="1"/>
                    </a:moveTo>
                    <a:cubicBezTo>
                      <a:pt x="1318" y="1"/>
                      <a:pt x="0" y="1333"/>
                      <a:pt x="0" y="1333"/>
                    </a:cubicBezTo>
                    <a:cubicBezTo>
                      <a:pt x="0" y="1333"/>
                      <a:pt x="314" y="3528"/>
                      <a:pt x="3190" y="4081"/>
                    </a:cubicBezTo>
                    <a:cubicBezTo>
                      <a:pt x="3652" y="4169"/>
                      <a:pt x="4066" y="4206"/>
                      <a:pt x="4436" y="4206"/>
                    </a:cubicBezTo>
                    <a:cubicBezTo>
                      <a:pt x="6383" y="4206"/>
                      <a:pt x="7100" y="3177"/>
                      <a:pt x="7100" y="3177"/>
                    </a:cubicBezTo>
                    <a:cubicBezTo>
                      <a:pt x="7100" y="3177"/>
                      <a:pt x="6473" y="540"/>
                      <a:pt x="4094" y="79"/>
                    </a:cubicBezTo>
                    <a:cubicBezTo>
                      <a:pt x="3810" y="25"/>
                      <a:pt x="3536" y="1"/>
                      <a:pt x="3273" y="1"/>
                    </a:cubicBezTo>
                    <a:close/>
                  </a:path>
                </a:pathLst>
              </a:custGeom>
              <a:solidFill>
                <a:srgbClr val="FFFFFF"/>
              </a:solidFill>
              <a:ln>
                <a:noFill/>
              </a:ln>
            </p:spPr>
            <p:txBody>
              <a:bodyPr spcFirstLastPara="1" wrap="square" lIns="91425" tIns="91425" rIns="91425" bIns="91425" anchor="ctr" anchorCtr="0">
                <a:noAutofit/>
              </a:bodyPr>
              <a:lstStyle/>
              <a:p>
                <a:endParaRPr sz="3200" b="1">
                  <a:latin typeface="微軟正黑體" panose="020B0604030504040204" pitchFamily="34" charset="-120"/>
                  <a:ea typeface="微軟正黑體" panose="020B0604030504040204" pitchFamily="34" charset="-120"/>
                </a:endParaRPr>
              </a:p>
            </p:txBody>
          </p:sp>
          <p:sp>
            <p:nvSpPr>
              <p:cNvPr id="49" name="Google Shape;728;p37"/>
              <p:cNvSpPr/>
              <p:nvPr/>
            </p:nvSpPr>
            <p:spPr>
              <a:xfrm>
                <a:off x="4423720" y="3510219"/>
                <a:ext cx="71927" cy="66235"/>
              </a:xfrm>
              <a:custGeom>
                <a:avLst/>
                <a:gdLst/>
                <a:ahLst/>
                <a:cxnLst/>
                <a:rect l="l" t="t" r="r" b="b"/>
                <a:pathLst>
                  <a:path w="5256" h="4840" extrusionOk="0">
                    <a:moveTo>
                      <a:pt x="2636" y="1"/>
                    </a:moveTo>
                    <a:cubicBezTo>
                      <a:pt x="1498" y="1"/>
                      <a:pt x="487" y="799"/>
                      <a:pt x="258" y="1959"/>
                    </a:cubicBezTo>
                    <a:cubicBezTo>
                      <a:pt x="0" y="3287"/>
                      <a:pt x="867" y="4541"/>
                      <a:pt x="2176" y="4799"/>
                    </a:cubicBezTo>
                    <a:cubicBezTo>
                      <a:pt x="2325" y="4826"/>
                      <a:pt x="2474" y="4840"/>
                      <a:pt x="2621" y="4840"/>
                    </a:cubicBezTo>
                    <a:cubicBezTo>
                      <a:pt x="3762" y="4840"/>
                      <a:pt x="4785" y="4041"/>
                      <a:pt x="4997" y="2881"/>
                    </a:cubicBezTo>
                    <a:cubicBezTo>
                      <a:pt x="5256" y="1572"/>
                      <a:pt x="4389" y="300"/>
                      <a:pt x="3080" y="41"/>
                    </a:cubicBezTo>
                    <a:cubicBezTo>
                      <a:pt x="2931" y="14"/>
                      <a:pt x="2782" y="1"/>
                      <a:pt x="2636" y="1"/>
                    </a:cubicBezTo>
                    <a:close/>
                  </a:path>
                </a:pathLst>
              </a:custGeom>
              <a:solidFill>
                <a:schemeClr val="accent6"/>
              </a:solidFill>
              <a:ln>
                <a:noFill/>
              </a:ln>
            </p:spPr>
            <p:txBody>
              <a:bodyPr spcFirstLastPara="1" wrap="square" lIns="91425" tIns="91425" rIns="91425" bIns="91425" anchor="ctr" anchorCtr="0">
                <a:noAutofit/>
              </a:bodyPr>
              <a:lstStyle/>
              <a:p>
                <a:endParaRPr sz="3200" b="1">
                  <a:latin typeface="微軟正黑體" panose="020B0604030504040204" pitchFamily="34" charset="-120"/>
                  <a:ea typeface="微軟正黑體" panose="020B0604030504040204" pitchFamily="34" charset="-120"/>
                </a:endParaRPr>
              </a:p>
            </p:txBody>
          </p:sp>
          <p:sp>
            <p:nvSpPr>
              <p:cNvPr id="50" name="Google Shape;729;p37"/>
              <p:cNvSpPr/>
              <p:nvPr/>
            </p:nvSpPr>
            <p:spPr>
              <a:xfrm>
                <a:off x="4582691" y="3514749"/>
                <a:ext cx="97162" cy="57572"/>
              </a:xfrm>
              <a:custGeom>
                <a:avLst/>
                <a:gdLst/>
                <a:ahLst/>
                <a:cxnLst/>
                <a:rect l="l" t="t" r="r" b="b"/>
                <a:pathLst>
                  <a:path w="7100" h="4207" extrusionOk="0">
                    <a:moveTo>
                      <a:pt x="3822" y="1"/>
                    </a:moveTo>
                    <a:cubicBezTo>
                      <a:pt x="3561" y="1"/>
                      <a:pt x="3288" y="25"/>
                      <a:pt x="3006" y="79"/>
                    </a:cubicBezTo>
                    <a:cubicBezTo>
                      <a:pt x="627" y="540"/>
                      <a:pt x="0" y="3177"/>
                      <a:pt x="0" y="3177"/>
                    </a:cubicBezTo>
                    <a:cubicBezTo>
                      <a:pt x="0" y="3177"/>
                      <a:pt x="704" y="4206"/>
                      <a:pt x="2647" y="4206"/>
                    </a:cubicBezTo>
                    <a:cubicBezTo>
                      <a:pt x="3016" y="4206"/>
                      <a:pt x="3429" y="4169"/>
                      <a:pt x="3891" y="4081"/>
                    </a:cubicBezTo>
                    <a:cubicBezTo>
                      <a:pt x="6786" y="3528"/>
                      <a:pt x="7100" y="1333"/>
                      <a:pt x="7100" y="1333"/>
                    </a:cubicBezTo>
                    <a:cubicBezTo>
                      <a:pt x="7100" y="1333"/>
                      <a:pt x="5767" y="1"/>
                      <a:pt x="3822" y="1"/>
                    </a:cubicBezTo>
                    <a:close/>
                  </a:path>
                </a:pathLst>
              </a:custGeom>
              <a:solidFill>
                <a:srgbClr val="FFFFFF"/>
              </a:solidFill>
              <a:ln>
                <a:noFill/>
              </a:ln>
            </p:spPr>
            <p:txBody>
              <a:bodyPr spcFirstLastPara="1" wrap="square" lIns="91425" tIns="91425" rIns="91425" bIns="91425" anchor="ctr" anchorCtr="0">
                <a:noAutofit/>
              </a:bodyPr>
              <a:lstStyle/>
              <a:p>
                <a:endParaRPr sz="3200" b="1">
                  <a:latin typeface="微軟正黑體" panose="020B0604030504040204" pitchFamily="34" charset="-120"/>
                  <a:ea typeface="微軟正黑體" panose="020B0604030504040204" pitchFamily="34" charset="-120"/>
                </a:endParaRPr>
              </a:p>
            </p:txBody>
          </p:sp>
          <p:sp>
            <p:nvSpPr>
              <p:cNvPr id="51" name="Google Shape;730;p37"/>
              <p:cNvSpPr/>
              <p:nvPr/>
            </p:nvSpPr>
            <p:spPr>
              <a:xfrm>
                <a:off x="4595062" y="3510219"/>
                <a:ext cx="71927" cy="66235"/>
              </a:xfrm>
              <a:custGeom>
                <a:avLst/>
                <a:gdLst/>
                <a:ahLst/>
                <a:cxnLst/>
                <a:rect l="l" t="t" r="r" b="b"/>
                <a:pathLst>
                  <a:path w="5256" h="4840" extrusionOk="0">
                    <a:moveTo>
                      <a:pt x="2621" y="1"/>
                    </a:moveTo>
                    <a:cubicBezTo>
                      <a:pt x="2474" y="1"/>
                      <a:pt x="2325" y="14"/>
                      <a:pt x="2176" y="41"/>
                    </a:cubicBezTo>
                    <a:cubicBezTo>
                      <a:pt x="867" y="300"/>
                      <a:pt x="0" y="1572"/>
                      <a:pt x="258" y="2881"/>
                    </a:cubicBezTo>
                    <a:cubicBezTo>
                      <a:pt x="487" y="4041"/>
                      <a:pt x="1498" y="4840"/>
                      <a:pt x="2636" y="4840"/>
                    </a:cubicBezTo>
                    <a:cubicBezTo>
                      <a:pt x="2782" y="4840"/>
                      <a:pt x="2930" y="4826"/>
                      <a:pt x="3080" y="4799"/>
                    </a:cubicBezTo>
                    <a:cubicBezTo>
                      <a:pt x="4407" y="4541"/>
                      <a:pt x="5256" y="3287"/>
                      <a:pt x="5016" y="1959"/>
                    </a:cubicBezTo>
                    <a:cubicBezTo>
                      <a:pt x="4787" y="799"/>
                      <a:pt x="3762" y="1"/>
                      <a:pt x="2621" y="1"/>
                    </a:cubicBezTo>
                    <a:close/>
                  </a:path>
                </a:pathLst>
              </a:custGeom>
              <a:solidFill>
                <a:schemeClr val="accent6"/>
              </a:solidFill>
              <a:ln>
                <a:noFill/>
              </a:ln>
            </p:spPr>
            <p:txBody>
              <a:bodyPr spcFirstLastPara="1" wrap="square" lIns="91425" tIns="91425" rIns="91425" bIns="91425" anchor="ctr" anchorCtr="0">
                <a:noAutofit/>
              </a:bodyPr>
              <a:lstStyle/>
              <a:p>
                <a:endParaRPr sz="3200" b="1">
                  <a:latin typeface="微軟正黑體" panose="020B0604030504040204" pitchFamily="34" charset="-120"/>
                  <a:ea typeface="微軟正黑體" panose="020B0604030504040204" pitchFamily="34" charset="-120"/>
                </a:endParaRPr>
              </a:p>
            </p:txBody>
          </p:sp>
          <p:sp>
            <p:nvSpPr>
              <p:cNvPr id="52" name="Google Shape;731;p37"/>
              <p:cNvSpPr/>
              <p:nvPr/>
            </p:nvSpPr>
            <p:spPr>
              <a:xfrm>
                <a:off x="4543581" y="3596828"/>
                <a:ext cx="11865" cy="13890"/>
              </a:xfrm>
              <a:custGeom>
                <a:avLst/>
                <a:gdLst/>
                <a:ahLst/>
                <a:cxnLst/>
                <a:rect l="l" t="t" r="r" b="b"/>
                <a:pathLst>
                  <a:path w="867" h="1015" fill="none" extrusionOk="0">
                    <a:moveTo>
                      <a:pt x="0" y="1"/>
                    </a:moveTo>
                    <a:lnTo>
                      <a:pt x="0" y="996"/>
                    </a:lnTo>
                    <a:lnTo>
                      <a:pt x="867" y="1015"/>
                    </a:lnTo>
                  </a:path>
                </a:pathLst>
              </a:custGeom>
              <a:noFill/>
              <a:ln w="6000" cap="rnd" cmpd="sng">
                <a:solidFill>
                  <a:srgbClr val="EE8D88"/>
                </a:solidFill>
                <a:prstDash val="solid"/>
                <a:round/>
                <a:headEnd type="none" w="sm" len="sm"/>
                <a:tailEnd type="none" w="sm" len="sm"/>
              </a:ln>
            </p:spPr>
            <p:txBody>
              <a:bodyPr spcFirstLastPara="1" wrap="square" lIns="91425" tIns="91425" rIns="91425" bIns="91425" anchor="ctr" anchorCtr="0">
                <a:noAutofit/>
              </a:bodyPr>
              <a:lstStyle/>
              <a:p>
                <a:endParaRPr sz="3200" b="1">
                  <a:latin typeface="微軟正黑體" panose="020B0604030504040204" pitchFamily="34" charset="-120"/>
                  <a:ea typeface="微軟正黑體" panose="020B0604030504040204" pitchFamily="34" charset="-120"/>
                </a:endParaRPr>
              </a:p>
            </p:txBody>
          </p:sp>
          <p:sp>
            <p:nvSpPr>
              <p:cNvPr id="53" name="Google Shape;732;p37"/>
              <p:cNvSpPr/>
              <p:nvPr/>
            </p:nvSpPr>
            <p:spPr>
              <a:xfrm>
                <a:off x="4348265" y="3440633"/>
                <a:ext cx="191806" cy="191793"/>
              </a:xfrm>
              <a:custGeom>
                <a:avLst/>
                <a:gdLst/>
                <a:ahLst/>
                <a:cxnLst/>
                <a:rect l="l" t="t" r="r" b="b"/>
                <a:pathLst>
                  <a:path w="14016" h="14015" fill="none" extrusionOk="0">
                    <a:moveTo>
                      <a:pt x="14015" y="7007"/>
                    </a:moveTo>
                    <a:cubicBezTo>
                      <a:pt x="14015" y="10880"/>
                      <a:pt x="10880" y="14015"/>
                      <a:pt x="7008" y="14015"/>
                    </a:cubicBezTo>
                    <a:cubicBezTo>
                      <a:pt x="3135" y="14015"/>
                      <a:pt x="0" y="10880"/>
                      <a:pt x="0" y="7007"/>
                    </a:cubicBezTo>
                    <a:cubicBezTo>
                      <a:pt x="0" y="3135"/>
                      <a:pt x="3135" y="0"/>
                      <a:pt x="7008" y="0"/>
                    </a:cubicBezTo>
                    <a:cubicBezTo>
                      <a:pt x="10880" y="0"/>
                      <a:pt x="14015" y="3135"/>
                      <a:pt x="14015" y="7007"/>
                    </a:cubicBezTo>
                    <a:close/>
                  </a:path>
                </a:pathLst>
              </a:custGeom>
              <a:noFill/>
              <a:ln w="8300" cap="flat" cmpd="sng">
                <a:solidFill>
                  <a:srgbClr val="FB4A01"/>
                </a:solidFill>
                <a:prstDash val="solid"/>
                <a:miter lim="18440"/>
                <a:headEnd type="none" w="sm" len="sm"/>
                <a:tailEnd type="none" w="sm" len="sm"/>
              </a:ln>
            </p:spPr>
            <p:txBody>
              <a:bodyPr spcFirstLastPara="1" wrap="square" lIns="91425" tIns="91425" rIns="91425" bIns="91425" anchor="ctr" anchorCtr="0">
                <a:noAutofit/>
              </a:bodyPr>
              <a:lstStyle/>
              <a:p>
                <a:endParaRPr sz="3200" b="1">
                  <a:latin typeface="微軟正黑體" panose="020B0604030504040204" pitchFamily="34" charset="-120"/>
                  <a:ea typeface="微軟正黑體" panose="020B0604030504040204" pitchFamily="34" charset="-120"/>
                </a:endParaRPr>
              </a:p>
            </p:txBody>
          </p:sp>
          <p:sp>
            <p:nvSpPr>
              <p:cNvPr id="54" name="Google Shape;733;p37"/>
              <p:cNvSpPr/>
              <p:nvPr/>
            </p:nvSpPr>
            <p:spPr>
              <a:xfrm>
                <a:off x="4561740" y="3440633"/>
                <a:ext cx="191560" cy="191793"/>
              </a:xfrm>
              <a:custGeom>
                <a:avLst/>
                <a:gdLst/>
                <a:ahLst/>
                <a:cxnLst/>
                <a:rect l="l" t="t" r="r" b="b"/>
                <a:pathLst>
                  <a:path w="13998" h="14015" fill="none" extrusionOk="0">
                    <a:moveTo>
                      <a:pt x="13997" y="7007"/>
                    </a:moveTo>
                    <a:cubicBezTo>
                      <a:pt x="13997" y="10880"/>
                      <a:pt x="10862" y="14015"/>
                      <a:pt x="7008" y="14015"/>
                    </a:cubicBezTo>
                    <a:cubicBezTo>
                      <a:pt x="3136" y="14015"/>
                      <a:pt x="1" y="10880"/>
                      <a:pt x="1" y="7007"/>
                    </a:cubicBezTo>
                    <a:cubicBezTo>
                      <a:pt x="1" y="3135"/>
                      <a:pt x="3136" y="0"/>
                      <a:pt x="7008" y="0"/>
                    </a:cubicBezTo>
                    <a:cubicBezTo>
                      <a:pt x="10862" y="0"/>
                      <a:pt x="13997" y="3135"/>
                      <a:pt x="13997" y="7007"/>
                    </a:cubicBezTo>
                    <a:close/>
                  </a:path>
                </a:pathLst>
              </a:custGeom>
              <a:noFill/>
              <a:ln w="8300" cap="flat" cmpd="sng">
                <a:solidFill>
                  <a:srgbClr val="FB4A01"/>
                </a:solidFill>
                <a:prstDash val="solid"/>
                <a:miter lim="18440"/>
                <a:headEnd type="none" w="sm" len="sm"/>
                <a:tailEnd type="none" w="sm" len="sm"/>
              </a:ln>
            </p:spPr>
            <p:txBody>
              <a:bodyPr spcFirstLastPara="1" wrap="square" lIns="91425" tIns="91425" rIns="91425" bIns="91425" anchor="ctr" anchorCtr="0">
                <a:noAutofit/>
              </a:bodyPr>
              <a:lstStyle/>
              <a:p>
                <a:endParaRPr sz="3200" b="1">
                  <a:latin typeface="微軟正黑體" panose="020B0604030504040204" pitchFamily="34" charset="-120"/>
                  <a:ea typeface="微軟正黑體" panose="020B0604030504040204" pitchFamily="34" charset="-120"/>
                </a:endParaRPr>
              </a:p>
            </p:txBody>
          </p:sp>
          <p:sp>
            <p:nvSpPr>
              <p:cNvPr id="55" name="Google Shape;734;p37"/>
              <p:cNvSpPr/>
              <p:nvPr/>
            </p:nvSpPr>
            <p:spPr>
              <a:xfrm>
                <a:off x="4540051" y="3526682"/>
                <a:ext cx="21704" cy="9853"/>
              </a:xfrm>
              <a:custGeom>
                <a:avLst/>
                <a:gdLst/>
                <a:ahLst/>
                <a:cxnLst/>
                <a:rect l="l" t="t" r="r" b="b"/>
                <a:pathLst>
                  <a:path w="1586" h="720" fill="none" extrusionOk="0">
                    <a:moveTo>
                      <a:pt x="0" y="719"/>
                    </a:moveTo>
                    <a:cubicBezTo>
                      <a:pt x="0" y="719"/>
                      <a:pt x="609" y="0"/>
                      <a:pt x="1586" y="719"/>
                    </a:cubicBezTo>
                  </a:path>
                </a:pathLst>
              </a:custGeom>
              <a:noFill/>
              <a:ln w="8300" cap="flat" cmpd="sng">
                <a:solidFill>
                  <a:srgbClr val="FB4A01"/>
                </a:solidFill>
                <a:prstDash val="solid"/>
                <a:miter lim="18440"/>
                <a:headEnd type="none" w="sm" len="sm"/>
                <a:tailEnd type="none" w="sm" len="sm"/>
              </a:ln>
            </p:spPr>
            <p:txBody>
              <a:bodyPr spcFirstLastPara="1" wrap="square" lIns="91425" tIns="91425" rIns="91425" bIns="91425" anchor="ctr" anchorCtr="0">
                <a:noAutofit/>
              </a:bodyPr>
              <a:lstStyle/>
              <a:p>
                <a:endParaRPr sz="3200" b="1">
                  <a:latin typeface="微軟正黑體" panose="020B0604030504040204" pitchFamily="34" charset="-120"/>
                  <a:ea typeface="微軟正黑體" panose="020B0604030504040204" pitchFamily="34" charset="-120"/>
                </a:endParaRPr>
              </a:p>
            </p:txBody>
          </p:sp>
          <p:sp>
            <p:nvSpPr>
              <p:cNvPr id="56" name="Google Shape;735;p37"/>
              <p:cNvSpPr/>
              <p:nvPr/>
            </p:nvSpPr>
            <p:spPr>
              <a:xfrm>
                <a:off x="4414374" y="3463596"/>
                <a:ext cx="84052" cy="24482"/>
              </a:xfrm>
              <a:custGeom>
                <a:avLst/>
                <a:gdLst/>
                <a:ahLst/>
                <a:cxnLst/>
                <a:rect l="l" t="t" r="r" b="b"/>
                <a:pathLst>
                  <a:path w="6142" h="1789" fill="none" extrusionOk="0">
                    <a:moveTo>
                      <a:pt x="1" y="1346"/>
                    </a:moveTo>
                    <a:cubicBezTo>
                      <a:pt x="1" y="1346"/>
                      <a:pt x="2896" y="0"/>
                      <a:pt x="6141" y="1789"/>
                    </a:cubicBezTo>
                  </a:path>
                </a:pathLst>
              </a:custGeom>
              <a:solidFill>
                <a:schemeClr val="accent6"/>
              </a:solidFill>
              <a:ln w="11975" cap="flat" cmpd="sng">
                <a:solidFill>
                  <a:schemeClr val="accent6"/>
                </a:solidFill>
                <a:prstDash val="solid"/>
                <a:miter lim="18440"/>
                <a:headEnd type="none" w="sm" len="sm"/>
                <a:tailEnd type="none" w="sm" len="sm"/>
              </a:ln>
            </p:spPr>
            <p:txBody>
              <a:bodyPr spcFirstLastPara="1" wrap="square" lIns="91425" tIns="91425" rIns="91425" bIns="91425" anchor="ctr" anchorCtr="0">
                <a:noAutofit/>
              </a:bodyPr>
              <a:lstStyle/>
              <a:p>
                <a:endParaRPr sz="3200" b="1">
                  <a:latin typeface="微軟正黑體" panose="020B0604030504040204" pitchFamily="34" charset="-120"/>
                  <a:ea typeface="微軟正黑體" panose="020B0604030504040204" pitchFamily="34" charset="-120"/>
                </a:endParaRPr>
              </a:p>
            </p:txBody>
          </p:sp>
          <p:sp>
            <p:nvSpPr>
              <p:cNvPr id="57" name="Google Shape;736;p37"/>
              <p:cNvSpPr/>
              <p:nvPr/>
            </p:nvSpPr>
            <p:spPr>
              <a:xfrm>
                <a:off x="4600098" y="3463596"/>
                <a:ext cx="83792" cy="24482"/>
              </a:xfrm>
              <a:custGeom>
                <a:avLst/>
                <a:gdLst/>
                <a:ahLst/>
                <a:cxnLst/>
                <a:rect l="l" t="t" r="r" b="b"/>
                <a:pathLst>
                  <a:path w="6123" h="1789" fill="none" extrusionOk="0">
                    <a:moveTo>
                      <a:pt x="6123" y="1346"/>
                    </a:moveTo>
                    <a:cubicBezTo>
                      <a:pt x="6123" y="1346"/>
                      <a:pt x="3228" y="0"/>
                      <a:pt x="1" y="1789"/>
                    </a:cubicBezTo>
                  </a:path>
                </a:pathLst>
              </a:custGeom>
              <a:solidFill>
                <a:schemeClr val="accent6"/>
              </a:solidFill>
              <a:ln w="11975" cap="flat" cmpd="sng">
                <a:solidFill>
                  <a:schemeClr val="accent6"/>
                </a:solidFill>
                <a:prstDash val="solid"/>
                <a:miter lim="18440"/>
                <a:headEnd type="none" w="sm" len="sm"/>
                <a:tailEnd type="none" w="sm" len="sm"/>
              </a:ln>
            </p:spPr>
            <p:txBody>
              <a:bodyPr spcFirstLastPara="1" wrap="square" lIns="91425" tIns="91425" rIns="91425" bIns="91425" anchor="ctr" anchorCtr="0">
                <a:noAutofit/>
              </a:bodyPr>
              <a:lstStyle/>
              <a:p>
                <a:endParaRPr sz="3200" b="1">
                  <a:latin typeface="微軟正黑體" panose="020B0604030504040204" pitchFamily="34" charset="-120"/>
                  <a:ea typeface="微軟正黑體" panose="020B0604030504040204" pitchFamily="34" charset="-120"/>
                </a:endParaRPr>
              </a:p>
            </p:txBody>
          </p:sp>
          <p:sp>
            <p:nvSpPr>
              <p:cNvPr id="58" name="Google Shape;737;p37"/>
              <p:cNvSpPr/>
              <p:nvPr/>
            </p:nvSpPr>
            <p:spPr>
              <a:xfrm>
                <a:off x="4511779" y="3630643"/>
                <a:ext cx="73706" cy="18187"/>
              </a:xfrm>
              <a:custGeom>
                <a:avLst/>
                <a:gdLst/>
                <a:ahLst/>
                <a:cxnLst/>
                <a:rect l="l" t="t" r="r" b="b"/>
                <a:pathLst>
                  <a:path w="5386" h="1329" fill="none" extrusionOk="0">
                    <a:moveTo>
                      <a:pt x="1" y="1"/>
                    </a:moveTo>
                    <a:cubicBezTo>
                      <a:pt x="1" y="1"/>
                      <a:pt x="2343" y="1328"/>
                      <a:pt x="5385" y="1"/>
                    </a:cubicBezTo>
                  </a:path>
                </a:pathLst>
              </a:custGeom>
              <a:noFill/>
              <a:ln w="6000" cap="rnd" cmpd="sng">
                <a:solidFill>
                  <a:srgbClr val="EE8D88"/>
                </a:solidFill>
                <a:prstDash val="solid"/>
                <a:round/>
                <a:headEnd type="none" w="sm" len="sm"/>
                <a:tailEnd type="none" w="sm" len="sm"/>
              </a:ln>
            </p:spPr>
            <p:txBody>
              <a:bodyPr spcFirstLastPara="1" wrap="square" lIns="91425" tIns="91425" rIns="91425" bIns="91425" anchor="ctr" anchorCtr="0">
                <a:noAutofit/>
              </a:bodyPr>
              <a:lstStyle/>
              <a:p>
                <a:endParaRPr sz="3200" b="1">
                  <a:latin typeface="微軟正黑體" panose="020B0604030504040204" pitchFamily="34" charset="-120"/>
                  <a:ea typeface="微軟正黑體" panose="020B0604030504040204" pitchFamily="34" charset="-120"/>
                </a:endParaRPr>
              </a:p>
            </p:txBody>
          </p:sp>
        </p:grpSp>
        <p:pic>
          <p:nvPicPr>
            <p:cNvPr id="8" name="圖片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330691" y="4408801"/>
              <a:ext cx="482606" cy="467317"/>
            </a:xfrm>
            <a:prstGeom prst="rect">
              <a:avLst/>
            </a:prstGeom>
          </p:spPr>
        </p:pic>
      </p:grpSp>
      <p:grpSp>
        <p:nvGrpSpPr>
          <p:cNvPr id="61" name="群組 60"/>
          <p:cNvGrpSpPr/>
          <p:nvPr/>
        </p:nvGrpSpPr>
        <p:grpSpPr>
          <a:xfrm>
            <a:off x="551384" y="404664"/>
            <a:ext cx="2931894" cy="582709"/>
            <a:chOff x="931858" y="819034"/>
            <a:chExt cx="2931894" cy="582709"/>
          </a:xfrm>
        </p:grpSpPr>
        <p:grpSp>
          <p:nvGrpSpPr>
            <p:cNvPr id="63" name="群組 62">
              <a:extLst>
                <a:ext uri="{FF2B5EF4-FFF2-40B4-BE49-F238E27FC236}">
                  <a16:creationId xmlns:a16="http://schemas.microsoft.com/office/drawing/2014/main" id="{992565AE-E200-480F-9287-DEE2C6054FDD}"/>
                </a:ext>
              </a:extLst>
            </p:cNvPr>
            <p:cNvGrpSpPr/>
            <p:nvPr/>
          </p:nvGrpSpPr>
          <p:grpSpPr>
            <a:xfrm>
              <a:off x="931858" y="819034"/>
              <a:ext cx="2687972" cy="563888"/>
              <a:chOff x="2636609" y="2106020"/>
              <a:chExt cx="4521760" cy="705631"/>
            </a:xfrm>
          </p:grpSpPr>
          <p:sp>
            <p:nvSpPr>
              <p:cNvPr id="65" name="Google Shape;690;p37">
                <a:extLst>
                  <a:ext uri="{FF2B5EF4-FFF2-40B4-BE49-F238E27FC236}">
                    <a16:creationId xmlns:a16="http://schemas.microsoft.com/office/drawing/2014/main" id="{3D7E9D79-512D-40AE-8E63-E0E0759BC46D}"/>
                  </a:ext>
                </a:extLst>
              </p:cNvPr>
              <p:cNvSpPr txBox="1">
                <a:spLocks/>
              </p:cNvSpPr>
              <p:nvPr/>
            </p:nvSpPr>
            <p:spPr>
              <a:xfrm>
                <a:off x="3457028" y="2106020"/>
                <a:ext cx="3701341" cy="520499"/>
              </a:xfrm>
              <a:prstGeom prst="rect">
                <a:avLst/>
              </a:prstGeom>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1" i="0" u="none" strike="noStrike" cap="none">
                    <a:solidFill>
                      <a:srgbClr val="000000"/>
                    </a:solidFill>
                    <a:latin typeface="微軟正黑體" panose="020B0604030504040204" pitchFamily="34" charset="-120"/>
                    <a:ea typeface="微軟正黑體" panose="020B0604030504040204" pitchFamily="34" charset="-120"/>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zh-TW" altLang="en-US" sz="1800" b="1" i="0" u="none" strike="noStrike" kern="0" cap="none" spc="0" normalizeH="0" baseline="0" noProof="0" dirty="0">
                    <a:ln>
                      <a:noFill/>
                    </a:ln>
                    <a:solidFill>
                      <a:srgbClr val="7C7C7C"/>
                    </a:solidFill>
                    <a:effectLst/>
                    <a:uLnTx/>
                    <a:uFillTx/>
                    <a:latin typeface="微軟正黑體" panose="020B0604030504040204" pitchFamily="34" charset="-120"/>
                    <a:ea typeface="微軟正黑體" panose="020B0604030504040204" pitchFamily="34" charset="-120"/>
                    <a:cs typeface="Arial"/>
                    <a:sym typeface="Arial"/>
                  </a:rPr>
                  <a:t>新北市政府勞工局</a:t>
                </a:r>
                <a:endParaRPr kumimoji="0" lang="en-US" sz="1800" b="1" i="0" u="none" strike="noStrike" kern="0" cap="none" spc="0" normalizeH="0" baseline="0" noProof="0" dirty="0">
                  <a:ln>
                    <a:noFill/>
                  </a:ln>
                  <a:solidFill>
                    <a:srgbClr val="7C7C7C"/>
                  </a:solidFill>
                  <a:effectLst/>
                  <a:uLnTx/>
                  <a:uFillTx/>
                  <a:latin typeface="微軟正黑體" panose="020B0604030504040204" pitchFamily="34" charset="-120"/>
                  <a:ea typeface="微軟正黑體" panose="020B0604030504040204" pitchFamily="34" charset="-120"/>
                  <a:cs typeface="Arial"/>
                  <a:sym typeface="Arial"/>
                </a:endParaRPr>
              </a:p>
            </p:txBody>
          </p:sp>
          <p:pic>
            <p:nvPicPr>
              <p:cNvPr id="66" name="圖片 65">
                <a:extLst>
                  <a:ext uri="{FF2B5EF4-FFF2-40B4-BE49-F238E27FC236}">
                    <a16:creationId xmlns:a16="http://schemas.microsoft.com/office/drawing/2014/main" id="{B685F8A0-6843-4978-B209-02AB6EB4CD77}"/>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2636609" y="2128145"/>
                <a:ext cx="934690" cy="683506"/>
              </a:xfrm>
              <a:prstGeom prst="rect">
                <a:avLst/>
              </a:prstGeom>
            </p:spPr>
          </p:pic>
        </p:grpSp>
        <p:sp>
          <p:nvSpPr>
            <p:cNvPr id="64" name="矩形 63"/>
            <p:cNvSpPr/>
            <p:nvPr/>
          </p:nvSpPr>
          <p:spPr>
            <a:xfrm>
              <a:off x="1487488" y="1124744"/>
              <a:ext cx="2376264" cy="276999"/>
            </a:xfrm>
            <a:prstGeom prst="rect">
              <a:avLst/>
            </a:prstGeom>
          </p:spPr>
          <p:txBody>
            <a:bodyPr wrap="square">
              <a:spAutoFit/>
            </a:bodyPr>
            <a:lstStyle/>
            <a:p>
              <a:r>
                <a:rPr lang="en-US" altLang="zh-TW" sz="1200" b="1" dirty="0">
                  <a:solidFill>
                    <a:schemeClr val="accent5">
                      <a:lumMod val="65000"/>
                    </a:schemeClr>
                  </a:solidFill>
                </a:rPr>
                <a:t>Labor Affairs Department</a:t>
              </a:r>
            </a:p>
          </p:txBody>
        </p:sp>
      </p:gr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BBC05"/>
        </a:solidFill>
        <a:effectLst/>
      </p:bgPr>
    </p:bg>
    <p:spTree>
      <p:nvGrpSpPr>
        <p:cNvPr id="1" name=""/>
        <p:cNvGrpSpPr/>
        <p:nvPr/>
      </p:nvGrpSpPr>
      <p:grpSpPr>
        <a:xfrm>
          <a:off x="0" y="0"/>
          <a:ext cx="0" cy="0"/>
          <a:chOff x="0" y="0"/>
          <a:chExt cx="0" cy="0"/>
        </a:xfrm>
      </p:grpSpPr>
      <p:sp>
        <p:nvSpPr>
          <p:cNvPr id="2" name="標題 1"/>
          <p:cNvSpPr>
            <a:spLocks noGrp="1"/>
          </p:cNvSpPr>
          <p:nvPr>
            <p:ph type="title" idx="4294967295"/>
          </p:nvPr>
        </p:nvSpPr>
        <p:spPr>
          <a:xfrm>
            <a:off x="3067600" y="786177"/>
            <a:ext cx="5882100" cy="518000"/>
          </a:xfrm>
        </p:spPr>
        <p:txBody>
          <a:bodyPr/>
          <a:lstStyle/>
          <a:p>
            <a:endParaRPr lang="zh-TW" altLang="en-US"/>
          </a:p>
        </p:txBody>
      </p:sp>
      <p:sp>
        <p:nvSpPr>
          <p:cNvPr id="3" name="副標題 2"/>
          <p:cNvSpPr>
            <a:spLocks noGrp="1"/>
          </p:cNvSpPr>
          <p:nvPr>
            <p:ph type="subTitle" idx="4294967295"/>
          </p:nvPr>
        </p:nvSpPr>
        <p:spPr>
          <a:xfrm>
            <a:off x="3143921" y="3819713"/>
            <a:ext cx="5904300" cy="1948000"/>
          </a:xfrm>
        </p:spPr>
        <p:txBody>
          <a:bodyPr/>
          <a:lstStyle/>
          <a:p>
            <a:endParaRPr lang="zh-TW" altLang="en-US"/>
          </a:p>
        </p:txBody>
      </p:sp>
      <p:sp>
        <p:nvSpPr>
          <p:cNvPr id="11266" name="投影片編號版面配置區 3"/>
          <p:cNvSpPr>
            <a:spLocks noGrp="1"/>
          </p:cNvSpPr>
          <p:nvPr>
            <p:ph type="sldNum" sz="quarter" idx="4294967295"/>
          </p:nvPr>
        </p:nvSpPr>
        <p:spPr bwMode="auto">
          <a:xfrm>
            <a:off x="8534400" y="2636839"/>
            <a:ext cx="2133600"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anose="020B0604020202020204" pitchFamily="34" charset="0"/>
                <a:ea typeface="新細明體" panose="02020500000000000000" pitchFamily="18" charset="-120"/>
              </a:defRPr>
            </a:lvl1pPr>
            <a:lvl2pPr marL="742950" indent="-285750">
              <a:defRPr kumimoji="1">
                <a:solidFill>
                  <a:schemeClr val="tx1"/>
                </a:solidFill>
                <a:latin typeface="Arial" panose="020B0604020202020204" pitchFamily="34" charset="0"/>
                <a:ea typeface="新細明體" panose="02020500000000000000" pitchFamily="18" charset="-120"/>
              </a:defRPr>
            </a:lvl2pPr>
            <a:lvl3pPr marL="1143000" indent="-228600">
              <a:defRPr kumimoji="1">
                <a:solidFill>
                  <a:schemeClr val="tx1"/>
                </a:solidFill>
                <a:latin typeface="Arial" panose="020B0604020202020204" pitchFamily="34" charset="0"/>
                <a:ea typeface="新細明體" panose="02020500000000000000" pitchFamily="18" charset="-120"/>
              </a:defRPr>
            </a:lvl3pPr>
            <a:lvl4pPr marL="1600200" indent="-228600">
              <a:defRPr kumimoji="1">
                <a:solidFill>
                  <a:schemeClr val="tx1"/>
                </a:solidFill>
                <a:latin typeface="Arial" panose="020B0604020202020204" pitchFamily="34" charset="0"/>
                <a:ea typeface="新細明體" panose="02020500000000000000" pitchFamily="18" charset="-120"/>
              </a:defRPr>
            </a:lvl4pPr>
            <a:lvl5pPr marL="2057400" indent="-22860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fld id="{665F5474-55AF-47A1-B5AC-F0E472B18DF9}" type="slidenum">
              <a:rPr kumimoji="0" lang="zh-TW" altLang="en-US">
                <a:solidFill>
                  <a:srgbClr val="898989"/>
                </a:solidFill>
                <a:latin typeface="Calibri" panose="020F0502020204030204" pitchFamily="34" charset="0"/>
              </a:rPr>
              <a:pPr/>
              <a:t>10</a:t>
            </a:fld>
            <a:endParaRPr kumimoji="0" lang="zh-TW" altLang="en-US">
              <a:solidFill>
                <a:srgbClr val="898989"/>
              </a:solidFill>
              <a:latin typeface="Calibri" panose="020F0502020204030204" pitchFamily="34" charset="0"/>
            </a:endParaRPr>
          </a:p>
        </p:txBody>
      </p:sp>
      <p:pic>
        <p:nvPicPr>
          <p:cNvPr id="11267"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2905" y="786177"/>
            <a:ext cx="10726331" cy="51862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BBC05"/>
        </a:solidFill>
        <a:effectLst/>
      </p:bgPr>
    </p:bg>
    <p:spTree>
      <p:nvGrpSpPr>
        <p:cNvPr id="1" name=""/>
        <p:cNvGrpSpPr/>
        <p:nvPr/>
      </p:nvGrpSpPr>
      <p:grpSpPr>
        <a:xfrm>
          <a:off x="0" y="0"/>
          <a:ext cx="0" cy="0"/>
          <a:chOff x="0" y="0"/>
          <a:chExt cx="0" cy="0"/>
        </a:xfrm>
      </p:grpSpPr>
      <p:sp>
        <p:nvSpPr>
          <p:cNvPr id="3" name="標題 2"/>
          <p:cNvSpPr>
            <a:spLocks noGrp="1"/>
          </p:cNvSpPr>
          <p:nvPr>
            <p:ph type="title" idx="4294967295"/>
          </p:nvPr>
        </p:nvSpPr>
        <p:spPr>
          <a:xfrm>
            <a:off x="3067600" y="786177"/>
            <a:ext cx="5882100" cy="518000"/>
          </a:xfrm>
        </p:spPr>
        <p:txBody>
          <a:bodyPr/>
          <a:lstStyle/>
          <a:p>
            <a:endParaRPr lang="zh-TW" altLang="en-US"/>
          </a:p>
        </p:txBody>
      </p:sp>
      <p:sp>
        <p:nvSpPr>
          <p:cNvPr id="4" name="副標題 3"/>
          <p:cNvSpPr>
            <a:spLocks noGrp="1"/>
          </p:cNvSpPr>
          <p:nvPr>
            <p:ph type="subTitle" idx="4294967295"/>
          </p:nvPr>
        </p:nvSpPr>
        <p:spPr>
          <a:xfrm>
            <a:off x="3143921" y="3819713"/>
            <a:ext cx="5904300" cy="1948000"/>
          </a:xfrm>
        </p:spPr>
        <p:txBody>
          <a:bodyPr/>
          <a:lstStyle/>
          <a:p>
            <a:endParaRPr lang="zh-TW" altLang="en-US"/>
          </a:p>
        </p:txBody>
      </p:sp>
      <p:sp>
        <p:nvSpPr>
          <p:cNvPr id="12290" name="投影片編號版面配置區 3"/>
          <p:cNvSpPr>
            <a:spLocks noGrp="1"/>
          </p:cNvSpPr>
          <p:nvPr>
            <p:ph type="sldNum" sz="quarter" idx="4294967295"/>
          </p:nvPr>
        </p:nvSpPr>
        <p:spPr bwMode="auto">
          <a:xfrm>
            <a:off x="8534400" y="2636839"/>
            <a:ext cx="2133600"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anose="020B0604020202020204" pitchFamily="34" charset="0"/>
                <a:ea typeface="新細明體" panose="02020500000000000000" pitchFamily="18" charset="-120"/>
              </a:defRPr>
            </a:lvl1pPr>
            <a:lvl2pPr marL="742950" indent="-285750">
              <a:defRPr kumimoji="1">
                <a:solidFill>
                  <a:schemeClr val="tx1"/>
                </a:solidFill>
                <a:latin typeface="Arial" panose="020B0604020202020204" pitchFamily="34" charset="0"/>
                <a:ea typeface="新細明體" panose="02020500000000000000" pitchFamily="18" charset="-120"/>
              </a:defRPr>
            </a:lvl2pPr>
            <a:lvl3pPr marL="1143000" indent="-228600">
              <a:defRPr kumimoji="1">
                <a:solidFill>
                  <a:schemeClr val="tx1"/>
                </a:solidFill>
                <a:latin typeface="Arial" panose="020B0604020202020204" pitchFamily="34" charset="0"/>
                <a:ea typeface="新細明體" panose="02020500000000000000" pitchFamily="18" charset="-120"/>
              </a:defRPr>
            </a:lvl3pPr>
            <a:lvl4pPr marL="1600200" indent="-228600">
              <a:defRPr kumimoji="1">
                <a:solidFill>
                  <a:schemeClr val="tx1"/>
                </a:solidFill>
                <a:latin typeface="Arial" panose="020B0604020202020204" pitchFamily="34" charset="0"/>
                <a:ea typeface="新細明體" panose="02020500000000000000" pitchFamily="18" charset="-120"/>
              </a:defRPr>
            </a:lvl4pPr>
            <a:lvl5pPr marL="2057400" indent="-22860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fld id="{9F3A7319-E23C-45DD-BD19-1641C2296C6E}" type="slidenum">
              <a:rPr kumimoji="0" lang="zh-TW" altLang="en-US">
                <a:solidFill>
                  <a:srgbClr val="898989"/>
                </a:solidFill>
                <a:latin typeface="Calibri" panose="020F0502020204030204" pitchFamily="34" charset="0"/>
              </a:rPr>
              <a:pPr/>
              <a:t>11</a:t>
            </a:fld>
            <a:endParaRPr kumimoji="0" lang="zh-TW" altLang="en-US">
              <a:solidFill>
                <a:srgbClr val="898989"/>
              </a:solidFill>
              <a:latin typeface="Calibri" panose="020F0502020204030204" pitchFamily="34" charset="0"/>
            </a:endParaRPr>
          </a:p>
        </p:txBody>
      </p:sp>
      <p:sp>
        <p:nvSpPr>
          <p:cNvPr id="12292" name="矩形 4"/>
          <p:cNvSpPr>
            <a:spLocks noChangeArrowheads="1"/>
          </p:cNvSpPr>
          <p:nvPr/>
        </p:nvSpPr>
        <p:spPr bwMode="auto">
          <a:xfrm>
            <a:off x="5231904" y="6154927"/>
            <a:ext cx="6552034"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kumimoji="1">
                <a:solidFill>
                  <a:schemeClr val="tx1"/>
                </a:solidFill>
                <a:latin typeface="Arial" panose="020B0604020202020204" pitchFamily="34" charset="0"/>
                <a:ea typeface="新細明體" panose="02020500000000000000" pitchFamily="18" charset="-120"/>
              </a:defRPr>
            </a:lvl1pPr>
            <a:lvl2pPr marL="742950" indent="-285750">
              <a:defRPr kumimoji="1">
                <a:solidFill>
                  <a:schemeClr val="tx1"/>
                </a:solidFill>
                <a:latin typeface="Arial" panose="020B0604020202020204" pitchFamily="34" charset="0"/>
                <a:ea typeface="新細明體" panose="02020500000000000000" pitchFamily="18" charset="-120"/>
              </a:defRPr>
            </a:lvl2pPr>
            <a:lvl3pPr marL="1143000" indent="-228600">
              <a:defRPr kumimoji="1">
                <a:solidFill>
                  <a:schemeClr val="tx1"/>
                </a:solidFill>
                <a:latin typeface="Arial" panose="020B0604020202020204" pitchFamily="34" charset="0"/>
                <a:ea typeface="新細明體" panose="02020500000000000000" pitchFamily="18" charset="-120"/>
              </a:defRPr>
            </a:lvl3pPr>
            <a:lvl4pPr marL="1600200" indent="-228600">
              <a:defRPr kumimoji="1">
                <a:solidFill>
                  <a:schemeClr val="tx1"/>
                </a:solidFill>
                <a:latin typeface="Arial" panose="020B0604020202020204" pitchFamily="34" charset="0"/>
                <a:ea typeface="新細明體" panose="02020500000000000000" pitchFamily="18" charset="-120"/>
              </a:defRPr>
            </a:lvl4pPr>
            <a:lvl5pPr marL="2057400" indent="-22860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r>
              <a:rPr lang="zh-TW" altLang="en-US" dirty="0"/>
              <a:t>資料來源</a:t>
            </a:r>
            <a:r>
              <a:rPr lang="en-US" altLang="zh-TW" dirty="0"/>
              <a:t>:</a:t>
            </a:r>
            <a:r>
              <a:rPr lang="zh-TW" altLang="en-US" dirty="0"/>
              <a:t>建教生權益促進聯盟，</a:t>
            </a:r>
            <a:r>
              <a:rPr lang="en-US" altLang="zh-TW" dirty="0"/>
              <a:t>https://tarwce.pixnet.net/blog/post/12338476 </a:t>
            </a:r>
            <a:endParaRPr lang="zh-TW" altLang="en-US" dirty="0"/>
          </a:p>
        </p:txBody>
      </p:sp>
      <p:pic>
        <p:nvPicPr>
          <p:cNvPr id="2" name="圖片 1"/>
          <p:cNvPicPr>
            <a:picLocks noChangeAspect="1"/>
          </p:cNvPicPr>
          <p:nvPr/>
        </p:nvPicPr>
        <p:blipFill>
          <a:blip r:embed="rId3"/>
          <a:stretch>
            <a:fillRect/>
          </a:stretch>
        </p:blipFill>
        <p:spPr>
          <a:xfrm>
            <a:off x="767408" y="1429990"/>
            <a:ext cx="10801200" cy="3552213"/>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BBC05"/>
        </a:solidFill>
        <a:effectLst/>
      </p:bgPr>
    </p:bg>
    <p:spTree>
      <p:nvGrpSpPr>
        <p:cNvPr id="1" name=""/>
        <p:cNvGrpSpPr/>
        <p:nvPr/>
      </p:nvGrpSpPr>
      <p:grpSpPr>
        <a:xfrm>
          <a:off x="0" y="0"/>
          <a:ext cx="0" cy="0"/>
          <a:chOff x="0" y="0"/>
          <a:chExt cx="0" cy="0"/>
        </a:xfrm>
      </p:grpSpPr>
      <p:sp>
        <p:nvSpPr>
          <p:cNvPr id="2" name="標題 1"/>
          <p:cNvSpPr>
            <a:spLocks noGrp="1"/>
          </p:cNvSpPr>
          <p:nvPr>
            <p:ph type="title" idx="4294967295"/>
          </p:nvPr>
        </p:nvSpPr>
        <p:spPr>
          <a:xfrm>
            <a:off x="3067600" y="786177"/>
            <a:ext cx="5882100" cy="518000"/>
          </a:xfrm>
        </p:spPr>
        <p:txBody>
          <a:bodyPr/>
          <a:lstStyle/>
          <a:p>
            <a:endParaRPr lang="zh-TW" altLang="en-US"/>
          </a:p>
        </p:txBody>
      </p:sp>
      <p:sp>
        <p:nvSpPr>
          <p:cNvPr id="3" name="副標題 2"/>
          <p:cNvSpPr>
            <a:spLocks noGrp="1"/>
          </p:cNvSpPr>
          <p:nvPr>
            <p:ph type="subTitle" idx="4294967295"/>
          </p:nvPr>
        </p:nvSpPr>
        <p:spPr>
          <a:xfrm>
            <a:off x="3143921" y="3819713"/>
            <a:ext cx="5904300" cy="1948000"/>
          </a:xfrm>
        </p:spPr>
        <p:txBody>
          <a:bodyPr/>
          <a:lstStyle/>
          <a:p>
            <a:endParaRPr lang="zh-TW" altLang="en-US"/>
          </a:p>
        </p:txBody>
      </p:sp>
      <p:sp>
        <p:nvSpPr>
          <p:cNvPr id="13314" name="投影片編號版面配置區 3"/>
          <p:cNvSpPr>
            <a:spLocks noGrp="1"/>
          </p:cNvSpPr>
          <p:nvPr>
            <p:ph type="sldNum" sz="quarter" idx="4294967295"/>
          </p:nvPr>
        </p:nvSpPr>
        <p:spPr bwMode="auto">
          <a:xfrm>
            <a:off x="8534400" y="2636839"/>
            <a:ext cx="2133600"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anose="020B0604020202020204" pitchFamily="34" charset="0"/>
                <a:ea typeface="新細明體" panose="02020500000000000000" pitchFamily="18" charset="-120"/>
              </a:defRPr>
            </a:lvl1pPr>
            <a:lvl2pPr marL="742950" indent="-285750">
              <a:defRPr kumimoji="1">
                <a:solidFill>
                  <a:schemeClr val="tx1"/>
                </a:solidFill>
                <a:latin typeface="Arial" panose="020B0604020202020204" pitchFamily="34" charset="0"/>
                <a:ea typeface="新細明體" panose="02020500000000000000" pitchFamily="18" charset="-120"/>
              </a:defRPr>
            </a:lvl2pPr>
            <a:lvl3pPr marL="1143000" indent="-228600">
              <a:defRPr kumimoji="1">
                <a:solidFill>
                  <a:schemeClr val="tx1"/>
                </a:solidFill>
                <a:latin typeface="Arial" panose="020B0604020202020204" pitchFamily="34" charset="0"/>
                <a:ea typeface="新細明體" panose="02020500000000000000" pitchFamily="18" charset="-120"/>
              </a:defRPr>
            </a:lvl3pPr>
            <a:lvl4pPr marL="1600200" indent="-228600">
              <a:defRPr kumimoji="1">
                <a:solidFill>
                  <a:schemeClr val="tx1"/>
                </a:solidFill>
                <a:latin typeface="Arial" panose="020B0604020202020204" pitchFamily="34" charset="0"/>
                <a:ea typeface="新細明體" panose="02020500000000000000" pitchFamily="18" charset="-120"/>
              </a:defRPr>
            </a:lvl4pPr>
            <a:lvl5pPr marL="2057400" indent="-22860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fld id="{68861690-4AE5-4C3B-B2CA-B5D4CF32ECC0}" type="slidenum">
              <a:rPr kumimoji="0" lang="zh-TW" altLang="en-US">
                <a:solidFill>
                  <a:srgbClr val="898989"/>
                </a:solidFill>
                <a:latin typeface="Calibri" panose="020F0502020204030204" pitchFamily="34" charset="0"/>
              </a:rPr>
              <a:pPr/>
              <a:t>12</a:t>
            </a:fld>
            <a:endParaRPr kumimoji="0" lang="zh-TW" altLang="en-US">
              <a:solidFill>
                <a:srgbClr val="898989"/>
              </a:solidFill>
              <a:latin typeface="Calibri" panose="020F0502020204030204" pitchFamily="34" charset="0"/>
            </a:endParaRPr>
          </a:p>
        </p:txBody>
      </p:sp>
      <p:pic>
        <p:nvPicPr>
          <p:cNvPr id="13315"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197" t="1111" r="1158" b="1287"/>
          <a:stretch/>
        </p:blipFill>
        <p:spPr bwMode="auto">
          <a:xfrm>
            <a:off x="1991544" y="526666"/>
            <a:ext cx="7728049" cy="57772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3316" name="矩形 4"/>
          <p:cNvSpPr>
            <a:spLocks noChangeArrowheads="1"/>
          </p:cNvSpPr>
          <p:nvPr/>
        </p:nvSpPr>
        <p:spPr bwMode="auto">
          <a:xfrm>
            <a:off x="5663952" y="6331334"/>
            <a:ext cx="5874964"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kumimoji="1">
                <a:solidFill>
                  <a:schemeClr val="tx1"/>
                </a:solidFill>
                <a:latin typeface="Arial" panose="020B0604020202020204" pitchFamily="34" charset="0"/>
                <a:ea typeface="新細明體" panose="02020500000000000000" pitchFamily="18" charset="-120"/>
              </a:defRPr>
            </a:lvl1pPr>
            <a:lvl2pPr marL="742950" indent="-285750">
              <a:defRPr kumimoji="1">
                <a:solidFill>
                  <a:schemeClr val="tx1"/>
                </a:solidFill>
                <a:latin typeface="Arial" panose="020B0604020202020204" pitchFamily="34" charset="0"/>
                <a:ea typeface="新細明體" panose="02020500000000000000" pitchFamily="18" charset="-120"/>
              </a:defRPr>
            </a:lvl2pPr>
            <a:lvl3pPr marL="1143000" indent="-228600">
              <a:defRPr kumimoji="1">
                <a:solidFill>
                  <a:schemeClr val="tx1"/>
                </a:solidFill>
                <a:latin typeface="Arial" panose="020B0604020202020204" pitchFamily="34" charset="0"/>
                <a:ea typeface="新細明體" panose="02020500000000000000" pitchFamily="18" charset="-120"/>
              </a:defRPr>
            </a:lvl3pPr>
            <a:lvl4pPr marL="1600200" indent="-228600">
              <a:defRPr kumimoji="1">
                <a:solidFill>
                  <a:schemeClr val="tx1"/>
                </a:solidFill>
                <a:latin typeface="Arial" panose="020B0604020202020204" pitchFamily="34" charset="0"/>
                <a:ea typeface="新細明體" panose="02020500000000000000" pitchFamily="18" charset="-120"/>
              </a:defRPr>
            </a:lvl4pPr>
            <a:lvl5pPr marL="2057400" indent="-22860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r>
              <a:rPr lang="zh-TW" altLang="en-US" dirty="0"/>
              <a:t>資料來源</a:t>
            </a:r>
            <a:r>
              <a:rPr lang="en-US" altLang="zh-TW" dirty="0"/>
              <a:t>:</a:t>
            </a:r>
            <a:r>
              <a:rPr lang="zh-TW" altLang="en-US" kern="1200" dirty="0"/>
              <a:t>陳韋綸，苦勞網，</a:t>
            </a:r>
            <a:r>
              <a:rPr lang="en-US" altLang="zh-TW" dirty="0"/>
              <a:t>https://www.coolloud.org.tw/comment/33930</a:t>
            </a:r>
            <a:endParaRPr lang="zh-TW" altLang="en-US"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BBC05"/>
        </a:solidFill>
        <a:effectLst/>
      </p:bgPr>
    </p:bg>
    <p:spTree>
      <p:nvGrpSpPr>
        <p:cNvPr id="1" name=""/>
        <p:cNvGrpSpPr/>
        <p:nvPr/>
      </p:nvGrpSpPr>
      <p:grpSpPr>
        <a:xfrm>
          <a:off x="0" y="0"/>
          <a:ext cx="0" cy="0"/>
          <a:chOff x="0" y="0"/>
          <a:chExt cx="0" cy="0"/>
        </a:xfrm>
      </p:grpSpPr>
      <p:sp>
        <p:nvSpPr>
          <p:cNvPr id="14340" name="矩形 6"/>
          <p:cNvSpPr>
            <a:spLocks noChangeArrowheads="1"/>
          </p:cNvSpPr>
          <p:nvPr/>
        </p:nvSpPr>
        <p:spPr bwMode="auto">
          <a:xfrm>
            <a:off x="4943872" y="6277075"/>
            <a:ext cx="6696744"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kumimoji="1">
                <a:solidFill>
                  <a:schemeClr val="tx1"/>
                </a:solidFill>
                <a:latin typeface="Arial" panose="020B0604020202020204" pitchFamily="34" charset="0"/>
                <a:ea typeface="新細明體" panose="02020500000000000000" pitchFamily="18" charset="-120"/>
              </a:defRPr>
            </a:lvl1pPr>
            <a:lvl2pPr marL="742950" indent="-285750">
              <a:defRPr kumimoji="1">
                <a:solidFill>
                  <a:schemeClr val="tx1"/>
                </a:solidFill>
                <a:latin typeface="Arial" panose="020B0604020202020204" pitchFamily="34" charset="0"/>
                <a:ea typeface="新細明體" panose="02020500000000000000" pitchFamily="18" charset="-120"/>
              </a:defRPr>
            </a:lvl2pPr>
            <a:lvl3pPr marL="1143000" indent="-228600">
              <a:defRPr kumimoji="1">
                <a:solidFill>
                  <a:schemeClr val="tx1"/>
                </a:solidFill>
                <a:latin typeface="Arial" panose="020B0604020202020204" pitchFamily="34" charset="0"/>
                <a:ea typeface="新細明體" panose="02020500000000000000" pitchFamily="18" charset="-120"/>
              </a:defRPr>
            </a:lvl3pPr>
            <a:lvl4pPr marL="1600200" indent="-228600">
              <a:defRPr kumimoji="1">
                <a:solidFill>
                  <a:schemeClr val="tx1"/>
                </a:solidFill>
                <a:latin typeface="Arial" panose="020B0604020202020204" pitchFamily="34" charset="0"/>
                <a:ea typeface="新細明體" panose="02020500000000000000" pitchFamily="18" charset="-120"/>
              </a:defRPr>
            </a:lvl4pPr>
            <a:lvl5pPr marL="2057400" indent="-22860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r>
              <a:rPr lang="zh-TW" altLang="en-US" dirty="0"/>
              <a:t>資料來源</a:t>
            </a:r>
            <a:r>
              <a:rPr lang="en-US" altLang="zh-TW" dirty="0"/>
              <a:t>:Workforce</a:t>
            </a:r>
            <a:r>
              <a:rPr lang="zh-TW" altLang="en-US" dirty="0"/>
              <a:t>勞動力量，</a:t>
            </a:r>
            <a:r>
              <a:rPr lang="en-US" altLang="zh-TW" dirty="0"/>
              <a:t>https://twworkforce.com/2018/04/16/internship/</a:t>
            </a:r>
            <a:endParaRPr lang="zh-TW" altLang="en-US" dirty="0"/>
          </a:p>
        </p:txBody>
      </p:sp>
      <p:sp>
        <p:nvSpPr>
          <p:cNvPr id="14341" name="文字方塊 9"/>
          <p:cNvSpPr txBox="1">
            <a:spLocks noChangeArrowheads="1"/>
          </p:cNvSpPr>
          <p:nvPr/>
        </p:nvSpPr>
        <p:spPr bwMode="auto">
          <a:xfrm>
            <a:off x="623393" y="6277075"/>
            <a:ext cx="648072"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kumimoji="1">
                <a:solidFill>
                  <a:schemeClr val="tx1"/>
                </a:solidFill>
                <a:latin typeface="Arial" panose="020B0604020202020204" pitchFamily="34" charset="0"/>
                <a:ea typeface="新細明體" panose="02020500000000000000" pitchFamily="18" charset="-120"/>
              </a:defRPr>
            </a:lvl1pPr>
            <a:lvl2pPr marL="742950" indent="-285750">
              <a:defRPr kumimoji="1">
                <a:solidFill>
                  <a:schemeClr val="tx1"/>
                </a:solidFill>
                <a:latin typeface="Arial" panose="020B0604020202020204" pitchFamily="34" charset="0"/>
                <a:ea typeface="新細明體" panose="02020500000000000000" pitchFamily="18" charset="-120"/>
              </a:defRPr>
            </a:lvl2pPr>
            <a:lvl3pPr marL="1143000" indent="-228600">
              <a:defRPr kumimoji="1">
                <a:solidFill>
                  <a:schemeClr val="tx1"/>
                </a:solidFill>
                <a:latin typeface="Arial" panose="020B0604020202020204" pitchFamily="34" charset="0"/>
                <a:ea typeface="新細明體" panose="02020500000000000000" pitchFamily="18" charset="-120"/>
              </a:defRPr>
            </a:lvl3pPr>
            <a:lvl4pPr marL="1600200" indent="-228600">
              <a:defRPr kumimoji="1">
                <a:solidFill>
                  <a:schemeClr val="tx1"/>
                </a:solidFill>
                <a:latin typeface="Arial" panose="020B0604020202020204" pitchFamily="34" charset="0"/>
                <a:ea typeface="新細明體" panose="02020500000000000000" pitchFamily="18" charset="-120"/>
              </a:defRPr>
            </a:lvl4pPr>
            <a:lvl5pPr marL="2057400" indent="-22860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r>
              <a:rPr lang="zh-TW" altLang="en-US" dirty="0">
                <a:hlinkClick r:id="rId3" action="ppaction://hlinkpres?slideindex=1&amp;slidetitle="/>
              </a:rPr>
              <a:t>連結</a:t>
            </a:r>
            <a:endParaRPr lang="zh-TW" altLang="en-US" dirty="0"/>
          </a:p>
        </p:txBody>
      </p:sp>
      <p:pic>
        <p:nvPicPr>
          <p:cNvPr id="4" name="圖片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27448" y="476672"/>
            <a:ext cx="10080015" cy="5670009"/>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12291" name="矩形 5"/>
          <p:cNvSpPr>
            <a:spLocks noChangeArrowheads="1"/>
          </p:cNvSpPr>
          <p:nvPr/>
        </p:nvSpPr>
        <p:spPr bwMode="auto">
          <a:xfrm>
            <a:off x="1631504" y="2060848"/>
            <a:ext cx="4464496" cy="18466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itchFamily="34" charset="0"/>
              <a:buChar char="•"/>
              <a:defRPr sz="3200">
                <a:solidFill>
                  <a:schemeClr val="tx1"/>
                </a:solidFill>
                <a:latin typeface="Calibri" pitchFamily="34" charset="0"/>
                <a:ea typeface="新細明體" pitchFamily="18" charset="-120"/>
              </a:defRPr>
            </a:lvl1pPr>
            <a:lvl2pPr marL="742950" indent="-285750">
              <a:spcBef>
                <a:spcPct val="20000"/>
              </a:spcBef>
              <a:buFont typeface="Arial" pitchFamily="34" charset="0"/>
              <a:buChar char="–"/>
              <a:defRPr sz="2800">
                <a:solidFill>
                  <a:schemeClr val="tx1"/>
                </a:solidFill>
                <a:latin typeface="Calibri" pitchFamily="34" charset="0"/>
                <a:ea typeface="新細明體" pitchFamily="18" charset="-120"/>
              </a:defRPr>
            </a:lvl2pPr>
            <a:lvl3pPr marL="1143000" indent="-228600">
              <a:spcBef>
                <a:spcPct val="20000"/>
              </a:spcBef>
              <a:buFont typeface="Arial" pitchFamily="34" charset="0"/>
              <a:buChar char="•"/>
              <a:defRPr sz="2400">
                <a:solidFill>
                  <a:schemeClr val="tx1"/>
                </a:solidFill>
                <a:latin typeface="Calibri" pitchFamily="34" charset="0"/>
                <a:ea typeface="新細明體" pitchFamily="18" charset="-120"/>
              </a:defRPr>
            </a:lvl3pPr>
            <a:lvl4pPr marL="1600200" indent="-228600">
              <a:spcBef>
                <a:spcPct val="20000"/>
              </a:spcBef>
              <a:buFont typeface="Arial" pitchFamily="34" charset="0"/>
              <a:buChar char="–"/>
              <a:defRPr sz="2000">
                <a:solidFill>
                  <a:schemeClr val="tx1"/>
                </a:solidFill>
                <a:latin typeface="Calibri" pitchFamily="34" charset="0"/>
                <a:ea typeface="新細明體" pitchFamily="18" charset="-120"/>
              </a:defRPr>
            </a:lvl4pPr>
            <a:lvl5pPr marL="2057400" indent="-228600">
              <a:spcBef>
                <a:spcPct val="20000"/>
              </a:spcBef>
              <a:buFont typeface="Arial" pitchFamily="34" charset="0"/>
              <a:buChar char="»"/>
              <a:defRPr sz="2000">
                <a:solidFill>
                  <a:schemeClr val="tx1"/>
                </a:solidFill>
                <a:latin typeface="Calibri" pitchFamily="34" charset="0"/>
                <a:ea typeface="新細明體" pitchFamily="18" charset="-12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新細明體" pitchFamily="18" charset="-12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新細明體" pitchFamily="18" charset="-12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新細明體" pitchFamily="18" charset="-12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新細明體" pitchFamily="18" charset="-120"/>
              </a:defRPr>
            </a:lvl9pPr>
          </a:lstStyle>
          <a:p>
            <a:pPr algn="ctr" eaLnBrk="1" hangingPunct="1">
              <a:lnSpc>
                <a:spcPct val="150000"/>
              </a:lnSpc>
              <a:spcBef>
                <a:spcPct val="0"/>
              </a:spcBef>
              <a:buFontTx/>
              <a:buNone/>
              <a:defRPr/>
            </a:pPr>
            <a:r>
              <a:rPr lang="zh-TW" altLang="en-US" sz="4000" b="1" dirty="0">
                <a:solidFill>
                  <a:schemeClr val="accent6"/>
                </a:solidFill>
                <a:latin typeface="微軟正黑體" panose="020B0604030504040204" pitchFamily="34" charset="-120"/>
                <a:ea typeface="微軟正黑體" panose="020B0604030504040204" pitchFamily="34" charset="-120"/>
              </a:rPr>
              <a:t>是否有勞、健保？</a:t>
            </a:r>
            <a:endParaRPr lang="en-US" altLang="zh-TW" sz="4000" b="1" dirty="0">
              <a:solidFill>
                <a:schemeClr val="accent6"/>
              </a:solidFill>
              <a:latin typeface="微軟正黑體" panose="020B0604030504040204" pitchFamily="34" charset="-120"/>
              <a:ea typeface="微軟正黑體" panose="020B0604030504040204" pitchFamily="34" charset="-120"/>
            </a:endParaRPr>
          </a:p>
          <a:p>
            <a:pPr algn="ctr" eaLnBrk="1" hangingPunct="1">
              <a:lnSpc>
                <a:spcPct val="150000"/>
              </a:lnSpc>
              <a:spcBef>
                <a:spcPct val="0"/>
              </a:spcBef>
              <a:buFontTx/>
              <a:buNone/>
              <a:defRPr/>
            </a:pPr>
            <a:r>
              <a:rPr lang="zh-TW" altLang="en-US" sz="2800" b="1" dirty="0">
                <a:solidFill>
                  <a:schemeClr val="accent6"/>
                </a:solidFill>
                <a:latin typeface="微軟正黑體" panose="020B0604030504040204" pitchFamily="34" charset="-120"/>
                <a:ea typeface="微軟正黑體" panose="020B0604030504040204" pitchFamily="34" charset="-120"/>
              </a:rPr>
              <a:t>勞基法</a:t>
            </a:r>
            <a:r>
              <a:rPr lang="en-US" altLang="zh-TW" sz="2800" b="1" dirty="0">
                <a:solidFill>
                  <a:schemeClr val="accent6"/>
                </a:solidFill>
                <a:latin typeface="微軟正黑體" panose="020B0604030504040204" pitchFamily="34" charset="-120"/>
                <a:ea typeface="微軟正黑體" panose="020B0604030504040204" pitchFamily="34" charset="-120"/>
              </a:rPr>
              <a:t>:</a:t>
            </a:r>
            <a:r>
              <a:rPr lang="en-US" altLang="zh-TW" sz="2800" b="1" dirty="0">
                <a:solidFill>
                  <a:srgbClr val="0070C0"/>
                </a:solidFill>
                <a:latin typeface="微軟正黑體" panose="020B0604030504040204" pitchFamily="34" charset="-120"/>
                <a:ea typeface="微軟正黑體" panose="020B0604030504040204" pitchFamily="34" charset="-120"/>
              </a:rPr>
              <a:t>5</a:t>
            </a:r>
            <a:r>
              <a:rPr lang="zh-TW" altLang="en-US" sz="2800" b="1" dirty="0">
                <a:solidFill>
                  <a:srgbClr val="0070C0"/>
                </a:solidFill>
                <a:latin typeface="微軟正黑體" panose="020B0604030504040204" pitchFamily="34" charset="-120"/>
                <a:ea typeface="微軟正黑體" panose="020B0604030504040204" pitchFamily="34" charset="-120"/>
              </a:rPr>
              <a:t>人以上</a:t>
            </a:r>
            <a:r>
              <a:rPr lang="zh-TW" altLang="en-US" sz="3600" b="1" dirty="0">
                <a:solidFill>
                  <a:srgbClr val="0070C0"/>
                </a:solidFill>
                <a:latin typeface="微軟正黑體" panose="020B0604030504040204" pitchFamily="34" charset="-120"/>
                <a:ea typeface="微軟正黑體" panose="020B0604030504040204" pitchFamily="34" charset="-120"/>
              </a:rPr>
              <a:t>主動保</a:t>
            </a:r>
            <a:endParaRPr lang="en-US" altLang="zh-TW" sz="2800" b="1" dirty="0">
              <a:solidFill>
                <a:srgbClr val="0070C0"/>
              </a:solidFill>
              <a:latin typeface="微軟正黑體" panose="020B0604030504040204" pitchFamily="34" charset="-120"/>
              <a:ea typeface="微軟正黑體" panose="020B0604030504040204" pitchFamily="34" charset="-120"/>
            </a:endParaRPr>
          </a:p>
        </p:txBody>
      </p:sp>
      <p:sp>
        <p:nvSpPr>
          <p:cNvPr id="16388" name="標題 1"/>
          <p:cNvSpPr>
            <a:spLocks noGrp="1"/>
          </p:cNvSpPr>
          <p:nvPr>
            <p:ph type="title" idx="4294967295"/>
          </p:nvPr>
        </p:nvSpPr>
        <p:spPr>
          <a:xfrm>
            <a:off x="1415480" y="692150"/>
            <a:ext cx="5904656" cy="720725"/>
          </a:xfrm>
        </p:spPr>
        <p:txBody>
          <a:bodyPr/>
          <a:lstStyle/>
          <a:p>
            <a:r>
              <a:rPr lang="zh-TW" altLang="en-US" sz="5400" dirty="0">
                <a:solidFill>
                  <a:schemeClr val="accent6">
                    <a:lumMod val="90000"/>
                    <a:lumOff val="10000"/>
                  </a:schemeClr>
                </a:solidFill>
                <a:latin typeface="Times New Roman" panose="02020603050405020304" pitchFamily="18" charset="0"/>
                <a:ea typeface="微軟正黑體" panose="020B0604030504040204" pitchFamily="34" charset="-120"/>
                <a:cs typeface="Times New Roman" panose="02020603050405020304" pitchFamily="18" charset="0"/>
              </a:rPr>
              <a:t>工作之後</a:t>
            </a:r>
            <a:r>
              <a:rPr lang="en-US" altLang="zh-TW" sz="5400" dirty="0">
                <a:solidFill>
                  <a:schemeClr val="accent6">
                    <a:lumMod val="90000"/>
                    <a:lumOff val="10000"/>
                  </a:schemeClr>
                </a:solidFill>
                <a:latin typeface="Times New Roman" panose="02020603050405020304" pitchFamily="18" charset="0"/>
                <a:ea typeface="微軟正黑體" panose="020B0604030504040204" pitchFamily="34" charset="-120"/>
                <a:cs typeface="Times New Roman" panose="02020603050405020304" pitchFamily="18" charset="0"/>
              </a:rPr>
              <a:t>:</a:t>
            </a:r>
            <a:r>
              <a:rPr lang="zh-TW" altLang="en-US" sz="5400" dirty="0">
                <a:solidFill>
                  <a:schemeClr val="accent6">
                    <a:lumMod val="90000"/>
                    <a:lumOff val="10000"/>
                  </a:schemeClr>
                </a:solidFill>
                <a:latin typeface="Times New Roman" panose="02020603050405020304" pitchFamily="18" charset="0"/>
                <a:ea typeface="微軟正黑體" panose="020B0604030504040204" pitchFamily="34" charset="-120"/>
                <a:cs typeface="Times New Roman" panose="02020603050405020304" pitchFamily="18" charset="0"/>
                <a:hlinkClick r:id="rId3" action="ppaction://hlinkfile">
                  <a:extLst>
                    <a:ext uri="{A12FA001-AC4F-418D-AE19-62706E023703}">
                      <ahyp:hlinkClr xmlns:ahyp="http://schemas.microsoft.com/office/drawing/2018/hyperlinkcolor" val="tx"/>
                    </a:ext>
                  </a:extLst>
                </a:hlinkClick>
              </a:rPr>
              <a:t>多留意</a:t>
            </a:r>
            <a:endParaRPr lang="zh-TW" altLang="en-US" sz="5400" dirty="0">
              <a:solidFill>
                <a:schemeClr val="accent6">
                  <a:lumMod val="90000"/>
                  <a:lumOff val="10000"/>
                </a:schemeClr>
              </a:solidFill>
              <a:latin typeface="Times New Roman" panose="02020603050405020304" pitchFamily="18" charset="0"/>
              <a:ea typeface="微軟正黑體" panose="020B0604030504040204" pitchFamily="34" charset="-120"/>
              <a:cs typeface="Times New Roman" panose="02020603050405020304" pitchFamily="18" charset="0"/>
            </a:endParaRPr>
          </a:p>
        </p:txBody>
      </p:sp>
      <p:sp>
        <p:nvSpPr>
          <p:cNvPr id="2" name="矩形 1"/>
          <p:cNvSpPr/>
          <p:nvPr/>
        </p:nvSpPr>
        <p:spPr>
          <a:xfrm>
            <a:off x="1631504" y="4082782"/>
            <a:ext cx="7128792" cy="1952201"/>
          </a:xfrm>
          <a:prstGeom prst="rect">
            <a:avLst/>
          </a:prstGeom>
        </p:spPr>
        <p:txBody>
          <a:bodyPr wrap="square">
            <a:spAutoFit/>
          </a:bodyPr>
          <a:lstStyle/>
          <a:p>
            <a:pPr marL="514350" indent="-514350">
              <a:lnSpc>
                <a:spcPct val="150000"/>
              </a:lnSpc>
              <a:buFont typeface="+mj-lt"/>
              <a:buAutoNum type="arabicPeriod"/>
              <a:defRPr/>
            </a:pPr>
            <a:r>
              <a:rPr lang="zh-TW" altLang="en-US" sz="2800" b="1" dirty="0">
                <a:solidFill>
                  <a:schemeClr val="accent6"/>
                </a:solidFill>
                <a:latin typeface="微軟正黑體" panose="020B0604030504040204" pitchFamily="34" charset="-120"/>
                <a:ea typeface="微軟正黑體" panose="020B0604030504040204" pitchFamily="34" charset="-120"/>
              </a:rPr>
              <a:t>僱用員工要加保，兼職一樣不可少</a:t>
            </a:r>
            <a:endParaRPr lang="en-US" altLang="zh-TW" sz="2800" b="1" dirty="0">
              <a:solidFill>
                <a:schemeClr val="accent6"/>
              </a:solidFill>
              <a:latin typeface="微軟正黑體" panose="020B0604030504040204" pitchFamily="34" charset="-120"/>
              <a:ea typeface="微軟正黑體" panose="020B0604030504040204" pitchFamily="34" charset="-120"/>
            </a:endParaRPr>
          </a:p>
          <a:p>
            <a:pPr marL="514350" indent="-514350">
              <a:lnSpc>
                <a:spcPct val="150000"/>
              </a:lnSpc>
              <a:buFont typeface="+mj-lt"/>
              <a:buAutoNum type="arabicPeriod"/>
              <a:defRPr/>
            </a:pPr>
            <a:r>
              <a:rPr lang="zh-TW" altLang="en-US" sz="2800" b="1" dirty="0">
                <a:solidFill>
                  <a:schemeClr val="accent6"/>
                </a:solidFill>
                <a:latin typeface="微軟正黑體" panose="020B0604030504040204" pitchFamily="34" charset="-120"/>
                <a:ea typeface="微軟正黑體" panose="020B0604030504040204" pitchFamily="34" charset="-120"/>
              </a:rPr>
              <a:t>如果要去工會保，只有勞保沒就保</a:t>
            </a:r>
            <a:endParaRPr lang="en-US" altLang="zh-TW" sz="2800" b="1" dirty="0">
              <a:solidFill>
                <a:schemeClr val="accent6"/>
              </a:solidFill>
              <a:latin typeface="微軟正黑體" panose="020B0604030504040204" pitchFamily="34" charset="-120"/>
              <a:ea typeface="微軟正黑體" panose="020B0604030504040204" pitchFamily="34" charset="-120"/>
            </a:endParaRPr>
          </a:p>
          <a:p>
            <a:pPr marL="514350" indent="-514350">
              <a:lnSpc>
                <a:spcPct val="150000"/>
              </a:lnSpc>
              <a:buFont typeface="+mj-lt"/>
              <a:buAutoNum type="arabicPeriod"/>
              <a:defRPr/>
            </a:pPr>
            <a:r>
              <a:rPr lang="en-US" altLang="zh-TW" sz="2800" b="1" dirty="0">
                <a:solidFill>
                  <a:schemeClr val="accent6"/>
                </a:solidFill>
                <a:latin typeface="微軟正黑體" panose="020B0604030504040204" pitchFamily="34" charset="-120"/>
                <a:ea typeface="微軟正黑體" panose="020B0604030504040204" pitchFamily="34" charset="-120"/>
              </a:rPr>
              <a:t>4</a:t>
            </a:r>
            <a:r>
              <a:rPr lang="zh-TW" altLang="en-US" sz="2800" b="1" dirty="0">
                <a:solidFill>
                  <a:schemeClr val="accent6"/>
                </a:solidFill>
                <a:latin typeface="微軟正黑體" panose="020B0604030504040204" pitchFamily="34" charset="-120"/>
                <a:ea typeface="微軟正黑體" panose="020B0604030504040204" pitchFamily="34" charset="-120"/>
              </a:rPr>
              <a:t>人以下未強制，還是要求老闆保</a:t>
            </a:r>
            <a:endParaRPr lang="en-US" altLang="zh-TW" sz="2800" b="1" dirty="0">
              <a:solidFill>
                <a:schemeClr val="accent6"/>
              </a:solidFill>
              <a:latin typeface="微軟正黑體" panose="020B0604030504040204" pitchFamily="34" charset="-120"/>
              <a:ea typeface="微軟正黑體" panose="020B0604030504040204" pitchFamily="34" charset="-120"/>
            </a:endParaRPr>
          </a:p>
        </p:txBody>
      </p:sp>
      <mc:AlternateContent xmlns:mc="http://schemas.openxmlformats.org/markup-compatibility/2006">
        <mc:Choice xmlns:am3d="http://schemas.microsoft.com/office/drawing/2017/model3d" Requires="am3d">
          <p:graphicFrame>
            <p:nvGraphicFramePr>
              <p:cNvPr id="3" name="3D 模型 2" descr="Thinking Face Emoji">
                <a:extLst>
                  <a:ext uri="{FF2B5EF4-FFF2-40B4-BE49-F238E27FC236}">
                    <a16:creationId xmlns:a16="http://schemas.microsoft.com/office/drawing/2014/main" id="{C839A395-99ED-42E3-9EF6-B49F07E0B649}"/>
                  </a:ext>
                </a:extLst>
              </p:cNvPr>
              <p:cNvGraphicFramePr>
                <a:graphicFrameLocks noChangeAspect="1"/>
              </p:cNvGraphicFramePr>
              <p:nvPr>
                <p:extLst>
                  <p:ext uri="{D42A27DB-BD31-4B8C-83A1-F6EECF244321}">
                    <p14:modId xmlns:p14="http://schemas.microsoft.com/office/powerpoint/2010/main" val="466540185"/>
                  </p:ext>
                </p:extLst>
              </p:nvPr>
            </p:nvGraphicFramePr>
            <p:xfrm>
              <a:off x="7779731" y="1711339"/>
              <a:ext cx="1961128" cy="1980168"/>
            </p:xfrm>
            <a:graphic>
              <a:graphicData uri="http://schemas.microsoft.com/office/drawing/2017/model3d">
                <am3d:model3d r:embed="rId4">
                  <am3d:spPr>
                    <a:xfrm>
                      <a:off x="0" y="0"/>
                      <a:ext cx="1961128" cy="1980168"/>
                    </a:xfrm>
                    <a:prstGeom prst="rect">
                      <a:avLst/>
                    </a:prstGeom>
                  </am3d:spPr>
                  <am3d:camera>
                    <am3d:pos x="0" y="0" z="78335969"/>
                    <am3d:up dx="0" dy="36000000" dz="0"/>
                    <am3d:lookAt x="0" y="0" z="0"/>
                    <am3d:perspective fov="2700000"/>
                  </am3d:camera>
                  <am3d:trans>
                    <am3d:meterPerModelUnit n="89687" d="1000000"/>
                    <am3d:preTrans dx="3" dy="-16951004" dz="-1048983"/>
                    <am3d:scale>
                      <am3d:sx n="1000000" d="1000000"/>
                      <am3d:sy n="1000000" d="1000000"/>
                      <am3d:sz n="1000000" d="1000000"/>
                    </am3d:scale>
                    <am3d:rot/>
                    <am3d:postTrans dx="0" dy="0" dz="0"/>
                  </am3d:trans>
                  <am3d:raster rName="Office3DRenderer" rVer="16.0.8326">
                    <am3d:blip r:embed="rId5"/>
                  </am3d:raster>
                  <am3d:objViewport viewportSz="3579534"/>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3" name="3D 模型 2" descr="Thinking Face Emoji">
                <a:extLst>
                  <a:ext uri="{FF2B5EF4-FFF2-40B4-BE49-F238E27FC236}">
                    <a16:creationId xmlns:a16="http://schemas.microsoft.com/office/drawing/2014/main" id="{C839A395-99ED-42E3-9EF6-B49F07E0B649}"/>
                  </a:ext>
                </a:extLst>
              </p:cNvPr>
              <p:cNvPicPr>
                <a:picLocks noGrp="1" noRot="1" noChangeAspect="1" noMove="1" noResize="1" noEditPoints="1" noAdjustHandles="1" noChangeArrowheads="1" noChangeShapeType="1" noCrop="1"/>
              </p:cNvPicPr>
              <p:nvPr/>
            </p:nvPicPr>
            <p:blipFill>
              <a:blip r:embed="rId5"/>
              <a:stretch>
                <a:fillRect/>
              </a:stretch>
            </p:blipFill>
            <p:spPr>
              <a:xfrm>
                <a:off x="7779731" y="1711339"/>
                <a:ext cx="1961128" cy="1980168"/>
              </a:xfrm>
              <a:prstGeom prst="rect">
                <a:avLst/>
              </a:prstGeom>
            </p:spPr>
          </p:pic>
        </mc:Fallback>
      </mc:AlternateContent>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0" presetClass="entr" presetSubtype="128"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anim calcmode="lin" valueType="num">
                                      <p:cBhvr additive="sum">
                                        <p:cTn id="8" dur="500" fill="hold"/>
                                        <p:tgtEl>
                                          <p:spTgt spid="3"/>
                                        </p:tgtEl>
                                        <p:attrNameLst>
                                          <p:attrName>3d.view.rotation.y</p:attrName>
                                        </p:attrNameLst>
                                      </p:cBhvr>
                                      <p:tavLst>
                                        <p:tav tm="0">
                                          <p:val>
                                            <p:fltVal val="-20"/>
                                          </p:val>
                                        </p:tav>
                                        <p:tav tm="3330">
                                          <p:val>
                                            <p:fltVal val="-19.9349"/>
                                          </p:val>
                                        </p:tav>
                                        <p:tav tm="6660">
                                          <p:val>
                                            <p:fltVal val="-19.7456"/>
                                          </p:val>
                                        </p:tav>
                                        <p:tav tm="9990">
                                          <p:val>
                                            <p:fltVal val="-19.441"/>
                                          </p:val>
                                        </p:tav>
                                        <p:tav tm="13320">
                                          <p:val>
                                            <p:fltVal val="-19.0299"/>
                                          </p:val>
                                        </p:tav>
                                        <p:tav tm="16650">
                                          <p:val>
                                            <p:fltVal val="-18.5212"/>
                                          </p:val>
                                        </p:tav>
                                        <p:tav tm="19970">
                                          <p:val>
                                            <p:fltVal val="-17.9257"/>
                                          </p:val>
                                        </p:tav>
                                        <p:tav tm="23290">
                                          <p:val>
                                            <p:fltVal val="-17.2507"/>
                                          </p:val>
                                        </p:tav>
                                        <p:tav tm="26620">
                                          <p:val>
                                            <p:fltVal val="-16.5027"/>
                                          </p:val>
                                        </p:tav>
                                        <p:tav tm="29950">
                                          <p:val>
                                            <p:fltVal val="-15.6925"/>
                                          </p:val>
                                        </p:tav>
                                        <p:tav tm="33280">
                                          <p:val>
                                            <p:fltVal val="-14.829"/>
                                          </p:val>
                                        </p:tav>
                                        <p:tav tm="36610">
                                          <p:val>
                                            <p:fltVal val="-13.9209"/>
                                          </p:val>
                                        </p:tav>
                                        <p:tav tm="39940">
                                          <p:val>
                                            <p:fltVal val="-12.9772"/>
                                          </p:val>
                                        </p:tav>
                                        <p:tav tm="43270">
                                          <p:val>
                                            <p:fltVal val="-12.0068"/>
                                          </p:val>
                                        </p:tav>
                                        <p:tav tm="46600">
                                          <p:val>
                                            <p:fltVal val="-11.0184"/>
                                          </p:val>
                                        </p:tav>
                                        <p:tav tm="49930">
                                          <p:val>
                                            <p:fltVal val="-10.0209"/>
                                          </p:val>
                                        </p:tav>
                                        <p:tav tm="53250">
                                          <p:val>
                                            <p:fltVal val="-9.0263"/>
                                          </p:val>
                                        </p:tav>
                                        <p:tav tm="56580">
                                          <p:val>
                                            <p:fltVal val="-8.0373"/>
                                          </p:val>
                                        </p:tav>
                                        <p:tav tm="59900">
                                          <p:val>
                                            <p:fltVal val="-7.0688"/>
                                          </p:val>
                                        </p:tav>
                                        <p:tav tm="63220">
                                          <p:val>
                                            <p:fltVal val="-6.1264"/>
                                          </p:val>
                                        </p:tav>
                                        <p:tav tm="66540">
                                          <p:val>
                                            <p:fltVal val="-5.2189"/>
                                          </p:val>
                                        </p:tav>
                                        <p:tav tm="69870">
                                          <p:val>
                                            <p:fltVal val="-4.3528"/>
                                          </p:val>
                                        </p:tav>
                                        <p:tav tm="73190">
                                          <p:val>
                                            <p:fltVal val="-3.5418"/>
                                          </p:val>
                                        </p:tav>
                                        <p:tav tm="76510">
                                          <p:val>
                                            <p:fltVal val="-2.7922"/>
                                          </p:val>
                                        </p:tav>
                                        <p:tav tm="79830">
                                          <p:val>
                                            <p:fltVal val="-2.1127"/>
                                          </p:val>
                                        </p:tav>
                                        <p:tav tm="83160">
                                          <p:val>
                                            <p:fltVal val="-1.5104"/>
                                          </p:val>
                                        </p:tav>
                                        <p:tav tm="86480">
                                          <p:val>
                                            <p:fltVal val="-0.9978"/>
                                          </p:val>
                                        </p:tav>
                                        <p:tav tm="89800">
                                          <p:val>
                                            <p:fltVal val="-0.5817"/>
                                          </p:val>
                                        </p:tav>
                                        <p:tav tm="93120">
                                          <p:val>
                                            <p:fltVal val="-0.2709"/>
                                          </p:val>
                                        </p:tav>
                                        <p:tav tm="96450">
                                          <p:val>
                                            <p:fltVal val="-0.0738"/>
                                          </p:val>
                                        </p:tav>
                                        <p:tav tm="100000">
                                          <p:val>
                                            <p:fltVal val="0"/>
                                          </p:val>
                                        </p:tav>
                                      </p:tavLst>
                                    </p:anim>
                                    <p:anim calcmode="lin" valueType="num">
                                      <p:cBhvr additive="mult">
                                        <p:cTn id="9" dur="500" fill="hold"/>
                                        <p:tgtEl>
                                          <p:spTgt spid="3"/>
                                        </p:tgtEl>
                                        <p:attrNameLst>
                                          <p:attrName>3d.object.scale.x</p:attrName>
                                        </p:attrNameLst>
                                      </p:cBhvr>
                                      <p:tavLst>
                                        <p:tav tm="0">
                                          <p:val>
                                            <p:fltVal val="0.8"/>
                                          </p:val>
                                        </p:tav>
                                        <p:tav tm="3330">
                                          <p:val>
                                            <p:fltVal val="0.8104"/>
                                          </p:val>
                                        </p:tav>
                                        <p:tav tm="6660">
                                          <p:val>
                                            <p:fltVal val="0.8208"/>
                                          </p:val>
                                        </p:tav>
                                        <p:tav tm="9990">
                                          <p:val>
                                            <p:fltVal val="0.8312"/>
                                          </p:val>
                                        </p:tav>
                                        <p:tav tm="13320">
                                          <p:val>
                                            <p:fltVal val="0.8415"/>
                                          </p:val>
                                        </p:tav>
                                        <p:tav tm="16650">
                                          <p:val>
                                            <p:fltVal val="0.8517"/>
                                          </p:val>
                                        </p:tav>
                                        <p:tav tm="19970">
                                          <p:val>
                                            <p:fltVal val="0.8617"/>
                                          </p:val>
                                        </p:tav>
                                        <p:tav tm="23290">
                                          <p:val>
                                            <p:fltVal val="0.8715"/>
                                          </p:val>
                                        </p:tav>
                                        <p:tav tm="26620">
                                          <p:val>
                                            <p:fltVal val="0.8812"/>
                                          </p:val>
                                        </p:tav>
                                        <p:tav tm="29950">
                                          <p:val>
                                            <p:fltVal val="0.8906"/>
                                          </p:val>
                                        </p:tav>
                                        <p:tav tm="33280">
                                          <p:val>
                                            <p:fltVal val="0.8998"/>
                                          </p:val>
                                        </p:tav>
                                        <p:tav tm="36610">
                                          <p:val>
                                            <p:fltVal val="0.9087"/>
                                          </p:val>
                                        </p:tav>
                                        <p:tav tm="39940">
                                          <p:val>
                                            <p:fltVal val="0.9174"/>
                                          </p:val>
                                        </p:tav>
                                        <p:tav tm="43270">
                                          <p:val>
                                            <p:fltVal val="0.9257"/>
                                          </p:val>
                                        </p:tav>
                                        <p:tav tm="46600">
                                          <p:val>
                                            <p:fltVal val="0.9336"/>
                                          </p:val>
                                        </p:tav>
                                        <p:tav tm="49930">
                                          <p:val>
                                            <p:fltVal val="0.9412"/>
                                          </p:val>
                                        </p:tav>
                                        <p:tav tm="53250">
                                          <p:val>
                                            <p:fltVal val="0.9484"/>
                                          </p:val>
                                        </p:tav>
                                        <p:tav tm="56580">
                                          <p:val>
                                            <p:fltVal val="0.9552"/>
                                          </p:val>
                                        </p:tav>
                                        <p:tav tm="59900">
                                          <p:val>
                                            <p:fltVal val="0.9616"/>
                                          </p:val>
                                        </p:tav>
                                        <p:tav tm="63220">
                                          <p:val>
                                            <p:fltVal val="0.9675"/>
                                          </p:val>
                                        </p:tav>
                                        <p:tav tm="66540">
                                          <p:val>
                                            <p:fltVal val="0.973"/>
                                          </p:val>
                                        </p:tav>
                                        <p:tav tm="69870">
                                          <p:val>
                                            <p:fltVal val="0.978"/>
                                          </p:val>
                                        </p:tav>
                                        <p:tav tm="73190">
                                          <p:val>
                                            <p:fltVal val="0.9825"/>
                                          </p:val>
                                        </p:tav>
                                        <p:tav tm="76510">
                                          <p:val>
                                            <p:fltVal val="0.9865"/>
                                          </p:val>
                                        </p:tav>
                                        <p:tav tm="79830">
                                          <p:val>
                                            <p:fltVal val="0.99"/>
                                          </p:val>
                                        </p:tav>
                                        <p:tav tm="83160">
                                          <p:val>
                                            <p:fltVal val="0.993"/>
                                          </p:val>
                                        </p:tav>
                                        <p:tav tm="86480">
                                          <p:val>
                                            <p:fltVal val="0.9955"/>
                                          </p:val>
                                        </p:tav>
                                        <p:tav tm="89800">
                                          <p:val>
                                            <p:fltVal val="0.9974"/>
                                          </p:val>
                                        </p:tav>
                                        <p:tav tm="93120">
                                          <p:val>
                                            <p:fltVal val="0.9988"/>
                                          </p:val>
                                        </p:tav>
                                        <p:tav tm="96450">
                                          <p:val>
                                            <p:fltVal val="0.9996"/>
                                          </p:val>
                                        </p:tav>
                                        <p:tav tm="100000">
                                          <p:val>
                                            <p:fltVal val="1"/>
                                          </p:val>
                                        </p:tav>
                                      </p:tavLst>
                                    </p:anim>
                                    <p:anim calcmode="lin" valueType="num">
                                      <p:cBhvr additive="mult">
                                        <p:cTn id="10" dur="500" fill="hold"/>
                                        <p:tgtEl>
                                          <p:spTgt spid="3"/>
                                        </p:tgtEl>
                                        <p:attrNameLst>
                                          <p:attrName>3d.object.scale.y</p:attrName>
                                        </p:attrNameLst>
                                      </p:cBhvr>
                                      <p:tavLst>
                                        <p:tav tm="0">
                                          <p:val>
                                            <p:fltVal val="0.8"/>
                                          </p:val>
                                        </p:tav>
                                        <p:tav tm="3330">
                                          <p:val>
                                            <p:fltVal val="0.8104"/>
                                          </p:val>
                                        </p:tav>
                                        <p:tav tm="6660">
                                          <p:val>
                                            <p:fltVal val="0.8208"/>
                                          </p:val>
                                        </p:tav>
                                        <p:tav tm="9990">
                                          <p:val>
                                            <p:fltVal val="0.8312"/>
                                          </p:val>
                                        </p:tav>
                                        <p:tav tm="13320">
                                          <p:val>
                                            <p:fltVal val="0.8415"/>
                                          </p:val>
                                        </p:tav>
                                        <p:tav tm="16650">
                                          <p:val>
                                            <p:fltVal val="0.8517"/>
                                          </p:val>
                                        </p:tav>
                                        <p:tav tm="19970">
                                          <p:val>
                                            <p:fltVal val="0.8617"/>
                                          </p:val>
                                        </p:tav>
                                        <p:tav tm="23290">
                                          <p:val>
                                            <p:fltVal val="0.8715"/>
                                          </p:val>
                                        </p:tav>
                                        <p:tav tm="26620">
                                          <p:val>
                                            <p:fltVal val="0.8812"/>
                                          </p:val>
                                        </p:tav>
                                        <p:tav tm="29950">
                                          <p:val>
                                            <p:fltVal val="0.8906"/>
                                          </p:val>
                                        </p:tav>
                                        <p:tav tm="33280">
                                          <p:val>
                                            <p:fltVal val="0.8998"/>
                                          </p:val>
                                        </p:tav>
                                        <p:tav tm="36610">
                                          <p:val>
                                            <p:fltVal val="0.9087"/>
                                          </p:val>
                                        </p:tav>
                                        <p:tav tm="39940">
                                          <p:val>
                                            <p:fltVal val="0.9174"/>
                                          </p:val>
                                        </p:tav>
                                        <p:tav tm="43270">
                                          <p:val>
                                            <p:fltVal val="0.9257"/>
                                          </p:val>
                                        </p:tav>
                                        <p:tav tm="46600">
                                          <p:val>
                                            <p:fltVal val="0.9336"/>
                                          </p:val>
                                        </p:tav>
                                        <p:tav tm="49930">
                                          <p:val>
                                            <p:fltVal val="0.9412"/>
                                          </p:val>
                                        </p:tav>
                                        <p:tav tm="53250">
                                          <p:val>
                                            <p:fltVal val="0.9484"/>
                                          </p:val>
                                        </p:tav>
                                        <p:tav tm="56580">
                                          <p:val>
                                            <p:fltVal val="0.9552"/>
                                          </p:val>
                                        </p:tav>
                                        <p:tav tm="59900">
                                          <p:val>
                                            <p:fltVal val="0.9616"/>
                                          </p:val>
                                        </p:tav>
                                        <p:tav tm="63220">
                                          <p:val>
                                            <p:fltVal val="0.9675"/>
                                          </p:val>
                                        </p:tav>
                                        <p:tav tm="66540">
                                          <p:val>
                                            <p:fltVal val="0.973"/>
                                          </p:val>
                                        </p:tav>
                                        <p:tav tm="69870">
                                          <p:val>
                                            <p:fltVal val="0.978"/>
                                          </p:val>
                                        </p:tav>
                                        <p:tav tm="73190">
                                          <p:val>
                                            <p:fltVal val="0.9825"/>
                                          </p:val>
                                        </p:tav>
                                        <p:tav tm="76510">
                                          <p:val>
                                            <p:fltVal val="0.9865"/>
                                          </p:val>
                                        </p:tav>
                                        <p:tav tm="79830">
                                          <p:val>
                                            <p:fltVal val="0.99"/>
                                          </p:val>
                                        </p:tav>
                                        <p:tav tm="83160">
                                          <p:val>
                                            <p:fltVal val="0.993"/>
                                          </p:val>
                                        </p:tav>
                                        <p:tav tm="86480">
                                          <p:val>
                                            <p:fltVal val="0.9955"/>
                                          </p:val>
                                        </p:tav>
                                        <p:tav tm="89800">
                                          <p:val>
                                            <p:fltVal val="0.9974"/>
                                          </p:val>
                                        </p:tav>
                                        <p:tav tm="93120">
                                          <p:val>
                                            <p:fltVal val="0.9988"/>
                                          </p:val>
                                        </p:tav>
                                        <p:tav tm="96450">
                                          <p:val>
                                            <p:fltVal val="0.9996"/>
                                          </p:val>
                                        </p:tav>
                                        <p:tav tm="100000">
                                          <p:val>
                                            <p:fltVal val="1"/>
                                          </p:val>
                                        </p:tav>
                                      </p:tavLst>
                                    </p:anim>
                                    <p:anim calcmode="lin" valueType="num">
                                      <p:cBhvr additive="mult">
                                        <p:cTn id="11" dur="500" fill="hold"/>
                                        <p:tgtEl>
                                          <p:spTgt spid="3"/>
                                        </p:tgtEl>
                                        <p:attrNameLst>
                                          <p:attrName>3d.object.scale.z</p:attrName>
                                        </p:attrNameLst>
                                      </p:cBhvr>
                                      <p:tavLst>
                                        <p:tav tm="0">
                                          <p:val>
                                            <p:fltVal val="0.8"/>
                                          </p:val>
                                        </p:tav>
                                        <p:tav tm="3330">
                                          <p:val>
                                            <p:fltVal val="0.8104"/>
                                          </p:val>
                                        </p:tav>
                                        <p:tav tm="6660">
                                          <p:val>
                                            <p:fltVal val="0.8208"/>
                                          </p:val>
                                        </p:tav>
                                        <p:tav tm="9990">
                                          <p:val>
                                            <p:fltVal val="0.8312"/>
                                          </p:val>
                                        </p:tav>
                                        <p:tav tm="13320">
                                          <p:val>
                                            <p:fltVal val="0.8415"/>
                                          </p:val>
                                        </p:tav>
                                        <p:tav tm="16650">
                                          <p:val>
                                            <p:fltVal val="0.8517"/>
                                          </p:val>
                                        </p:tav>
                                        <p:tav tm="19970">
                                          <p:val>
                                            <p:fltVal val="0.8617"/>
                                          </p:val>
                                        </p:tav>
                                        <p:tav tm="23290">
                                          <p:val>
                                            <p:fltVal val="0.8715"/>
                                          </p:val>
                                        </p:tav>
                                        <p:tav tm="26620">
                                          <p:val>
                                            <p:fltVal val="0.8812"/>
                                          </p:val>
                                        </p:tav>
                                        <p:tav tm="29950">
                                          <p:val>
                                            <p:fltVal val="0.8906"/>
                                          </p:val>
                                        </p:tav>
                                        <p:tav tm="33280">
                                          <p:val>
                                            <p:fltVal val="0.8998"/>
                                          </p:val>
                                        </p:tav>
                                        <p:tav tm="36610">
                                          <p:val>
                                            <p:fltVal val="0.9087"/>
                                          </p:val>
                                        </p:tav>
                                        <p:tav tm="39940">
                                          <p:val>
                                            <p:fltVal val="0.9174"/>
                                          </p:val>
                                        </p:tav>
                                        <p:tav tm="43270">
                                          <p:val>
                                            <p:fltVal val="0.9257"/>
                                          </p:val>
                                        </p:tav>
                                        <p:tav tm="46600">
                                          <p:val>
                                            <p:fltVal val="0.9336"/>
                                          </p:val>
                                        </p:tav>
                                        <p:tav tm="49930">
                                          <p:val>
                                            <p:fltVal val="0.9412"/>
                                          </p:val>
                                        </p:tav>
                                        <p:tav tm="53250">
                                          <p:val>
                                            <p:fltVal val="0.9484"/>
                                          </p:val>
                                        </p:tav>
                                        <p:tav tm="56580">
                                          <p:val>
                                            <p:fltVal val="0.9552"/>
                                          </p:val>
                                        </p:tav>
                                        <p:tav tm="59900">
                                          <p:val>
                                            <p:fltVal val="0.9616"/>
                                          </p:val>
                                        </p:tav>
                                        <p:tav tm="63220">
                                          <p:val>
                                            <p:fltVal val="0.9675"/>
                                          </p:val>
                                        </p:tav>
                                        <p:tav tm="66540">
                                          <p:val>
                                            <p:fltVal val="0.973"/>
                                          </p:val>
                                        </p:tav>
                                        <p:tav tm="69870">
                                          <p:val>
                                            <p:fltVal val="0.978"/>
                                          </p:val>
                                        </p:tav>
                                        <p:tav tm="73190">
                                          <p:val>
                                            <p:fltVal val="0.9825"/>
                                          </p:val>
                                        </p:tav>
                                        <p:tav tm="76510">
                                          <p:val>
                                            <p:fltVal val="0.9865"/>
                                          </p:val>
                                        </p:tav>
                                        <p:tav tm="79830">
                                          <p:val>
                                            <p:fltVal val="0.99"/>
                                          </p:val>
                                        </p:tav>
                                        <p:tav tm="83160">
                                          <p:val>
                                            <p:fltVal val="0.993"/>
                                          </p:val>
                                        </p:tav>
                                        <p:tav tm="86480">
                                          <p:val>
                                            <p:fltVal val="0.9955"/>
                                          </p:val>
                                        </p:tav>
                                        <p:tav tm="89800">
                                          <p:val>
                                            <p:fltVal val="0.9974"/>
                                          </p:val>
                                        </p:tav>
                                        <p:tav tm="93120">
                                          <p:val>
                                            <p:fltVal val="0.9988"/>
                                          </p:val>
                                        </p:tav>
                                        <p:tav tm="96450">
                                          <p:val>
                                            <p:fltVal val="0.9996"/>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 name="標題 1"/>
          <p:cNvSpPr>
            <a:spLocks noGrp="1"/>
          </p:cNvSpPr>
          <p:nvPr>
            <p:ph type="title" idx="4294967295"/>
          </p:nvPr>
        </p:nvSpPr>
        <p:spPr>
          <a:xfrm>
            <a:off x="3067600" y="786177"/>
            <a:ext cx="5882100" cy="518000"/>
          </a:xfrm>
        </p:spPr>
        <p:txBody>
          <a:bodyPr/>
          <a:lstStyle/>
          <a:p>
            <a:endParaRPr lang="zh-TW" altLang="en-US"/>
          </a:p>
        </p:txBody>
      </p:sp>
      <p:sp>
        <p:nvSpPr>
          <p:cNvPr id="3" name="副標題 2"/>
          <p:cNvSpPr>
            <a:spLocks noGrp="1"/>
          </p:cNvSpPr>
          <p:nvPr>
            <p:ph type="subTitle" idx="4294967295"/>
          </p:nvPr>
        </p:nvSpPr>
        <p:spPr>
          <a:xfrm>
            <a:off x="3143921" y="3819713"/>
            <a:ext cx="5904300" cy="1948000"/>
          </a:xfrm>
        </p:spPr>
        <p:txBody>
          <a:bodyPr/>
          <a:lstStyle/>
          <a:p>
            <a:endParaRPr lang="zh-TW" altLang="en-US"/>
          </a:p>
        </p:txBody>
      </p:sp>
      <p:sp>
        <p:nvSpPr>
          <p:cNvPr id="18434" name="投影片編號版面配置區 3"/>
          <p:cNvSpPr>
            <a:spLocks noGrp="1"/>
          </p:cNvSpPr>
          <p:nvPr>
            <p:ph type="sldNum" sz="quarter" idx="4294967295"/>
          </p:nvPr>
        </p:nvSpPr>
        <p:spPr bwMode="auto">
          <a:xfrm>
            <a:off x="8534400" y="2636839"/>
            <a:ext cx="2133600"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anose="020B0604020202020204" pitchFamily="34" charset="0"/>
                <a:ea typeface="新細明體" panose="02020500000000000000" pitchFamily="18" charset="-120"/>
              </a:defRPr>
            </a:lvl1pPr>
            <a:lvl2pPr marL="742950" indent="-285750">
              <a:defRPr kumimoji="1">
                <a:solidFill>
                  <a:schemeClr val="tx1"/>
                </a:solidFill>
                <a:latin typeface="Arial" panose="020B0604020202020204" pitchFamily="34" charset="0"/>
                <a:ea typeface="新細明體" panose="02020500000000000000" pitchFamily="18" charset="-120"/>
              </a:defRPr>
            </a:lvl2pPr>
            <a:lvl3pPr marL="1143000" indent="-228600">
              <a:defRPr kumimoji="1">
                <a:solidFill>
                  <a:schemeClr val="tx1"/>
                </a:solidFill>
                <a:latin typeface="Arial" panose="020B0604020202020204" pitchFamily="34" charset="0"/>
                <a:ea typeface="新細明體" panose="02020500000000000000" pitchFamily="18" charset="-120"/>
              </a:defRPr>
            </a:lvl3pPr>
            <a:lvl4pPr marL="1600200" indent="-228600">
              <a:defRPr kumimoji="1">
                <a:solidFill>
                  <a:schemeClr val="tx1"/>
                </a:solidFill>
                <a:latin typeface="Arial" panose="020B0604020202020204" pitchFamily="34" charset="0"/>
                <a:ea typeface="新細明體" panose="02020500000000000000" pitchFamily="18" charset="-120"/>
              </a:defRPr>
            </a:lvl4pPr>
            <a:lvl5pPr marL="2057400" indent="-22860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fld id="{927FEBE7-EE19-4B6A-96FC-36274F9CE6F5}" type="slidenum">
              <a:rPr kumimoji="0" lang="zh-TW" altLang="en-US">
                <a:solidFill>
                  <a:srgbClr val="898989"/>
                </a:solidFill>
                <a:latin typeface="Calibri" panose="020F0502020204030204" pitchFamily="34" charset="0"/>
              </a:rPr>
              <a:pPr/>
              <a:t>15</a:t>
            </a:fld>
            <a:endParaRPr kumimoji="0" lang="zh-TW" altLang="en-US">
              <a:solidFill>
                <a:srgbClr val="898989"/>
              </a:solidFill>
              <a:latin typeface="Calibri" panose="020F0502020204030204" pitchFamily="34" charset="0"/>
            </a:endParaRPr>
          </a:p>
        </p:txBody>
      </p:sp>
      <p:pic>
        <p:nvPicPr>
          <p:cNvPr id="5" name="圖片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19536" y="206642"/>
            <a:ext cx="8640960" cy="6480720"/>
          </a:xfrm>
          <a:prstGeom prst="rect">
            <a:avLst/>
          </a:prstGeom>
          <a:ln>
            <a:solidFill>
              <a:srgbClr val="0070C0"/>
            </a:solidFill>
          </a:ln>
        </p:spPr>
      </p:pic>
      <p:sp>
        <p:nvSpPr>
          <p:cNvPr id="6" name="矩形: 圓角 5">
            <a:extLst>
              <a:ext uri="{FF2B5EF4-FFF2-40B4-BE49-F238E27FC236}">
                <a16:creationId xmlns:a16="http://schemas.microsoft.com/office/drawing/2014/main" id="{F103885E-514E-4764-B157-140169260ACA}"/>
              </a:ext>
            </a:extLst>
          </p:cNvPr>
          <p:cNvSpPr/>
          <p:nvPr/>
        </p:nvSpPr>
        <p:spPr>
          <a:xfrm>
            <a:off x="4655840" y="1916833"/>
            <a:ext cx="2160240" cy="4104456"/>
          </a:xfrm>
          <a:prstGeom prst="roundRect">
            <a:avLst/>
          </a:prstGeom>
          <a:noFill/>
          <a:ln w="762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pic>
        <p:nvPicPr>
          <p:cNvPr id="2" name="圖片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44509" y="992587"/>
            <a:ext cx="4788689" cy="4788689"/>
          </a:xfrm>
          <a:prstGeom prst="rect">
            <a:avLst/>
          </a:prstGeom>
        </p:spPr>
      </p:pic>
      <p:pic>
        <p:nvPicPr>
          <p:cNvPr id="3" name="圖片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573102" y="1085500"/>
            <a:ext cx="4687000" cy="4687000"/>
          </a:xfrm>
          <a:prstGeom prst="rect">
            <a:avLst/>
          </a:prstGeom>
        </p:spPr>
      </p:pic>
    </p:spTree>
    <p:extLst>
      <p:ext uri="{BB962C8B-B14F-4D97-AF65-F5344CB8AC3E}">
        <p14:creationId xmlns:p14="http://schemas.microsoft.com/office/powerpoint/2010/main" val="133647637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55640" y="188353"/>
            <a:ext cx="6480720" cy="64876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0373559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pic>
        <p:nvPicPr>
          <p:cNvPr id="2" name="圖片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55640" y="260648"/>
            <a:ext cx="6264696" cy="6264696"/>
          </a:xfrm>
          <a:prstGeom prst="rect">
            <a:avLst/>
          </a:prstGeom>
        </p:spPr>
      </p:pic>
    </p:spTree>
    <p:extLst>
      <p:ext uri="{BB962C8B-B14F-4D97-AF65-F5344CB8AC3E}">
        <p14:creationId xmlns:p14="http://schemas.microsoft.com/office/powerpoint/2010/main" val="304013351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 name="標題 1"/>
          <p:cNvSpPr>
            <a:spLocks noGrp="1"/>
          </p:cNvSpPr>
          <p:nvPr>
            <p:ph type="title" idx="4294967295"/>
          </p:nvPr>
        </p:nvSpPr>
        <p:spPr>
          <a:xfrm>
            <a:off x="3067600" y="786177"/>
            <a:ext cx="5882100" cy="518000"/>
          </a:xfrm>
        </p:spPr>
        <p:txBody>
          <a:bodyPr/>
          <a:lstStyle/>
          <a:p>
            <a:endParaRPr lang="zh-TW" altLang="en-US"/>
          </a:p>
        </p:txBody>
      </p:sp>
      <p:sp>
        <p:nvSpPr>
          <p:cNvPr id="3" name="副標題 2"/>
          <p:cNvSpPr>
            <a:spLocks noGrp="1"/>
          </p:cNvSpPr>
          <p:nvPr>
            <p:ph type="subTitle" idx="4294967295"/>
          </p:nvPr>
        </p:nvSpPr>
        <p:spPr>
          <a:xfrm>
            <a:off x="3143921" y="3819713"/>
            <a:ext cx="5904300" cy="1948000"/>
          </a:xfrm>
        </p:spPr>
        <p:txBody>
          <a:bodyPr/>
          <a:lstStyle/>
          <a:p>
            <a:endParaRPr lang="zh-TW" altLang="en-US"/>
          </a:p>
        </p:txBody>
      </p:sp>
      <p:pic>
        <p:nvPicPr>
          <p:cNvPr id="4" name="圖片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79576" y="404664"/>
            <a:ext cx="8091851" cy="5956848"/>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34A853"/>
        </a:solidFill>
        <a:effectLst/>
      </p:bgPr>
    </p:bg>
    <p:spTree>
      <p:nvGrpSpPr>
        <p:cNvPr id="1" name=""/>
        <p:cNvGrpSpPr/>
        <p:nvPr/>
      </p:nvGrpSpPr>
      <p:grpSpPr>
        <a:xfrm>
          <a:off x="0" y="0"/>
          <a:ext cx="0" cy="0"/>
          <a:chOff x="0" y="0"/>
          <a:chExt cx="0" cy="0"/>
        </a:xfrm>
      </p:grpSpPr>
      <p:pic>
        <p:nvPicPr>
          <p:cNvPr id="102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6520" y="586273"/>
            <a:ext cx="10770079" cy="56392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矩形 2"/>
          <p:cNvSpPr/>
          <p:nvPr/>
        </p:nvSpPr>
        <p:spPr>
          <a:xfrm>
            <a:off x="3359696" y="6278483"/>
            <a:ext cx="6840760" cy="307777"/>
          </a:xfrm>
          <a:prstGeom prst="rect">
            <a:avLst/>
          </a:prstGeom>
        </p:spPr>
        <p:txBody>
          <a:bodyPr wrap="square">
            <a:spAutoFit/>
          </a:bodyPr>
          <a:lstStyle/>
          <a:p>
            <a:r>
              <a:rPr lang="zh-TW" altLang="en-US" dirty="0"/>
              <a:t>資料來源</a:t>
            </a:r>
            <a:r>
              <a:rPr lang="en-US" altLang="zh-TW" dirty="0"/>
              <a:t>:https://bhuntr.com/tw/competitions/l2ffn45662eog79zhd</a:t>
            </a:r>
            <a:endParaRPr lang="zh-TW" altLang="en-US"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 name="標題 1"/>
          <p:cNvSpPr>
            <a:spLocks noGrp="1"/>
          </p:cNvSpPr>
          <p:nvPr>
            <p:ph type="title" idx="4294967295"/>
          </p:nvPr>
        </p:nvSpPr>
        <p:spPr>
          <a:xfrm>
            <a:off x="3067600" y="786177"/>
            <a:ext cx="5882100" cy="518000"/>
          </a:xfrm>
        </p:spPr>
        <p:txBody>
          <a:bodyPr/>
          <a:lstStyle/>
          <a:p>
            <a:endParaRPr lang="zh-TW" altLang="en-US"/>
          </a:p>
        </p:txBody>
      </p:sp>
      <p:sp>
        <p:nvSpPr>
          <p:cNvPr id="3" name="副標題 2"/>
          <p:cNvSpPr>
            <a:spLocks noGrp="1"/>
          </p:cNvSpPr>
          <p:nvPr>
            <p:ph type="subTitle" idx="4294967295"/>
          </p:nvPr>
        </p:nvSpPr>
        <p:spPr>
          <a:xfrm>
            <a:off x="3143921" y="3819713"/>
            <a:ext cx="5904300" cy="1948000"/>
          </a:xfrm>
        </p:spPr>
        <p:txBody>
          <a:bodyPr/>
          <a:lstStyle/>
          <a:p>
            <a:endParaRPr lang="zh-TW" altLang="en-US"/>
          </a:p>
        </p:txBody>
      </p:sp>
      <p:sp>
        <p:nvSpPr>
          <p:cNvPr id="19458" name="投影片編號版面配置區 3"/>
          <p:cNvSpPr>
            <a:spLocks noGrp="1"/>
          </p:cNvSpPr>
          <p:nvPr>
            <p:ph type="sldNum" sz="quarter" idx="4294967295"/>
          </p:nvPr>
        </p:nvSpPr>
        <p:spPr bwMode="auto">
          <a:xfrm>
            <a:off x="8534400" y="2636839"/>
            <a:ext cx="2133600"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anose="020B0604020202020204" pitchFamily="34" charset="0"/>
                <a:ea typeface="新細明體" panose="02020500000000000000" pitchFamily="18" charset="-120"/>
              </a:defRPr>
            </a:lvl1pPr>
            <a:lvl2pPr marL="742950" indent="-285750">
              <a:defRPr kumimoji="1">
                <a:solidFill>
                  <a:schemeClr val="tx1"/>
                </a:solidFill>
                <a:latin typeface="Arial" panose="020B0604020202020204" pitchFamily="34" charset="0"/>
                <a:ea typeface="新細明體" panose="02020500000000000000" pitchFamily="18" charset="-120"/>
              </a:defRPr>
            </a:lvl2pPr>
            <a:lvl3pPr marL="1143000" indent="-228600">
              <a:defRPr kumimoji="1">
                <a:solidFill>
                  <a:schemeClr val="tx1"/>
                </a:solidFill>
                <a:latin typeface="Arial" panose="020B0604020202020204" pitchFamily="34" charset="0"/>
                <a:ea typeface="新細明體" panose="02020500000000000000" pitchFamily="18" charset="-120"/>
              </a:defRPr>
            </a:lvl3pPr>
            <a:lvl4pPr marL="1600200" indent="-228600">
              <a:defRPr kumimoji="1">
                <a:solidFill>
                  <a:schemeClr val="tx1"/>
                </a:solidFill>
                <a:latin typeface="Arial" panose="020B0604020202020204" pitchFamily="34" charset="0"/>
                <a:ea typeface="新細明體" panose="02020500000000000000" pitchFamily="18" charset="-120"/>
              </a:defRPr>
            </a:lvl4pPr>
            <a:lvl5pPr marL="2057400" indent="-22860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fld id="{D86A0672-7144-45A2-BFBC-C9EBF31664FD}" type="slidenum">
              <a:rPr kumimoji="0" lang="zh-TW" altLang="en-US">
                <a:solidFill>
                  <a:srgbClr val="898989"/>
                </a:solidFill>
                <a:latin typeface="Calibri" panose="020F0502020204030204" pitchFamily="34" charset="0"/>
              </a:rPr>
              <a:pPr/>
              <a:t>20</a:t>
            </a:fld>
            <a:endParaRPr kumimoji="0" lang="zh-TW" altLang="en-US">
              <a:solidFill>
                <a:srgbClr val="898989"/>
              </a:solidFill>
              <a:latin typeface="Calibri" panose="020F0502020204030204" pitchFamily="34" charset="0"/>
            </a:endParaRPr>
          </a:p>
        </p:txBody>
      </p:sp>
      <p:pic>
        <p:nvPicPr>
          <p:cNvPr id="19459" name="Picture 10" descr="https://scontent.ftpe11-1.fna.fbcdn.net/v/t31.0-8/14712615_1417515311611342_5974460821026940040_o.jpg?_nc_cat=110&amp;_nc_sid=9267fe&amp;_nc_ohc=w-T22dJlKdQAX8e46Km&amp;_nc_ht=scontent.ftpe11-1.fna&amp;oh=330b3adbdd398c4735a3e6e746f977b1&amp;oe=5F559F2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46487" y="546483"/>
            <a:ext cx="8499025" cy="57650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 name="標題 1"/>
          <p:cNvSpPr>
            <a:spLocks noGrp="1"/>
          </p:cNvSpPr>
          <p:nvPr>
            <p:ph type="title" idx="4294967295"/>
          </p:nvPr>
        </p:nvSpPr>
        <p:spPr>
          <a:xfrm>
            <a:off x="7248128" y="1268760"/>
            <a:ext cx="4464496" cy="3020789"/>
          </a:xfrm>
        </p:spPr>
        <p:txBody>
          <a:bodyPr/>
          <a:lstStyle/>
          <a:p>
            <a:pPr eaLnBrk="1" hangingPunct="1">
              <a:lnSpc>
                <a:spcPct val="150000"/>
              </a:lnSpc>
              <a:defRPr/>
            </a:pPr>
            <a:r>
              <a:rPr lang="zh-TW" altLang="en-US" dirty="0">
                <a:solidFill>
                  <a:srgbClr val="FF0000"/>
                </a:solidFill>
                <a:latin typeface="微軟正黑體" panose="020B0604030504040204" pitchFamily="34" charset="-120"/>
                <a:ea typeface="微軟正黑體" panose="020B0604030504040204" pitchFamily="34" charset="-120"/>
              </a:rPr>
              <a:t>勞工退休金</a:t>
            </a:r>
            <a:br>
              <a:rPr lang="en-US" altLang="zh-TW" dirty="0">
                <a:solidFill>
                  <a:srgbClr val="FF0000"/>
                </a:solidFill>
                <a:latin typeface="微軟正黑體" panose="020B0604030504040204" pitchFamily="34" charset="-120"/>
                <a:ea typeface="微軟正黑體" panose="020B0604030504040204" pitchFamily="34" charset="-120"/>
              </a:rPr>
            </a:br>
            <a:r>
              <a:rPr lang="zh-TW" altLang="en-US" dirty="0">
                <a:solidFill>
                  <a:srgbClr val="FF0000"/>
                </a:solidFill>
                <a:latin typeface="微軟正黑體" panose="020B0604030504040204" pitchFamily="34" charset="-120"/>
                <a:ea typeface="微軟正黑體" panose="020B0604030504040204" pitchFamily="34" charset="-120"/>
              </a:rPr>
              <a:t>資方最少提撥</a:t>
            </a:r>
            <a:r>
              <a:rPr lang="en-US" altLang="zh-TW" dirty="0">
                <a:solidFill>
                  <a:srgbClr val="FF0000"/>
                </a:solidFill>
                <a:latin typeface="微軟正黑體" panose="020B0604030504040204" pitchFamily="34" charset="-120"/>
                <a:ea typeface="微軟正黑體" panose="020B0604030504040204" pitchFamily="34" charset="-120"/>
              </a:rPr>
              <a:t>6</a:t>
            </a:r>
            <a:r>
              <a:rPr lang="zh-TW" altLang="en-US" dirty="0">
                <a:solidFill>
                  <a:srgbClr val="FF0000"/>
                </a:solidFill>
                <a:latin typeface="微軟正黑體" panose="020B0604030504040204" pitchFamily="34" charset="-120"/>
                <a:ea typeface="微軟正黑體" panose="020B0604030504040204" pitchFamily="34" charset="-120"/>
              </a:rPr>
              <a:t>％</a:t>
            </a:r>
            <a:br>
              <a:rPr lang="en-US" altLang="zh-TW" dirty="0">
                <a:solidFill>
                  <a:srgbClr val="FF0000"/>
                </a:solidFill>
                <a:latin typeface="微軟正黑體" panose="020B0604030504040204" pitchFamily="34" charset="-120"/>
                <a:ea typeface="微軟正黑體" panose="020B0604030504040204" pitchFamily="34" charset="-120"/>
              </a:rPr>
            </a:br>
            <a:r>
              <a:rPr lang="zh-TW" altLang="en-US" dirty="0">
                <a:solidFill>
                  <a:schemeClr val="accent6"/>
                </a:solidFill>
                <a:latin typeface="微軟正黑體" panose="020B0604030504040204" pitchFamily="34" charset="-120"/>
                <a:ea typeface="微軟正黑體" panose="020B0604030504040204" pitchFamily="34" charset="-120"/>
              </a:rPr>
              <a:t>繳到你的「可攜式個人退休金帳戶」 </a:t>
            </a:r>
            <a:endParaRPr lang="zh-TW" altLang="en-US" dirty="0">
              <a:solidFill>
                <a:schemeClr val="accent6"/>
              </a:solidFill>
            </a:endParaRPr>
          </a:p>
        </p:txBody>
      </p:sp>
      <p:pic>
        <p:nvPicPr>
          <p:cNvPr id="4" name="圖片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46418" y="667361"/>
            <a:ext cx="5722958" cy="5722958"/>
          </a:xfrm>
          <a:prstGeom prst="rect">
            <a:avLst/>
          </a:prstGeom>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pic>
        <p:nvPicPr>
          <p:cNvPr id="6" name="圖片 5"/>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2138772" y="510544"/>
            <a:ext cx="7914456" cy="5836911"/>
          </a:xfrm>
          <a:prstGeom prst="rect">
            <a:avLst/>
          </a:prstGeom>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pic>
        <p:nvPicPr>
          <p:cNvPr id="23555" name="Picture 2"/>
          <p:cNvPicPr>
            <a:picLocks noGrp="1" noChangeAspect="1" noChangeArrowheads="1"/>
          </p:cNvPicPr>
          <p:nvPr>
            <p:ph idx="4294967295"/>
          </p:nvPr>
        </p:nvPicPr>
        <p:blipFill>
          <a:blip r:embed="rId3">
            <a:extLst>
              <a:ext uri="{28A0092B-C50C-407E-A947-70E740481C1C}">
                <a14:useLocalDpi xmlns:a14="http://schemas.microsoft.com/office/drawing/2010/main" val="0"/>
              </a:ext>
            </a:extLst>
          </a:blip>
          <a:srcRect/>
          <a:stretch>
            <a:fillRect/>
          </a:stretch>
        </p:blipFill>
        <p:spPr>
          <a:xfrm>
            <a:off x="1631505" y="404664"/>
            <a:ext cx="8856984" cy="5644997"/>
          </a:xfr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3556"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912424" y="5373216"/>
            <a:ext cx="799134" cy="7991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文字方塊 2">
            <a:extLst>
              <a:ext uri="{FF2B5EF4-FFF2-40B4-BE49-F238E27FC236}">
                <a16:creationId xmlns:a16="http://schemas.microsoft.com/office/drawing/2014/main" id="{C3532864-C934-D054-89BC-531378200414}"/>
              </a:ext>
            </a:extLst>
          </p:cNvPr>
          <p:cNvSpPr txBox="1"/>
          <p:nvPr/>
        </p:nvSpPr>
        <p:spPr>
          <a:xfrm>
            <a:off x="1631505" y="6049661"/>
            <a:ext cx="8057850" cy="523220"/>
          </a:xfrm>
          <a:prstGeom prst="rect">
            <a:avLst/>
          </a:prstGeom>
          <a:noFill/>
        </p:spPr>
        <p:txBody>
          <a:bodyPr wrap="square">
            <a:spAutoFit/>
          </a:bodyPr>
          <a:lstStyle/>
          <a:p>
            <a:r>
              <a:rPr lang="zh-TW" altLang="en-US" dirty="0"/>
              <a:t>以上內容僅供舉例參考，實際最新最低工資金額，請以勞動部官方網站公告為準（業務專區 → 勞動條件、就業平等 → 最低工資）。</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pic>
        <p:nvPicPr>
          <p:cNvPr id="24579"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19536" y="250465"/>
            <a:ext cx="8280920" cy="63570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圖片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83632" y="238065"/>
            <a:ext cx="6381328" cy="6381328"/>
          </a:xfrm>
          <a:prstGeom prst="rect">
            <a:avLst/>
          </a:prstGeom>
        </p:spPr>
      </p:pic>
    </p:spTree>
    <p:extLst>
      <p:ext uri="{BB962C8B-B14F-4D97-AF65-F5344CB8AC3E}">
        <p14:creationId xmlns:p14="http://schemas.microsoft.com/office/powerpoint/2010/main" val="363562811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pic>
        <p:nvPicPr>
          <p:cNvPr id="26627" name="圖片 1"/>
          <p:cNvPicPr>
            <a:picLocks noChangeAspect="1"/>
          </p:cNvPicPr>
          <p:nvPr/>
        </p:nvPicPr>
        <p:blipFill rotWithShape="1">
          <a:blip r:embed="rId3">
            <a:extLst>
              <a:ext uri="{28A0092B-C50C-407E-A947-70E740481C1C}">
                <a14:useLocalDpi xmlns:a14="http://schemas.microsoft.com/office/drawing/2010/main" val="0"/>
              </a:ext>
            </a:extLst>
          </a:blip>
          <a:srcRect b="43000"/>
          <a:stretch/>
        </p:blipFill>
        <p:spPr bwMode="auto">
          <a:xfrm>
            <a:off x="767408" y="764704"/>
            <a:ext cx="4859131" cy="53285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圖片 1"/>
          <p:cNvPicPr>
            <a:picLocks noChangeAspect="1"/>
          </p:cNvPicPr>
          <p:nvPr/>
        </p:nvPicPr>
        <p:blipFill rotWithShape="1">
          <a:blip r:embed="rId3">
            <a:extLst>
              <a:ext uri="{28A0092B-C50C-407E-A947-70E740481C1C}">
                <a14:useLocalDpi xmlns:a14="http://schemas.microsoft.com/office/drawing/2010/main" val="0"/>
              </a:ext>
            </a:extLst>
          </a:blip>
          <a:srcRect t="57576"/>
          <a:stretch/>
        </p:blipFill>
        <p:spPr bwMode="auto">
          <a:xfrm>
            <a:off x="5951985" y="1196752"/>
            <a:ext cx="5112568" cy="41728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文字方塊 5">
            <a:extLst>
              <a:ext uri="{FF2B5EF4-FFF2-40B4-BE49-F238E27FC236}">
                <a16:creationId xmlns:a16="http://schemas.microsoft.com/office/drawing/2014/main" id="{88596E1C-FA73-4347-B383-8958EC625DF4}"/>
              </a:ext>
            </a:extLst>
          </p:cNvPr>
          <p:cNvSpPr txBox="1"/>
          <p:nvPr/>
        </p:nvSpPr>
        <p:spPr>
          <a:xfrm>
            <a:off x="7176120" y="6160513"/>
            <a:ext cx="3600400" cy="307777"/>
          </a:xfrm>
          <a:prstGeom prst="rect">
            <a:avLst/>
          </a:prstGeom>
          <a:noFill/>
        </p:spPr>
        <p:txBody>
          <a:bodyPr wrap="square">
            <a:spAutoFit/>
          </a:bodyPr>
          <a:lstStyle/>
          <a:p>
            <a:r>
              <a:rPr lang="zh-TW" altLang="en-US" dirty="0">
                <a:solidFill>
                  <a:schemeClr val="accent5">
                    <a:lumMod val="50000"/>
                  </a:schemeClr>
                </a:solidFill>
              </a:rPr>
              <a:t>資料來源</a:t>
            </a:r>
            <a:r>
              <a:rPr lang="en-US" altLang="zh-TW" dirty="0">
                <a:solidFill>
                  <a:schemeClr val="accent5">
                    <a:lumMod val="50000"/>
                  </a:schemeClr>
                </a:solidFill>
              </a:rPr>
              <a:t>:</a:t>
            </a:r>
            <a:r>
              <a:rPr lang="zh-TW" altLang="en-US" dirty="0">
                <a:solidFill>
                  <a:schemeClr val="accent5">
                    <a:lumMod val="50000"/>
                  </a:schemeClr>
                </a:solidFill>
              </a:rPr>
              <a:t>聯合報，https</a:t>
            </a:r>
            <a:r>
              <a:rPr lang="en-US" altLang="zh-TW" dirty="0">
                <a:solidFill>
                  <a:schemeClr val="accent5">
                    <a:lumMod val="50000"/>
                  </a:schemeClr>
                </a:solidFill>
              </a:rPr>
              <a:t>:</a:t>
            </a:r>
            <a:r>
              <a:rPr lang="zh-TW" altLang="en-US" dirty="0">
                <a:solidFill>
                  <a:schemeClr val="accent5">
                    <a:lumMod val="50000"/>
                  </a:schemeClr>
                </a:solidFill>
              </a:rPr>
              <a:t>//reurl.cc/jkM1gD</a:t>
            </a:r>
          </a:p>
        </p:txBody>
      </p:sp>
      <p:sp>
        <p:nvSpPr>
          <p:cNvPr id="3" name="文字方塊 2">
            <a:extLst>
              <a:ext uri="{FF2B5EF4-FFF2-40B4-BE49-F238E27FC236}">
                <a16:creationId xmlns:a16="http://schemas.microsoft.com/office/drawing/2014/main" id="{298AB140-9C36-7E2E-9072-F149D86CC50A}"/>
              </a:ext>
            </a:extLst>
          </p:cNvPr>
          <p:cNvSpPr txBox="1"/>
          <p:nvPr/>
        </p:nvSpPr>
        <p:spPr>
          <a:xfrm>
            <a:off x="5807968" y="5475173"/>
            <a:ext cx="5400600" cy="523220"/>
          </a:xfrm>
          <a:prstGeom prst="rect">
            <a:avLst/>
          </a:prstGeom>
          <a:noFill/>
        </p:spPr>
        <p:txBody>
          <a:bodyPr wrap="square">
            <a:spAutoFit/>
          </a:bodyPr>
          <a:lstStyle/>
          <a:p>
            <a:r>
              <a:rPr lang="zh-TW" altLang="en-US" b="1" dirty="0">
                <a:solidFill>
                  <a:srgbClr val="FF0000"/>
                </a:solidFill>
              </a:rPr>
              <a:t>以上內容僅供舉例參考，實際最新最低工資金額，請以勞動部官方網站公告為準（業務專區 → 勞動條件、就業平等 → 最低工資）。</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pic>
        <p:nvPicPr>
          <p:cNvPr id="2" name="圖片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39616" y="188640"/>
            <a:ext cx="6552728" cy="6552728"/>
          </a:xfrm>
          <a:prstGeom prst="rect">
            <a:avLst/>
          </a:prstGeom>
        </p:spPr>
      </p:pic>
      <p:sp>
        <p:nvSpPr>
          <p:cNvPr id="4" name="文字方塊 3">
            <a:extLst>
              <a:ext uri="{FF2B5EF4-FFF2-40B4-BE49-F238E27FC236}">
                <a16:creationId xmlns:a16="http://schemas.microsoft.com/office/drawing/2014/main" id="{DD232971-BBC5-B91B-FDA4-E2184EB0F493}"/>
              </a:ext>
            </a:extLst>
          </p:cNvPr>
          <p:cNvSpPr txBox="1"/>
          <p:nvPr/>
        </p:nvSpPr>
        <p:spPr>
          <a:xfrm>
            <a:off x="8040216" y="5805264"/>
            <a:ext cx="3600400" cy="738664"/>
          </a:xfrm>
          <a:prstGeom prst="rect">
            <a:avLst/>
          </a:prstGeom>
          <a:noFill/>
        </p:spPr>
        <p:txBody>
          <a:bodyPr wrap="square">
            <a:spAutoFit/>
          </a:bodyPr>
          <a:lstStyle/>
          <a:p>
            <a:r>
              <a:rPr lang="zh-TW" altLang="en-US" b="1" dirty="0">
                <a:solidFill>
                  <a:srgbClr val="FF0000"/>
                </a:solidFill>
              </a:rPr>
              <a:t>以上內容僅供舉例參考，實際最新最低工資金額，請以勞動部官方網站公告為準（業務專區 → 勞動條件、就業平等 → 最低工資）。</a:t>
            </a:r>
          </a:p>
        </p:txBody>
      </p:sp>
    </p:spTree>
    <p:extLst>
      <p:ext uri="{BB962C8B-B14F-4D97-AF65-F5344CB8AC3E}">
        <p14:creationId xmlns:p14="http://schemas.microsoft.com/office/powerpoint/2010/main" val="334906615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pic>
        <p:nvPicPr>
          <p:cNvPr id="25604"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75520" y="283901"/>
            <a:ext cx="8640960" cy="63547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文字方塊 2">
            <a:extLst>
              <a:ext uri="{FF2B5EF4-FFF2-40B4-BE49-F238E27FC236}">
                <a16:creationId xmlns:a16="http://schemas.microsoft.com/office/drawing/2014/main" id="{077F6897-B2E8-825B-F676-5CE4E2FE24D3}"/>
              </a:ext>
            </a:extLst>
          </p:cNvPr>
          <p:cNvSpPr txBox="1"/>
          <p:nvPr/>
        </p:nvSpPr>
        <p:spPr>
          <a:xfrm>
            <a:off x="8040216" y="5874450"/>
            <a:ext cx="3744416" cy="738664"/>
          </a:xfrm>
          <a:prstGeom prst="rect">
            <a:avLst/>
          </a:prstGeom>
          <a:noFill/>
        </p:spPr>
        <p:txBody>
          <a:bodyPr wrap="square">
            <a:spAutoFit/>
          </a:bodyPr>
          <a:lstStyle/>
          <a:p>
            <a:r>
              <a:rPr lang="zh-TW" altLang="en-US" b="1" dirty="0">
                <a:solidFill>
                  <a:srgbClr val="FF0000"/>
                </a:solidFill>
              </a:rPr>
              <a:t>以上內容僅供舉例參考，實際最新最低工資金額，請以勞動部官方網站公告為準（業務專區 → 勞動條件、就業平等 → 最低工資）。</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accent4"/>
        </a:solidFill>
        <a:effectLst/>
      </p:bgPr>
    </p:bg>
    <p:spTree>
      <p:nvGrpSpPr>
        <p:cNvPr id="1" name=""/>
        <p:cNvGrpSpPr/>
        <p:nvPr/>
      </p:nvGrpSpPr>
      <p:grpSpPr>
        <a:xfrm>
          <a:off x="0" y="0"/>
          <a:ext cx="0" cy="0"/>
          <a:chOff x="0" y="0"/>
          <a:chExt cx="0" cy="0"/>
        </a:xfrm>
      </p:grpSpPr>
      <p:sp>
        <p:nvSpPr>
          <p:cNvPr id="15362" name="矩形 5"/>
          <p:cNvSpPr>
            <a:spLocks noChangeArrowheads="1"/>
          </p:cNvSpPr>
          <p:nvPr/>
        </p:nvSpPr>
        <p:spPr bwMode="auto">
          <a:xfrm>
            <a:off x="1415480" y="1700808"/>
            <a:ext cx="9791700" cy="52300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itchFamily="34" charset="0"/>
              <a:buChar char="•"/>
              <a:defRPr sz="3200">
                <a:solidFill>
                  <a:schemeClr val="tx1"/>
                </a:solidFill>
                <a:latin typeface="Calibri" pitchFamily="34" charset="0"/>
                <a:ea typeface="新細明體" pitchFamily="18" charset="-120"/>
              </a:defRPr>
            </a:lvl1pPr>
            <a:lvl2pPr marL="742950" indent="-285750">
              <a:spcBef>
                <a:spcPct val="20000"/>
              </a:spcBef>
              <a:buFont typeface="Arial" pitchFamily="34" charset="0"/>
              <a:buChar char="–"/>
              <a:defRPr sz="2800">
                <a:solidFill>
                  <a:schemeClr val="tx1"/>
                </a:solidFill>
                <a:latin typeface="Calibri" pitchFamily="34" charset="0"/>
                <a:ea typeface="新細明體" pitchFamily="18" charset="-120"/>
              </a:defRPr>
            </a:lvl2pPr>
            <a:lvl3pPr marL="1143000" indent="-228600">
              <a:spcBef>
                <a:spcPct val="20000"/>
              </a:spcBef>
              <a:buFont typeface="Arial" pitchFamily="34" charset="0"/>
              <a:buChar char="•"/>
              <a:defRPr sz="2400">
                <a:solidFill>
                  <a:schemeClr val="tx1"/>
                </a:solidFill>
                <a:latin typeface="Calibri" pitchFamily="34" charset="0"/>
                <a:ea typeface="新細明體" pitchFamily="18" charset="-120"/>
              </a:defRPr>
            </a:lvl3pPr>
            <a:lvl4pPr marL="1600200" indent="-228600">
              <a:spcBef>
                <a:spcPct val="20000"/>
              </a:spcBef>
              <a:buFont typeface="Arial" pitchFamily="34" charset="0"/>
              <a:buChar char="–"/>
              <a:defRPr sz="2000">
                <a:solidFill>
                  <a:schemeClr val="tx1"/>
                </a:solidFill>
                <a:latin typeface="Calibri" pitchFamily="34" charset="0"/>
                <a:ea typeface="新細明體" pitchFamily="18" charset="-120"/>
              </a:defRPr>
            </a:lvl4pPr>
            <a:lvl5pPr marL="2057400" indent="-228600">
              <a:spcBef>
                <a:spcPct val="20000"/>
              </a:spcBef>
              <a:buFont typeface="Arial" pitchFamily="34" charset="0"/>
              <a:buChar char="»"/>
              <a:defRPr sz="2000">
                <a:solidFill>
                  <a:schemeClr val="tx1"/>
                </a:solidFill>
                <a:latin typeface="Calibri" pitchFamily="34" charset="0"/>
                <a:ea typeface="新細明體" pitchFamily="18" charset="-12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新細明體" pitchFamily="18" charset="-12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新細明體" pitchFamily="18" charset="-12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新細明體" pitchFamily="18" charset="-12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新細明體" pitchFamily="18" charset="-120"/>
              </a:defRPr>
            </a:lvl9pPr>
          </a:lstStyle>
          <a:p>
            <a:pPr marL="457200" indent="-457200">
              <a:lnSpc>
                <a:spcPct val="150000"/>
              </a:lnSpc>
              <a:spcBef>
                <a:spcPct val="0"/>
              </a:spcBef>
              <a:buFont typeface="Wingdings" panose="05000000000000000000" pitchFamily="2" charset="2"/>
              <a:buChar char="n"/>
              <a:defRPr/>
            </a:pPr>
            <a:r>
              <a:rPr lang="zh-TW" altLang="en-US" sz="2200" b="1" dirty="0">
                <a:solidFill>
                  <a:srgbClr val="FF0000"/>
                </a:solidFill>
                <a:latin typeface="微軟正黑體" panose="020B0604030504040204" pitchFamily="34" charset="-120"/>
                <a:ea typeface="微軟正黑體" panose="020B0604030504040204" pitchFamily="34" charset="-120"/>
                <a:cs typeface="Apple LiGothic Medium" charset="-120"/>
              </a:rPr>
              <a:t>工時</a:t>
            </a:r>
            <a:r>
              <a:rPr lang="en-US" altLang="zh-TW" sz="2200" b="1" dirty="0">
                <a:solidFill>
                  <a:srgbClr val="FF0000"/>
                </a:solidFill>
                <a:latin typeface="微軟正黑體" panose="020B0604030504040204" pitchFamily="34" charset="-120"/>
                <a:ea typeface="微軟正黑體" panose="020B0604030504040204" pitchFamily="34" charset="-120"/>
                <a:cs typeface="Apple LiGothic Medium" charset="-120"/>
              </a:rPr>
              <a:t>:</a:t>
            </a:r>
          </a:p>
          <a:p>
            <a:pPr marL="1200150" lvl="1" indent="-457200">
              <a:lnSpc>
                <a:spcPct val="150000"/>
              </a:lnSpc>
              <a:spcBef>
                <a:spcPct val="0"/>
              </a:spcBef>
              <a:buFont typeface="Wingdings" panose="05000000000000000000" pitchFamily="2" charset="2"/>
              <a:buChar char="n"/>
              <a:defRPr/>
            </a:pPr>
            <a:r>
              <a:rPr lang="zh-TW" altLang="en-US" sz="2200" b="1" dirty="0">
                <a:solidFill>
                  <a:srgbClr val="FF0000"/>
                </a:solidFill>
                <a:latin typeface="微軟正黑體" panose="020B0604030504040204" pitchFamily="34" charset="-120"/>
                <a:ea typeface="微軟正黑體" panose="020B0604030504040204" pitchFamily="34" charset="-120"/>
                <a:cs typeface="Apple LiGothic Medium" charset="-120"/>
              </a:rPr>
              <a:t>每日正常工作時間不得超過</a:t>
            </a:r>
            <a:r>
              <a:rPr lang="en-US" altLang="zh-TW" sz="2200" b="1" dirty="0">
                <a:solidFill>
                  <a:srgbClr val="FF0000"/>
                </a:solidFill>
                <a:latin typeface="微軟正黑體" panose="020B0604030504040204" pitchFamily="34" charset="-120"/>
                <a:ea typeface="微軟正黑體" panose="020B0604030504040204" pitchFamily="34" charset="-120"/>
                <a:cs typeface="Apple LiGothic Medium" charset="-120"/>
              </a:rPr>
              <a:t>8</a:t>
            </a:r>
            <a:r>
              <a:rPr lang="zh-TW" altLang="en-US" sz="2200" b="1" dirty="0">
                <a:solidFill>
                  <a:srgbClr val="FF0000"/>
                </a:solidFill>
                <a:latin typeface="微軟正黑體" panose="020B0604030504040204" pitchFamily="34" charset="-120"/>
                <a:ea typeface="微軟正黑體" panose="020B0604030504040204" pitchFamily="34" charset="-120"/>
                <a:cs typeface="Apple LiGothic Medium" charset="-120"/>
              </a:rPr>
              <a:t>小時</a:t>
            </a:r>
            <a:r>
              <a:rPr lang="en-US" altLang="zh-TW" sz="2200" b="1" dirty="0">
                <a:latin typeface="微軟正黑體" panose="020B0604030504040204" pitchFamily="34" charset="-120"/>
                <a:ea typeface="微軟正黑體" panose="020B0604030504040204" pitchFamily="34" charset="-120"/>
                <a:cs typeface="Apple LiGothic Medium" charset="-120"/>
              </a:rPr>
              <a:t>(</a:t>
            </a:r>
            <a:r>
              <a:rPr lang="zh-TW" altLang="en-US" sz="2200" b="1" dirty="0">
                <a:solidFill>
                  <a:srgbClr val="FF0000"/>
                </a:solidFill>
                <a:latin typeface="微軟正黑體" panose="020B0604030504040204" pitchFamily="34" charset="-120"/>
                <a:ea typeface="微軟正黑體" panose="020B0604030504040204" pitchFamily="34" charset="-120"/>
                <a:cs typeface="Apple LiGothic Medium" charset="-120"/>
              </a:rPr>
              <a:t>含</a:t>
            </a:r>
            <a:r>
              <a:rPr lang="zh-TW" altLang="en-US" sz="2200" b="1" dirty="0">
                <a:latin typeface="微軟正黑體" panose="020B0604030504040204" pitchFamily="34" charset="-120"/>
                <a:ea typeface="微軟正黑體" panose="020B0604030504040204" pitchFamily="34" charset="-120"/>
                <a:cs typeface="Apple LiGothic Medium" charset="-120"/>
              </a:rPr>
              <a:t>加班</a:t>
            </a:r>
            <a:r>
              <a:rPr lang="zh-TW" altLang="en-US" sz="2200" b="1" dirty="0">
                <a:solidFill>
                  <a:srgbClr val="FF0000"/>
                </a:solidFill>
                <a:latin typeface="微軟正黑體" panose="020B0604030504040204" pitchFamily="34" charset="-120"/>
                <a:ea typeface="微軟正黑體" panose="020B0604030504040204" pitchFamily="34" charset="-120"/>
                <a:cs typeface="Apple LiGothic Medium" charset="-120"/>
              </a:rPr>
              <a:t>不</a:t>
            </a:r>
            <a:r>
              <a:rPr lang="zh-TW" altLang="en-US" sz="2200" b="1" dirty="0">
                <a:latin typeface="微軟正黑體" panose="020B0604030504040204" pitchFamily="34" charset="-120"/>
                <a:ea typeface="微軟正黑體" panose="020B0604030504040204" pitchFamily="34" charset="-120"/>
                <a:cs typeface="Apple LiGothic Medium" charset="-120"/>
              </a:rPr>
              <a:t>得</a:t>
            </a:r>
            <a:r>
              <a:rPr lang="zh-TW" altLang="en-US" sz="2200" b="1" dirty="0">
                <a:solidFill>
                  <a:srgbClr val="FF0000"/>
                </a:solidFill>
                <a:latin typeface="微軟正黑體" panose="020B0604030504040204" pitchFamily="34" charset="-120"/>
                <a:ea typeface="微軟正黑體" panose="020B0604030504040204" pitchFamily="34" charset="-120"/>
                <a:cs typeface="Apple LiGothic Medium" charset="-120"/>
              </a:rPr>
              <a:t>超</a:t>
            </a:r>
            <a:r>
              <a:rPr lang="zh-TW" altLang="en-US" sz="2200" b="1" dirty="0">
                <a:latin typeface="微軟正黑體" panose="020B0604030504040204" pitchFamily="34" charset="-120"/>
                <a:ea typeface="微軟正黑體" panose="020B0604030504040204" pitchFamily="34" charset="-120"/>
                <a:cs typeface="Apple LiGothic Medium" charset="-120"/>
              </a:rPr>
              <a:t>過</a:t>
            </a:r>
            <a:r>
              <a:rPr lang="en-US" altLang="zh-TW" sz="2200" b="1" dirty="0">
                <a:solidFill>
                  <a:srgbClr val="FF0000"/>
                </a:solidFill>
                <a:latin typeface="微軟正黑體" panose="020B0604030504040204" pitchFamily="34" charset="-120"/>
                <a:ea typeface="微軟正黑體" panose="020B0604030504040204" pitchFamily="34" charset="-120"/>
                <a:cs typeface="Apple LiGothic Medium" charset="-120"/>
              </a:rPr>
              <a:t>12</a:t>
            </a:r>
            <a:r>
              <a:rPr lang="zh-TW" altLang="en-US" sz="2200" b="1" dirty="0">
                <a:latin typeface="微軟正黑體" panose="020B0604030504040204" pitchFamily="34" charset="-120"/>
                <a:ea typeface="微軟正黑體" panose="020B0604030504040204" pitchFamily="34" charset="-120"/>
                <a:cs typeface="Apple LiGothic Medium" charset="-120"/>
              </a:rPr>
              <a:t>小時</a:t>
            </a:r>
            <a:r>
              <a:rPr lang="en-US" altLang="zh-TW" sz="2200" b="1" dirty="0">
                <a:latin typeface="微軟正黑體" panose="020B0604030504040204" pitchFamily="34" charset="-120"/>
                <a:ea typeface="微軟正黑體" panose="020B0604030504040204" pitchFamily="34" charset="-120"/>
                <a:cs typeface="Apple LiGothic Medium" charset="-120"/>
              </a:rPr>
              <a:t>) </a:t>
            </a:r>
            <a:r>
              <a:rPr lang="zh-TW" altLang="en-US" sz="2200" b="1" dirty="0">
                <a:solidFill>
                  <a:srgbClr val="FF0000"/>
                </a:solidFill>
                <a:latin typeface="微軟正黑體" panose="020B0604030504040204" pitchFamily="34" charset="-120"/>
                <a:ea typeface="微軟正黑體" panose="020B0604030504040204" pitchFamily="34" charset="-120"/>
                <a:cs typeface="Apple LiGothic Medium" charset="-120"/>
              </a:rPr>
              <a:t>，每週工作總時數不得超過</a:t>
            </a:r>
            <a:r>
              <a:rPr lang="en-US" altLang="zh-TW" sz="2200" b="1" dirty="0">
                <a:solidFill>
                  <a:srgbClr val="FF0000"/>
                </a:solidFill>
                <a:latin typeface="微軟正黑體" panose="020B0604030504040204" pitchFamily="34" charset="-120"/>
                <a:ea typeface="微軟正黑體" panose="020B0604030504040204" pitchFamily="34" charset="-120"/>
                <a:cs typeface="Apple LiGothic Medium" charset="-120"/>
              </a:rPr>
              <a:t>40</a:t>
            </a:r>
            <a:r>
              <a:rPr lang="zh-TW" altLang="en-US" sz="2200" b="1" dirty="0">
                <a:solidFill>
                  <a:srgbClr val="FF0000"/>
                </a:solidFill>
                <a:latin typeface="微軟正黑體" panose="020B0604030504040204" pitchFamily="34" charset="-120"/>
                <a:ea typeface="微軟正黑體" panose="020B0604030504040204" pitchFamily="34" charset="-120"/>
                <a:cs typeface="Apple LiGothic Medium" charset="-120"/>
              </a:rPr>
              <a:t>小時。</a:t>
            </a:r>
            <a:endParaRPr lang="en-US" altLang="zh-TW" sz="2200" b="1" dirty="0">
              <a:solidFill>
                <a:srgbClr val="FF0000"/>
              </a:solidFill>
              <a:latin typeface="微軟正黑體" panose="020B0604030504040204" pitchFamily="34" charset="-120"/>
              <a:ea typeface="微軟正黑體" panose="020B0604030504040204" pitchFamily="34" charset="-120"/>
              <a:cs typeface="Apple LiGothic Medium" charset="-120"/>
            </a:endParaRPr>
          </a:p>
          <a:p>
            <a:pPr marL="1200150" lvl="1" indent="-457200">
              <a:lnSpc>
                <a:spcPct val="150000"/>
              </a:lnSpc>
              <a:spcBef>
                <a:spcPct val="0"/>
              </a:spcBef>
              <a:buFont typeface="Wingdings" panose="05000000000000000000" pitchFamily="2" charset="2"/>
              <a:buChar char="n"/>
              <a:defRPr/>
            </a:pPr>
            <a:r>
              <a:rPr lang="en-US" altLang="zh-TW" sz="2200" b="1" dirty="0">
                <a:latin typeface="微軟正黑體" panose="020B0604030504040204" pitchFamily="34" charset="-120"/>
                <a:ea typeface="微軟正黑體" panose="020B0604030504040204" pitchFamily="34" charset="-120"/>
                <a:cs typeface="Apple LiGothic Medium" charset="-120"/>
              </a:rPr>
              <a:t>1</a:t>
            </a:r>
            <a:r>
              <a:rPr lang="zh-TW" altLang="en-US" sz="2200" b="1" dirty="0">
                <a:latin typeface="微軟正黑體" panose="020B0604030504040204" pitchFamily="34" charset="-120"/>
                <a:ea typeface="微軟正黑體" panose="020B0604030504040204" pitchFamily="34" charset="-120"/>
                <a:cs typeface="Apple LiGothic Medium" charset="-120"/>
              </a:rPr>
              <a:t>個月加班時數不可超過</a:t>
            </a:r>
            <a:r>
              <a:rPr lang="en-US" altLang="zh-TW" sz="2200" b="1" dirty="0">
                <a:latin typeface="微軟正黑體" panose="020B0604030504040204" pitchFamily="34" charset="-120"/>
                <a:ea typeface="微軟正黑體" panose="020B0604030504040204" pitchFamily="34" charset="-120"/>
                <a:cs typeface="Apple LiGothic Medium" charset="-120"/>
              </a:rPr>
              <a:t>46</a:t>
            </a:r>
            <a:r>
              <a:rPr lang="zh-TW" altLang="en-US" sz="2200" b="1" dirty="0">
                <a:latin typeface="微軟正黑體" panose="020B0604030504040204" pitchFamily="34" charset="-120"/>
                <a:ea typeface="微軟正黑體" panose="020B0604030504040204" pitchFamily="34" charset="-120"/>
                <a:cs typeface="Apple LiGothic Medium" charset="-120"/>
              </a:rPr>
              <a:t>小時。</a:t>
            </a:r>
            <a:endParaRPr lang="en-US" altLang="zh-TW" sz="2200" b="1" dirty="0">
              <a:latin typeface="微軟正黑體" panose="020B0604030504040204" pitchFamily="34" charset="-120"/>
              <a:ea typeface="微軟正黑體" panose="020B0604030504040204" pitchFamily="34" charset="-120"/>
              <a:cs typeface="Apple LiGothic Medium" charset="-120"/>
            </a:endParaRPr>
          </a:p>
          <a:p>
            <a:pPr marL="1200150" lvl="1" indent="-457200">
              <a:lnSpc>
                <a:spcPct val="150000"/>
              </a:lnSpc>
              <a:spcBef>
                <a:spcPct val="0"/>
              </a:spcBef>
              <a:buFont typeface="Wingdings" panose="05000000000000000000" pitchFamily="2" charset="2"/>
              <a:buChar char="n"/>
              <a:defRPr/>
            </a:pPr>
            <a:r>
              <a:rPr lang="zh-TW" altLang="en-US" sz="2200" b="1" dirty="0">
                <a:latin typeface="微軟正黑體" panose="020B0604030504040204" pitchFamily="34" charset="-120"/>
                <a:ea typeface="微軟正黑體" panose="020B0604030504040204" pitchFamily="34" charset="-120"/>
                <a:cs typeface="Apple LiGothic Medium" charset="-120"/>
              </a:rPr>
              <a:t>雇主經工會同意，如事業單位無工會者，經勞資會議同意後，延長之工作時間，</a:t>
            </a:r>
            <a:r>
              <a:rPr lang="en-US" altLang="zh-TW" sz="2200" b="1" dirty="0">
                <a:latin typeface="微軟正黑體" panose="020B0604030504040204" pitchFamily="34" charset="-120"/>
                <a:ea typeface="微軟正黑體" panose="020B0604030504040204" pitchFamily="34" charset="-120"/>
                <a:cs typeface="Apple LiGothic Medium" charset="-120"/>
              </a:rPr>
              <a:t>1</a:t>
            </a:r>
            <a:r>
              <a:rPr lang="zh-TW" altLang="en-US" sz="2200" b="1" dirty="0">
                <a:latin typeface="微軟正黑體" panose="020B0604030504040204" pitchFamily="34" charset="-120"/>
                <a:ea typeface="微軟正黑體" panose="020B0604030504040204" pitchFamily="34" charset="-120"/>
                <a:cs typeface="Apple LiGothic Medium" charset="-120"/>
              </a:rPr>
              <a:t>個月不得超過</a:t>
            </a:r>
            <a:r>
              <a:rPr lang="en-US" altLang="zh-TW" sz="2200" b="1" dirty="0">
                <a:latin typeface="微軟正黑體" panose="020B0604030504040204" pitchFamily="34" charset="-120"/>
                <a:ea typeface="微軟正黑體" panose="020B0604030504040204" pitchFamily="34" charset="-120"/>
                <a:cs typeface="Apple LiGothic Medium" charset="-120"/>
              </a:rPr>
              <a:t>54</a:t>
            </a:r>
            <a:r>
              <a:rPr lang="zh-TW" altLang="en-US" sz="2200" b="1" dirty="0">
                <a:latin typeface="微軟正黑體" panose="020B0604030504040204" pitchFamily="34" charset="-120"/>
                <a:ea typeface="微軟正黑體" panose="020B0604030504040204" pitchFamily="34" charset="-120"/>
                <a:cs typeface="Apple LiGothic Medium" charset="-120"/>
              </a:rPr>
              <a:t>小時，每</a:t>
            </a:r>
            <a:r>
              <a:rPr lang="en-US" altLang="zh-TW" sz="2200" b="1" dirty="0">
                <a:latin typeface="微軟正黑體" panose="020B0604030504040204" pitchFamily="34" charset="-120"/>
                <a:ea typeface="微軟正黑體" panose="020B0604030504040204" pitchFamily="34" charset="-120"/>
                <a:cs typeface="Apple LiGothic Medium" charset="-120"/>
              </a:rPr>
              <a:t>3</a:t>
            </a:r>
            <a:r>
              <a:rPr lang="zh-TW" altLang="en-US" sz="2200" b="1" dirty="0">
                <a:latin typeface="微軟正黑體" panose="020B0604030504040204" pitchFamily="34" charset="-120"/>
                <a:ea typeface="微軟正黑體" panose="020B0604030504040204" pitchFamily="34" charset="-120"/>
                <a:cs typeface="Apple LiGothic Medium" charset="-120"/>
              </a:rPr>
              <a:t>個月不得超過</a:t>
            </a:r>
            <a:r>
              <a:rPr lang="en-US" altLang="zh-TW" sz="2200" b="1" dirty="0">
                <a:latin typeface="微軟正黑體" panose="020B0604030504040204" pitchFamily="34" charset="-120"/>
                <a:ea typeface="微軟正黑體" panose="020B0604030504040204" pitchFamily="34" charset="-120"/>
                <a:cs typeface="Apple LiGothic Medium" charset="-120"/>
              </a:rPr>
              <a:t>138</a:t>
            </a:r>
            <a:r>
              <a:rPr lang="zh-TW" altLang="en-US" sz="2200" b="1" dirty="0">
                <a:latin typeface="微軟正黑體" panose="020B0604030504040204" pitchFamily="34" charset="-120"/>
                <a:ea typeface="微軟正黑體" panose="020B0604030504040204" pitchFamily="34" charset="-120"/>
                <a:cs typeface="Apple LiGothic Medium" charset="-120"/>
              </a:rPr>
              <a:t>小時。</a:t>
            </a:r>
            <a:endParaRPr lang="en-US" altLang="zh-TW" sz="2200" b="1" dirty="0">
              <a:latin typeface="微軟正黑體" panose="020B0604030504040204" pitchFamily="34" charset="-120"/>
              <a:ea typeface="微軟正黑體" panose="020B0604030504040204" pitchFamily="34" charset="-120"/>
              <a:cs typeface="Apple LiGothic Medium" charset="-120"/>
            </a:endParaRPr>
          </a:p>
          <a:p>
            <a:pPr marL="457200" indent="-457200">
              <a:lnSpc>
                <a:spcPct val="150000"/>
              </a:lnSpc>
              <a:spcBef>
                <a:spcPct val="0"/>
              </a:spcBef>
              <a:buFont typeface="Wingdings" panose="05000000000000000000" pitchFamily="2" charset="2"/>
              <a:buChar char="n"/>
              <a:defRPr/>
            </a:pPr>
            <a:r>
              <a:rPr lang="zh-TW" altLang="en-US" sz="2200" b="1" dirty="0">
                <a:solidFill>
                  <a:schemeClr val="accent6">
                    <a:lumMod val="50000"/>
                  </a:schemeClr>
                </a:solidFill>
                <a:latin typeface="微軟正黑體" panose="020B0604030504040204" pitchFamily="34" charset="-120"/>
                <a:ea typeface="微軟正黑體" panose="020B0604030504040204" pitchFamily="34" charset="-120"/>
                <a:cs typeface="Apple LiGothic Medium" charset="-120"/>
              </a:rPr>
              <a:t>最低工資</a:t>
            </a:r>
            <a:r>
              <a:rPr lang="en-US" altLang="zh-TW" sz="2200" b="1" dirty="0">
                <a:solidFill>
                  <a:schemeClr val="accent6">
                    <a:lumMod val="50000"/>
                  </a:schemeClr>
                </a:solidFill>
                <a:latin typeface="微軟正黑體" panose="020B0604030504040204" pitchFamily="34" charset="-120"/>
                <a:ea typeface="微軟正黑體" panose="020B0604030504040204" pitchFamily="34" charset="-120"/>
                <a:cs typeface="Apple LiGothic Medium" charset="-120"/>
              </a:rPr>
              <a:t>:</a:t>
            </a:r>
            <a:r>
              <a:rPr lang="zh-TW" altLang="en-US" sz="2200" b="1" dirty="0">
                <a:solidFill>
                  <a:schemeClr val="accent6">
                    <a:lumMod val="50000"/>
                  </a:schemeClr>
                </a:solidFill>
                <a:latin typeface="微軟正黑體" panose="020B0604030504040204" pitchFamily="34" charset="-120"/>
                <a:ea typeface="微軟正黑體" panose="020B0604030504040204" pitchFamily="34" charset="-120"/>
                <a:cs typeface="Apple LiGothic Medium" charset="-120"/>
              </a:rPr>
              <a:t>月薪</a:t>
            </a:r>
            <a:r>
              <a:rPr lang="en-US" altLang="zh-TW" sz="2200" b="1" dirty="0">
                <a:solidFill>
                  <a:schemeClr val="accent6">
                    <a:lumMod val="50000"/>
                  </a:schemeClr>
                </a:solidFill>
                <a:latin typeface="微軟正黑體" panose="020B0604030504040204" pitchFamily="34" charset="-120"/>
                <a:ea typeface="微軟正黑體" panose="020B0604030504040204" pitchFamily="34" charset="-120"/>
                <a:cs typeface="Apple LiGothic Medium" charset="-120"/>
              </a:rPr>
              <a:t>29500</a:t>
            </a:r>
            <a:r>
              <a:rPr lang="zh-TW" altLang="en-US" sz="2200" b="1" dirty="0">
                <a:solidFill>
                  <a:schemeClr val="accent6">
                    <a:lumMod val="50000"/>
                  </a:schemeClr>
                </a:solidFill>
                <a:latin typeface="微軟正黑體" panose="020B0604030504040204" pitchFamily="34" charset="-120"/>
                <a:ea typeface="微軟正黑體" panose="020B0604030504040204" pitchFamily="34" charset="-120"/>
                <a:cs typeface="Apple LiGothic Medium" charset="-120"/>
              </a:rPr>
              <a:t>元、時薪</a:t>
            </a:r>
            <a:r>
              <a:rPr lang="en-US" altLang="zh-TW" sz="2200" b="1" dirty="0">
                <a:solidFill>
                  <a:schemeClr val="accent6">
                    <a:lumMod val="50000"/>
                  </a:schemeClr>
                </a:solidFill>
                <a:latin typeface="微軟正黑體" panose="020B0604030504040204" pitchFamily="34" charset="-120"/>
                <a:ea typeface="微軟正黑體" panose="020B0604030504040204" pitchFamily="34" charset="-120"/>
                <a:cs typeface="Apple LiGothic Medium" charset="-120"/>
              </a:rPr>
              <a:t>196</a:t>
            </a:r>
            <a:r>
              <a:rPr lang="zh-TW" altLang="en-US" sz="2200" b="1" dirty="0">
                <a:solidFill>
                  <a:schemeClr val="accent6">
                    <a:lumMod val="50000"/>
                  </a:schemeClr>
                </a:solidFill>
                <a:latin typeface="微軟正黑體" panose="020B0604030504040204" pitchFamily="34" charset="-120"/>
                <a:ea typeface="微軟正黑體" panose="020B0604030504040204" pitchFamily="34" charset="-120"/>
                <a:cs typeface="Apple LiGothic Medium" charset="-120"/>
              </a:rPr>
              <a:t>元</a:t>
            </a:r>
            <a:r>
              <a:rPr lang="en-US" altLang="zh-TW" sz="2200" b="1" dirty="0">
                <a:solidFill>
                  <a:schemeClr val="accent6">
                    <a:lumMod val="50000"/>
                  </a:schemeClr>
                </a:solidFill>
                <a:latin typeface="微軟正黑體" panose="020B0604030504040204" pitchFamily="34" charset="-120"/>
                <a:ea typeface="微軟正黑體" panose="020B0604030504040204" pitchFamily="34" charset="-120"/>
                <a:cs typeface="Apple LiGothic Medium" charset="-120"/>
              </a:rPr>
              <a:t>(115/01/01)</a:t>
            </a:r>
          </a:p>
          <a:p>
            <a:pPr marL="457200" indent="-457200">
              <a:lnSpc>
                <a:spcPct val="150000"/>
              </a:lnSpc>
              <a:spcBef>
                <a:spcPct val="0"/>
              </a:spcBef>
              <a:buFont typeface="Wingdings" panose="05000000000000000000" pitchFamily="2" charset="2"/>
              <a:buChar char="n"/>
              <a:defRPr/>
            </a:pPr>
            <a:r>
              <a:rPr lang="zh-TW" altLang="en-US" sz="2200" b="1" dirty="0">
                <a:solidFill>
                  <a:srgbClr val="FF0000"/>
                </a:solidFill>
                <a:latin typeface="微軟正黑體" panose="020B0604030504040204" pitchFamily="34" charset="-120"/>
                <a:ea typeface="微軟正黑體" panose="020B0604030504040204" pitchFamily="34" charset="-120"/>
                <a:cs typeface="Apple LiGothic Medium" charset="-120"/>
              </a:rPr>
              <a:t>最新最低工資請至勞動部官網查詢（業務專區 → 勞動條件、就業平等 → 最低工資）</a:t>
            </a:r>
            <a:r>
              <a:rPr lang="zh-TW" altLang="en-US" sz="2200" b="1" dirty="0">
                <a:solidFill>
                  <a:schemeClr val="accent6">
                    <a:lumMod val="50000"/>
                  </a:schemeClr>
                </a:solidFill>
                <a:latin typeface="微軟正黑體" panose="020B0604030504040204" pitchFamily="34" charset="-120"/>
                <a:ea typeface="微軟正黑體" panose="020B0604030504040204" pitchFamily="34" charset="-120"/>
                <a:cs typeface="Apple LiGothic Medium" charset="-120"/>
              </a:rPr>
              <a:t>。</a:t>
            </a:r>
          </a:p>
          <a:p>
            <a:pPr marL="457200" indent="-457200">
              <a:lnSpc>
                <a:spcPct val="150000"/>
              </a:lnSpc>
              <a:spcBef>
                <a:spcPct val="0"/>
              </a:spcBef>
              <a:buFont typeface="Wingdings" panose="05000000000000000000" pitchFamily="2" charset="2"/>
              <a:buChar char="n"/>
              <a:defRPr/>
            </a:pPr>
            <a:endParaRPr lang="en-US" altLang="zh-TW" sz="2800" b="1" i="1" u="sng" dirty="0">
              <a:solidFill>
                <a:schemeClr val="accent6">
                  <a:lumMod val="50000"/>
                </a:schemeClr>
              </a:solidFill>
              <a:latin typeface="微軟正黑體" panose="020B0604030504040204" pitchFamily="34" charset="-120"/>
              <a:ea typeface="微軟正黑體" panose="020B0604030504040204" pitchFamily="34" charset="-120"/>
              <a:cs typeface="Apple LiGothic Medium" charset="-120"/>
            </a:endParaRPr>
          </a:p>
        </p:txBody>
      </p:sp>
      <p:sp>
        <p:nvSpPr>
          <p:cNvPr id="5" name="矩形 4"/>
          <p:cNvSpPr/>
          <p:nvPr/>
        </p:nvSpPr>
        <p:spPr>
          <a:xfrm>
            <a:off x="1271588" y="661500"/>
            <a:ext cx="6680260" cy="923330"/>
          </a:xfrm>
          <a:prstGeom prst="rect">
            <a:avLst/>
          </a:prstGeom>
        </p:spPr>
        <p:txBody>
          <a:bodyPr wrap="square">
            <a:spAutoFit/>
          </a:bodyPr>
          <a:lstStyle/>
          <a:p>
            <a:pPr>
              <a:buClr>
                <a:schemeClr val="dk1"/>
              </a:buClr>
              <a:buSzPts val="2800"/>
              <a:defRPr/>
            </a:pPr>
            <a:r>
              <a:rPr lang="zh-TW" altLang="en-US" sz="5400" b="1" dirty="0">
                <a:solidFill>
                  <a:srgbClr val="FA6D25"/>
                </a:solidFill>
                <a:latin typeface="Times New Roman" panose="02020603050405020304" pitchFamily="18" charset="0"/>
                <a:ea typeface="微軟正黑體" panose="020B0604030504040204" pitchFamily="34" charset="-120"/>
                <a:cs typeface="Times New Roman" panose="02020603050405020304" pitchFamily="18" charset="0"/>
                <a:sym typeface="Ubuntu"/>
              </a:rPr>
              <a:t>工作時間、工資規定</a:t>
            </a:r>
            <a:endParaRPr lang="en-US" altLang="zh-TW" sz="5400" b="1" dirty="0">
              <a:solidFill>
                <a:srgbClr val="FA6D25"/>
              </a:solidFill>
              <a:latin typeface="Times New Roman" panose="02020603050405020304" pitchFamily="18" charset="0"/>
              <a:ea typeface="微軟正黑體" panose="020B0604030504040204" pitchFamily="34" charset="-120"/>
              <a:cs typeface="Times New Roman" panose="02020603050405020304" pitchFamily="18" charset="0"/>
              <a:sym typeface="Ubuntu"/>
            </a:endParaRPr>
          </a:p>
        </p:txBody>
      </p:sp>
    </p:spTree>
    <p:extLst>
      <p:ext uri="{BB962C8B-B14F-4D97-AF65-F5344CB8AC3E}">
        <p14:creationId xmlns:p14="http://schemas.microsoft.com/office/powerpoint/2010/main" val="12290674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34A853"/>
        </a:solidFill>
        <a:effectLst/>
      </p:bgPr>
    </p:bg>
    <p:spTree>
      <p:nvGrpSpPr>
        <p:cNvPr id="1" name=""/>
        <p:cNvGrpSpPr/>
        <p:nvPr/>
      </p:nvGrpSpPr>
      <p:grpSpPr>
        <a:xfrm>
          <a:off x="0" y="0"/>
          <a:ext cx="0" cy="0"/>
          <a:chOff x="0" y="0"/>
          <a:chExt cx="0" cy="0"/>
        </a:xfrm>
      </p:grpSpPr>
      <p:grpSp>
        <p:nvGrpSpPr>
          <p:cNvPr id="4" name="群組 3">
            <a:extLst>
              <a:ext uri="{FF2B5EF4-FFF2-40B4-BE49-F238E27FC236}">
                <a16:creationId xmlns:a16="http://schemas.microsoft.com/office/drawing/2014/main" id="{46BAB402-8CDA-4C7A-8302-FFC8DD47EA33}"/>
              </a:ext>
            </a:extLst>
          </p:cNvPr>
          <p:cNvGrpSpPr/>
          <p:nvPr/>
        </p:nvGrpSpPr>
        <p:grpSpPr>
          <a:xfrm>
            <a:off x="1415237" y="2238361"/>
            <a:ext cx="9212930" cy="3697032"/>
            <a:chOff x="1415237" y="2238361"/>
            <a:chExt cx="9212930" cy="3697032"/>
          </a:xfrm>
        </p:grpSpPr>
        <p:grpSp>
          <p:nvGrpSpPr>
            <p:cNvPr id="3" name="群組 2">
              <a:extLst>
                <a:ext uri="{FF2B5EF4-FFF2-40B4-BE49-F238E27FC236}">
                  <a16:creationId xmlns:a16="http://schemas.microsoft.com/office/drawing/2014/main" id="{5FCF50F0-7871-4A5E-BCB0-158312A3DEF2}"/>
                </a:ext>
              </a:extLst>
            </p:cNvPr>
            <p:cNvGrpSpPr/>
            <p:nvPr/>
          </p:nvGrpSpPr>
          <p:grpSpPr>
            <a:xfrm>
              <a:off x="1440152" y="4981286"/>
              <a:ext cx="9188015" cy="954107"/>
              <a:chOff x="1440152" y="4981286"/>
              <a:chExt cx="9188015" cy="954107"/>
            </a:xfrm>
          </p:grpSpPr>
          <p:sp>
            <p:nvSpPr>
              <p:cNvPr id="6146" name="文字方塊 8"/>
              <p:cNvSpPr txBox="1">
                <a:spLocks noChangeArrowheads="1"/>
              </p:cNvSpPr>
              <p:nvPr/>
            </p:nvSpPr>
            <p:spPr bwMode="auto">
              <a:xfrm>
                <a:off x="1440152" y="4981286"/>
                <a:ext cx="2690204"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itchFamily="34" charset="0"/>
                  <a:buChar char="•"/>
                  <a:defRPr sz="3200">
                    <a:solidFill>
                      <a:schemeClr val="tx1"/>
                    </a:solidFill>
                    <a:latin typeface="Calibri" pitchFamily="34" charset="0"/>
                    <a:ea typeface="新細明體" pitchFamily="18" charset="-120"/>
                  </a:defRPr>
                </a:lvl1pPr>
                <a:lvl2pPr marL="742950" indent="-285750">
                  <a:spcBef>
                    <a:spcPct val="20000"/>
                  </a:spcBef>
                  <a:buFont typeface="Arial" pitchFamily="34" charset="0"/>
                  <a:buChar char="–"/>
                  <a:defRPr sz="2800">
                    <a:solidFill>
                      <a:schemeClr val="tx1"/>
                    </a:solidFill>
                    <a:latin typeface="Calibri" pitchFamily="34" charset="0"/>
                    <a:ea typeface="新細明體" pitchFamily="18" charset="-120"/>
                  </a:defRPr>
                </a:lvl2pPr>
                <a:lvl3pPr marL="1143000" indent="-228600">
                  <a:spcBef>
                    <a:spcPct val="20000"/>
                  </a:spcBef>
                  <a:buFont typeface="Arial" pitchFamily="34" charset="0"/>
                  <a:buChar char="•"/>
                  <a:defRPr sz="2400">
                    <a:solidFill>
                      <a:schemeClr val="tx1"/>
                    </a:solidFill>
                    <a:latin typeface="Calibri" pitchFamily="34" charset="0"/>
                    <a:ea typeface="新細明體" pitchFamily="18" charset="-120"/>
                  </a:defRPr>
                </a:lvl3pPr>
                <a:lvl4pPr marL="1600200" indent="-228600">
                  <a:spcBef>
                    <a:spcPct val="20000"/>
                  </a:spcBef>
                  <a:buFont typeface="Arial" pitchFamily="34" charset="0"/>
                  <a:buChar char="–"/>
                  <a:defRPr sz="2000">
                    <a:solidFill>
                      <a:schemeClr val="tx1"/>
                    </a:solidFill>
                    <a:latin typeface="Calibri" pitchFamily="34" charset="0"/>
                    <a:ea typeface="新細明體" pitchFamily="18" charset="-120"/>
                  </a:defRPr>
                </a:lvl4pPr>
                <a:lvl5pPr marL="2057400" indent="-228600">
                  <a:spcBef>
                    <a:spcPct val="20000"/>
                  </a:spcBef>
                  <a:buFont typeface="Arial" pitchFamily="34" charset="0"/>
                  <a:buChar char="»"/>
                  <a:defRPr sz="2000">
                    <a:solidFill>
                      <a:schemeClr val="tx1"/>
                    </a:solidFill>
                    <a:latin typeface="Calibri" pitchFamily="34" charset="0"/>
                    <a:ea typeface="新細明體" pitchFamily="18" charset="-12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新細明體" pitchFamily="18" charset="-12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新細明體" pitchFamily="18" charset="-12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新細明體" pitchFamily="18" charset="-12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新細明體" pitchFamily="18" charset="-120"/>
                  </a:defRPr>
                </a:lvl9pPr>
              </a:lstStyle>
              <a:p>
                <a:pPr eaLnBrk="1" hangingPunct="1">
                  <a:spcBef>
                    <a:spcPct val="0"/>
                  </a:spcBef>
                  <a:buFontTx/>
                  <a:buNone/>
                  <a:defRPr/>
                </a:pPr>
                <a:r>
                  <a:rPr lang="zh-TW" altLang="en-US" sz="2800" b="1" dirty="0">
                    <a:solidFill>
                      <a:schemeClr val="accent6"/>
                    </a:solidFill>
                    <a:latin typeface="微軟正黑體" panose="020B0604030504040204" pitchFamily="34" charset="-120"/>
                    <a:ea typeface="微軟正黑體" panose="020B0604030504040204" pitchFamily="34" charset="-120"/>
                  </a:rPr>
                  <a:t>安全的找到工作</a:t>
                </a:r>
              </a:p>
            </p:txBody>
          </p:sp>
          <p:sp>
            <p:nvSpPr>
              <p:cNvPr id="6147" name="文字方塊 9"/>
              <p:cNvSpPr txBox="1">
                <a:spLocks noChangeArrowheads="1"/>
              </p:cNvSpPr>
              <p:nvPr/>
            </p:nvSpPr>
            <p:spPr bwMode="auto">
              <a:xfrm>
                <a:off x="4871705" y="4981286"/>
                <a:ext cx="2235049"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itchFamily="34" charset="0"/>
                  <a:buChar char="•"/>
                  <a:defRPr sz="3200">
                    <a:solidFill>
                      <a:schemeClr val="tx1"/>
                    </a:solidFill>
                    <a:latin typeface="Calibri" pitchFamily="34" charset="0"/>
                    <a:ea typeface="新細明體" pitchFamily="18" charset="-120"/>
                  </a:defRPr>
                </a:lvl1pPr>
                <a:lvl2pPr marL="742950" indent="-285750">
                  <a:spcBef>
                    <a:spcPct val="20000"/>
                  </a:spcBef>
                  <a:buFont typeface="Arial" pitchFamily="34" charset="0"/>
                  <a:buChar char="–"/>
                  <a:defRPr sz="2800">
                    <a:solidFill>
                      <a:schemeClr val="tx1"/>
                    </a:solidFill>
                    <a:latin typeface="Calibri" pitchFamily="34" charset="0"/>
                    <a:ea typeface="新細明體" pitchFamily="18" charset="-120"/>
                  </a:defRPr>
                </a:lvl2pPr>
                <a:lvl3pPr marL="1143000" indent="-228600">
                  <a:spcBef>
                    <a:spcPct val="20000"/>
                  </a:spcBef>
                  <a:buFont typeface="Arial" pitchFamily="34" charset="0"/>
                  <a:buChar char="•"/>
                  <a:defRPr sz="2400">
                    <a:solidFill>
                      <a:schemeClr val="tx1"/>
                    </a:solidFill>
                    <a:latin typeface="Calibri" pitchFamily="34" charset="0"/>
                    <a:ea typeface="新細明體" pitchFamily="18" charset="-120"/>
                  </a:defRPr>
                </a:lvl3pPr>
                <a:lvl4pPr marL="1600200" indent="-228600">
                  <a:spcBef>
                    <a:spcPct val="20000"/>
                  </a:spcBef>
                  <a:buFont typeface="Arial" pitchFamily="34" charset="0"/>
                  <a:buChar char="–"/>
                  <a:defRPr sz="2000">
                    <a:solidFill>
                      <a:schemeClr val="tx1"/>
                    </a:solidFill>
                    <a:latin typeface="Calibri" pitchFamily="34" charset="0"/>
                    <a:ea typeface="新細明體" pitchFamily="18" charset="-120"/>
                  </a:defRPr>
                </a:lvl4pPr>
                <a:lvl5pPr marL="2057400" indent="-228600">
                  <a:spcBef>
                    <a:spcPct val="20000"/>
                  </a:spcBef>
                  <a:buFont typeface="Arial" pitchFamily="34" charset="0"/>
                  <a:buChar char="»"/>
                  <a:defRPr sz="2000">
                    <a:solidFill>
                      <a:schemeClr val="tx1"/>
                    </a:solidFill>
                    <a:latin typeface="Calibri" pitchFamily="34" charset="0"/>
                    <a:ea typeface="新細明體" pitchFamily="18" charset="-12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新細明體" pitchFamily="18" charset="-12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新細明體" pitchFamily="18" charset="-12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新細明體" pitchFamily="18" charset="-12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新細明體" pitchFamily="18" charset="-120"/>
                  </a:defRPr>
                </a:lvl9pPr>
              </a:lstStyle>
              <a:p>
                <a:pPr eaLnBrk="1" hangingPunct="1">
                  <a:spcBef>
                    <a:spcPct val="0"/>
                  </a:spcBef>
                  <a:buFontTx/>
                  <a:buNone/>
                  <a:defRPr/>
                </a:pPr>
                <a:r>
                  <a:rPr lang="zh-TW" altLang="en-US" sz="2800" b="1" dirty="0">
                    <a:solidFill>
                      <a:schemeClr val="accent6"/>
                    </a:solidFill>
                    <a:latin typeface="微軟正黑體" panose="020B0604030504040204" pitchFamily="34" charset="-120"/>
                    <a:ea typeface="微軟正黑體" panose="020B0604030504040204" pitchFamily="34" charset="-120"/>
                  </a:rPr>
                  <a:t>工作中不被欺負的智慧</a:t>
                </a:r>
              </a:p>
            </p:txBody>
          </p:sp>
          <p:sp>
            <p:nvSpPr>
              <p:cNvPr id="6148" name="文字方塊 10"/>
              <p:cNvSpPr txBox="1">
                <a:spLocks noChangeArrowheads="1"/>
              </p:cNvSpPr>
              <p:nvPr/>
            </p:nvSpPr>
            <p:spPr bwMode="auto">
              <a:xfrm>
                <a:off x="7555734" y="4981286"/>
                <a:ext cx="3072433"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3200">
                    <a:solidFill>
                      <a:schemeClr val="tx1"/>
                    </a:solidFill>
                    <a:latin typeface="Calibri" pitchFamily="34" charset="0"/>
                    <a:ea typeface="新細明體" pitchFamily="18" charset="-120"/>
                  </a:defRPr>
                </a:lvl1pPr>
                <a:lvl2pPr>
                  <a:defRPr sz="2800">
                    <a:solidFill>
                      <a:schemeClr val="tx1"/>
                    </a:solidFill>
                    <a:latin typeface="Calibri" pitchFamily="34" charset="0"/>
                    <a:ea typeface="新細明體" pitchFamily="18" charset="-120"/>
                  </a:defRPr>
                </a:lvl2pPr>
                <a:lvl3pPr>
                  <a:defRPr sz="2400">
                    <a:solidFill>
                      <a:schemeClr val="tx1"/>
                    </a:solidFill>
                    <a:latin typeface="Calibri" pitchFamily="34" charset="0"/>
                    <a:ea typeface="新細明體" pitchFamily="18" charset="-120"/>
                  </a:defRPr>
                </a:lvl3pPr>
                <a:lvl4pPr>
                  <a:defRPr sz="2000">
                    <a:solidFill>
                      <a:schemeClr val="tx1"/>
                    </a:solidFill>
                    <a:latin typeface="Calibri" pitchFamily="34" charset="0"/>
                    <a:ea typeface="新細明體" pitchFamily="18" charset="-120"/>
                  </a:defRPr>
                </a:lvl4pPr>
                <a:lvl5pPr>
                  <a:defRPr sz="2000">
                    <a:solidFill>
                      <a:schemeClr val="tx1"/>
                    </a:solidFill>
                    <a:latin typeface="Calibri" pitchFamily="34" charset="0"/>
                    <a:ea typeface="新細明體" pitchFamily="18" charset="-120"/>
                  </a:defRPr>
                </a:lvl5pPr>
                <a:lvl6pPr eaLnBrk="0" fontAlgn="base" hangingPunct="0">
                  <a:spcAft>
                    <a:spcPct val="0"/>
                  </a:spcAft>
                  <a:buChar char="»"/>
                  <a:defRPr sz="2000">
                    <a:solidFill>
                      <a:schemeClr val="tx1"/>
                    </a:solidFill>
                    <a:latin typeface="Calibri" pitchFamily="34" charset="0"/>
                    <a:ea typeface="新細明體" pitchFamily="18" charset="-120"/>
                  </a:defRPr>
                </a:lvl6pPr>
                <a:lvl7pPr eaLnBrk="0" fontAlgn="base" hangingPunct="0">
                  <a:spcAft>
                    <a:spcPct val="0"/>
                  </a:spcAft>
                  <a:buChar char="»"/>
                  <a:defRPr sz="2000">
                    <a:solidFill>
                      <a:schemeClr val="tx1"/>
                    </a:solidFill>
                    <a:latin typeface="Calibri" pitchFamily="34" charset="0"/>
                    <a:ea typeface="新細明體" pitchFamily="18" charset="-120"/>
                  </a:defRPr>
                </a:lvl7pPr>
                <a:lvl8pPr eaLnBrk="0" fontAlgn="base" hangingPunct="0">
                  <a:spcAft>
                    <a:spcPct val="0"/>
                  </a:spcAft>
                  <a:buChar char="»"/>
                  <a:defRPr sz="2000">
                    <a:solidFill>
                      <a:schemeClr val="tx1"/>
                    </a:solidFill>
                    <a:latin typeface="Calibri" pitchFamily="34" charset="0"/>
                    <a:ea typeface="新細明體" pitchFamily="18" charset="-120"/>
                  </a:defRPr>
                </a:lvl8pPr>
                <a:lvl9pPr eaLnBrk="0" fontAlgn="base" hangingPunct="0">
                  <a:spcAft>
                    <a:spcPct val="0"/>
                  </a:spcAft>
                  <a:buChar char="»"/>
                  <a:defRPr sz="2000">
                    <a:solidFill>
                      <a:schemeClr val="tx1"/>
                    </a:solidFill>
                    <a:latin typeface="Calibri" pitchFamily="34" charset="0"/>
                    <a:ea typeface="新細明體" pitchFamily="18" charset="-120"/>
                  </a:defRPr>
                </a:lvl9pPr>
              </a:lstStyle>
              <a:p>
                <a:pPr eaLnBrk="1" hangingPunct="1">
                  <a:defRPr/>
                </a:pPr>
                <a:r>
                  <a:rPr lang="zh-TW" altLang="en-US" sz="2800" b="1" dirty="0">
                    <a:solidFill>
                      <a:schemeClr val="accent6"/>
                    </a:solidFill>
                    <a:latin typeface="微軟正黑體" panose="020B0604030504040204" pitchFamily="34" charset="-120"/>
                    <a:ea typeface="微軟正黑體" panose="020B0604030504040204" pitchFamily="34" charset="-120"/>
                  </a:rPr>
                  <a:t>有保障的工作環境</a:t>
                </a:r>
              </a:p>
            </p:txBody>
          </p:sp>
        </p:grpSp>
        <p:grpSp>
          <p:nvGrpSpPr>
            <p:cNvPr id="2" name="群組 1">
              <a:extLst>
                <a:ext uri="{FF2B5EF4-FFF2-40B4-BE49-F238E27FC236}">
                  <a16:creationId xmlns:a16="http://schemas.microsoft.com/office/drawing/2014/main" id="{899032A5-A1D5-4F3A-B352-286B29504288}"/>
                </a:ext>
              </a:extLst>
            </p:cNvPr>
            <p:cNvGrpSpPr/>
            <p:nvPr/>
          </p:nvGrpSpPr>
          <p:grpSpPr>
            <a:xfrm>
              <a:off x="1415237" y="2238361"/>
              <a:ext cx="8998683" cy="2381278"/>
              <a:chOff x="2127824" y="2487882"/>
              <a:chExt cx="7684787" cy="2033588"/>
            </a:xfrm>
          </p:grpSpPr>
          <p:pic>
            <p:nvPicPr>
              <p:cNvPr id="7173" name="圖片 9" descr="3S-12.png"/>
              <p:cNvPicPr>
                <a:picLocks/>
              </p:cNvPicPr>
              <p:nvPr/>
            </p:nvPicPr>
            <p:blipFill>
              <a:blip r:embed="rId3">
                <a:extLst>
                  <a:ext uri="{28A0092B-C50C-407E-A947-70E740481C1C}">
                    <a14:useLocalDpi xmlns:a14="http://schemas.microsoft.com/office/drawing/2010/main" val="0"/>
                  </a:ext>
                </a:extLst>
              </a:blip>
              <a:srcRect/>
              <a:stretch>
                <a:fillRect/>
              </a:stretch>
            </p:blipFill>
            <p:spPr bwMode="auto">
              <a:xfrm>
                <a:off x="2127824" y="2487882"/>
                <a:ext cx="2346325" cy="2033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4" name="圖片 10" descr="3S-13.png"/>
              <p:cNvPicPr>
                <a:picLocks/>
              </p:cNvPicPr>
              <p:nvPr/>
            </p:nvPicPr>
            <p:blipFill>
              <a:blip r:embed="rId4">
                <a:extLst>
                  <a:ext uri="{28A0092B-C50C-407E-A947-70E740481C1C}">
                    <a14:useLocalDpi xmlns:a14="http://schemas.microsoft.com/office/drawing/2010/main" val="0"/>
                  </a:ext>
                </a:extLst>
              </a:blip>
              <a:srcRect/>
              <a:stretch>
                <a:fillRect/>
              </a:stretch>
            </p:blipFill>
            <p:spPr bwMode="auto">
              <a:xfrm>
                <a:off x="4797055" y="2487882"/>
                <a:ext cx="2346325" cy="2033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5" name="圖片 11" descr="3S-14.png"/>
              <p:cNvPicPr>
                <a:picLocks/>
              </p:cNvPicPr>
              <p:nvPr/>
            </p:nvPicPr>
            <p:blipFill>
              <a:blip r:embed="rId5">
                <a:extLst>
                  <a:ext uri="{28A0092B-C50C-407E-A947-70E740481C1C}">
                    <a14:useLocalDpi xmlns:a14="http://schemas.microsoft.com/office/drawing/2010/main" val="0"/>
                  </a:ext>
                </a:extLst>
              </a:blip>
              <a:srcRect/>
              <a:stretch>
                <a:fillRect/>
              </a:stretch>
            </p:blipFill>
            <p:spPr bwMode="auto">
              <a:xfrm>
                <a:off x="7466286" y="2487882"/>
                <a:ext cx="2346325" cy="2033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sp>
        <p:nvSpPr>
          <p:cNvPr id="7176" name="Title 1"/>
          <p:cNvSpPr>
            <a:spLocks noGrp="1"/>
          </p:cNvSpPr>
          <p:nvPr>
            <p:ph type="title" idx="4294967295"/>
          </p:nvPr>
        </p:nvSpPr>
        <p:spPr>
          <a:xfrm>
            <a:off x="1631504" y="653382"/>
            <a:ext cx="9145016" cy="936104"/>
          </a:xfrm>
        </p:spPr>
        <p:txBody>
          <a:bodyPr/>
          <a:lstStyle/>
          <a:p>
            <a:r>
              <a:rPr lang="zh-TW" altLang="en-US" sz="5400" dirty="0">
                <a:solidFill>
                  <a:schemeClr val="accent2">
                    <a:lumMod val="50000"/>
                  </a:schemeClr>
                </a:solidFill>
                <a:latin typeface="Times New Roman" panose="02020603050405020304" pitchFamily="18" charset="0"/>
                <a:ea typeface="微軟正黑體" panose="020B0604030504040204" pitchFamily="34" charset="-120"/>
                <a:cs typeface="Times New Roman" panose="02020603050405020304" pitchFamily="18" charset="0"/>
              </a:rPr>
              <a:t>你想要</a:t>
            </a:r>
            <a:r>
              <a:rPr lang="en-US" altLang="zh-TW" sz="5400" dirty="0">
                <a:solidFill>
                  <a:schemeClr val="accent2">
                    <a:lumMod val="50000"/>
                  </a:schemeClr>
                </a:solidFill>
                <a:latin typeface="Times New Roman" panose="02020603050405020304" pitchFamily="18" charset="0"/>
                <a:ea typeface="微軟正黑體" panose="020B0604030504040204" pitchFamily="34" charset="-120"/>
                <a:cs typeface="Times New Roman" panose="02020603050405020304" pitchFamily="18" charset="0"/>
              </a:rPr>
              <a:t>…</a:t>
            </a:r>
            <a:r>
              <a:rPr lang="zh-TW" altLang="en-US" sz="5400" dirty="0">
                <a:solidFill>
                  <a:schemeClr val="accent2">
                    <a:lumMod val="50000"/>
                  </a:schemeClr>
                </a:solidFill>
                <a:latin typeface="Times New Roman" panose="02020603050405020304" pitchFamily="18" charset="0"/>
                <a:ea typeface="微軟正黑體" panose="020B0604030504040204" pitchFamily="34" charset="-120"/>
                <a:cs typeface="Times New Roman" panose="02020603050405020304" pitchFamily="18" charset="0"/>
              </a:rPr>
              <a:t>  </a:t>
            </a:r>
            <a:r>
              <a:rPr lang="en-US" altLang="zh-TW" sz="5400" dirty="0">
                <a:solidFill>
                  <a:schemeClr val="accent2">
                    <a:lumMod val="50000"/>
                  </a:schemeClr>
                </a:solidFill>
                <a:latin typeface="Times New Roman" panose="02020603050405020304" pitchFamily="18" charset="0"/>
                <a:ea typeface="微軟正黑體" panose="020B0604030504040204" pitchFamily="34" charset="-120"/>
                <a:cs typeface="Times New Roman" panose="02020603050405020304" pitchFamily="18" charset="0"/>
              </a:rPr>
              <a:t>3S</a:t>
            </a:r>
            <a:r>
              <a:rPr lang="zh-TW" altLang="en-US" sz="5400" dirty="0">
                <a:solidFill>
                  <a:schemeClr val="accent2">
                    <a:lumMod val="50000"/>
                  </a:schemeClr>
                </a:solidFill>
                <a:latin typeface="微軟正黑體" panose="020B0604030504040204" pitchFamily="34" charset="-120"/>
                <a:ea typeface="微軟正黑體" panose="020B0604030504040204" pitchFamily="34" charset="-120"/>
                <a:cs typeface="Times New Roman" panose="02020603050405020304" pitchFamily="18" charset="0"/>
              </a:rPr>
              <a:t>的幸褔工作嗎</a:t>
            </a:r>
            <a:r>
              <a:rPr lang="en-US" altLang="zh-TW" sz="5400" dirty="0">
                <a:solidFill>
                  <a:schemeClr val="accent2">
                    <a:lumMod val="50000"/>
                  </a:schemeClr>
                </a:solidFill>
                <a:latin typeface="微軟正黑體" panose="020B0604030504040204" pitchFamily="34" charset="-120"/>
                <a:ea typeface="微軟正黑體" panose="020B0604030504040204" pitchFamily="34" charset="-120"/>
                <a:cs typeface="Times New Roman" panose="02020603050405020304" pitchFamily="18" charset="0"/>
              </a:rPr>
              <a:t>?</a:t>
            </a:r>
            <a:endParaRPr lang="zh-TW" altLang="en-US" sz="5400" dirty="0">
              <a:solidFill>
                <a:schemeClr val="accent2">
                  <a:lumMod val="50000"/>
                </a:schemeClr>
              </a:solidFill>
              <a:latin typeface="微軟正黑體" panose="020B0604030504040204" pitchFamily="34" charset="-120"/>
              <a:ea typeface="微軟正黑體" panose="020B0604030504040204" pitchFamily="34" charset="-120"/>
              <a:cs typeface="Times New Roman" panose="02020603050405020304" pitchFamily="18" charset="0"/>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accent4"/>
        </a:solidFill>
        <a:effectLst/>
      </p:bgPr>
    </p:bg>
    <p:spTree>
      <p:nvGrpSpPr>
        <p:cNvPr id="1" name=""/>
        <p:cNvGrpSpPr/>
        <p:nvPr/>
      </p:nvGrpSpPr>
      <p:grpSpPr>
        <a:xfrm>
          <a:off x="0" y="0"/>
          <a:ext cx="0" cy="0"/>
          <a:chOff x="0" y="0"/>
          <a:chExt cx="0" cy="0"/>
        </a:xfrm>
      </p:grpSpPr>
      <p:sp>
        <p:nvSpPr>
          <p:cNvPr id="29698" name="標題 1"/>
          <p:cNvSpPr>
            <a:spLocks noGrp="1"/>
          </p:cNvSpPr>
          <p:nvPr>
            <p:ph type="title" idx="4294967295"/>
          </p:nvPr>
        </p:nvSpPr>
        <p:spPr>
          <a:xfrm>
            <a:off x="1271588" y="677537"/>
            <a:ext cx="5882100" cy="708473"/>
          </a:xfrm>
        </p:spPr>
        <p:txBody>
          <a:bodyPr/>
          <a:lstStyle/>
          <a:p>
            <a:r>
              <a:rPr lang="zh-TW" altLang="en-US" dirty="0">
                <a:solidFill>
                  <a:srgbClr val="FA6D25"/>
                </a:solidFill>
                <a:latin typeface="微軟正黑體" panose="020B0604030504040204" pitchFamily="34" charset="-120"/>
                <a:ea typeface="微軟正黑體" panose="020B0604030504040204" pitchFamily="34" charset="-120"/>
              </a:rPr>
              <a:t>  </a:t>
            </a:r>
            <a:r>
              <a:rPr lang="zh-TW" altLang="en-US" sz="5400" dirty="0">
                <a:solidFill>
                  <a:srgbClr val="FA6D25"/>
                </a:solidFill>
                <a:latin typeface="Times New Roman" panose="02020603050405020304" pitchFamily="18" charset="0"/>
                <a:ea typeface="微軟正黑體" panose="020B0604030504040204" pitchFamily="34" charset="-120"/>
                <a:cs typeface="Times New Roman" panose="02020603050405020304" pitchFamily="18" charset="0"/>
              </a:rPr>
              <a:t>一例一休</a:t>
            </a:r>
          </a:p>
        </p:txBody>
      </p:sp>
      <p:sp>
        <p:nvSpPr>
          <p:cNvPr id="3" name="內容版面配置區 2"/>
          <p:cNvSpPr>
            <a:spLocks noGrp="1"/>
          </p:cNvSpPr>
          <p:nvPr>
            <p:ph type="subTitle" idx="4294967295"/>
          </p:nvPr>
        </p:nvSpPr>
        <p:spPr>
          <a:xfrm>
            <a:off x="1287448" y="2063370"/>
            <a:ext cx="6984776" cy="3381853"/>
          </a:xfrm>
        </p:spPr>
        <p:txBody>
          <a:bodyPr/>
          <a:lstStyle/>
          <a:p>
            <a:pPr marL="0" indent="0">
              <a:buNone/>
              <a:defRPr/>
            </a:pPr>
            <a:r>
              <a:rPr lang="zh-TW" altLang="en-US" sz="3200" dirty="0">
                <a:solidFill>
                  <a:schemeClr val="accent6"/>
                </a:solidFill>
                <a:latin typeface="微軟正黑體" panose="020B0604030504040204" pitchFamily="34" charset="-120"/>
                <a:ea typeface="微軟正黑體" panose="020B0604030504040204" pitchFamily="34" charset="-120"/>
              </a:rPr>
              <a:t>一例一休的定義</a:t>
            </a:r>
            <a:r>
              <a:rPr lang="en-US" altLang="zh-TW" sz="3200" dirty="0">
                <a:solidFill>
                  <a:schemeClr val="accent6"/>
                </a:solidFill>
                <a:latin typeface="微軟正黑體" panose="020B0604030504040204" pitchFamily="34" charset="-120"/>
                <a:ea typeface="微軟正黑體" panose="020B0604030504040204" pitchFamily="34" charset="-120"/>
              </a:rPr>
              <a:t>:</a:t>
            </a:r>
          </a:p>
          <a:p>
            <a:pPr lvl="1">
              <a:buFont typeface="Wingdings" panose="05000000000000000000" pitchFamily="2" charset="2"/>
              <a:buChar char="n"/>
              <a:defRPr/>
            </a:pPr>
            <a:r>
              <a:rPr lang="zh-TW" altLang="en-US" sz="3200" b="1" dirty="0">
                <a:solidFill>
                  <a:schemeClr val="accent6"/>
                </a:solidFill>
                <a:latin typeface="微軟正黑體" panose="020B0604030504040204" pitchFamily="34" charset="-120"/>
                <a:ea typeface="微軟正黑體" panose="020B0604030504040204" pitchFamily="34" charset="-120"/>
              </a:rPr>
              <a:t>一週七天，</a:t>
            </a:r>
            <a:r>
              <a:rPr lang="zh-TW" altLang="en-US" sz="3200" b="1" dirty="0">
                <a:solidFill>
                  <a:srgbClr val="FF0000"/>
                </a:solidFill>
                <a:latin typeface="微軟正黑體" panose="020B0604030504040204" pitchFamily="34" charset="-120"/>
                <a:ea typeface="微軟正黑體" panose="020B0604030504040204" pitchFamily="34" charset="-120"/>
              </a:rPr>
              <a:t>工作</a:t>
            </a:r>
            <a:r>
              <a:rPr lang="en-US" altLang="zh-TW" sz="3200" b="1" dirty="0">
                <a:solidFill>
                  <a:srgbClr val="FF0000"/>
                </a:solidFill>
                <a:latin typeface="微軟正黑體" panose="020B0604030504040204" pitchFamily="34" charset="-120"/>
                <a:ea typeface="微軟正黑體" panose="020B0604030504040204" pitchFamily="34" charset="-120"/>
              </a:rPr>
              <a:t>5</a:t>
            </a:r>
            <a:r>
              <a:rPr lang="zh-TW" altLang="en-US" sz="3200" b="1" dirty="0">
                <a:solidFill>
                  <a:srgbClr val="FF0000"/>
                </a:solidFill>
                <a:latin typeface="微軟正黑體" panose="020B0604030504040204" pitchFamily="34" charset="-120"/>
                <a:ea typeface="微軟正黑體" panose="020B0604030504040204" pitchFamily="34" charset="-120"/>
              </a:rPr>
              <a:t>天休息</a:t>
            </a:r>
            <a:r>
              <a:rPr lang="en-US" altLang="zh-TW" sz="3200" b="1" dirty="0">
                <a:solidFill>
                  <a:srgbClr val="FF0000"/>
                </a:solidFill>
                <a:latin typeface="微軟正黑體" panose="020B0604030504040204" pitchFamily="34" charset="-120"/>
                <a:ea typeface="微軟正黑體" panose="020B0604030504040204" pitchFamily="34" charset="-120"/>
              </a:rPr>
              <a:t>2</a:t>
            </a:r>
            <a:r>
              <a:rPr lang="zh-TW" altLang="en-US" sz="3200" b="1" dirty="0">
                <a:solidFill>
                  <a:srgbClr val="FF0000"/>
                </a:solidFill>
                <a:latin typeface="微軟正黑體" panose="020B0604030504040204" pitchFamily="34" charset="-120"/>
                <a:ea typeface="微軟正黑體" panose="020B0604030504040204" pitchFamily="34" charset="-120"/>
              </a:rPr>
              <a:t>天</a:t>
            </a:r>
            <a:r>
              <a:rPr lang="zh-TW" altLang="en-US" sz="3200" b="1" dirty="0">
                <a:solidFill>
                  <a:schemeClr val="accent6"/>
                </a:solidFill>
                <a:latin typeface="微軟正黑體" panose="020B0604030504040204" pitchFamily="34" charset="-120"/>
                <a:ea typeface="微軟正黑體" panose="020B0604030504040204" pitchFamily="34" charset="-120"/>
              </a:rPr>
              <a:t>。</a:t>
            </a:r>
            <a:endParaRPr lang="en-US" altLang="zh-TW" sz="3200" b="1" dirty="0">
              <a:solidFill>
                <a:schemeClr val="accent6"/>
              </a:solidFill>
              <a:latin typeface="微軟正黑體" panose="020B0604030504040204" pitchFamily="34" charset="-120"/>
              <a:ea typeface="微軟正黑體" panose="020B0604030504040204" pitchFamily="34" charset="-120"/>
            </a:endParaRPr>
          </a:p>
          <a:p>
            <a:pPr lvl="1">
              <a:buFont typeface="Wingdings" panose="05000000000000000000" pitchFamily="2" charset="2"/>
              <a:buChar char="n"/>
              <a:defRPr/>
            </a:pPr>
            <a:r>
              <a:rPr lang="zh-TW" altLang="en-US" sz="3200" b="1" dirty="0">
                <a:solidFill>
                  <a:srgbClr val="FF0000"/>
                </a:solidFill>
                <a:latin typeface="微軟正黑體" panose="020B0604030504040204" pitchFamily="34" charset="-120"/>
                <a:ea typeface="微軟正黑體" panose="020B0604030504040204" pitchFamily="34" charset="-120"/>
              </a:rPr>
              <a:t>一天為休息日。</a:t>
            </a:r>
            <a:endParaRPr lang="en-US" altLang="zh-TW" sz="3200" b="1" dirty="0">
              <a:solidFill>
                <a:srgbClr val="FF0000"/>
              </a:solidFill>
              <a:latin typeface="微軟正黑體" panose="020B0604030504040204" pitchFamily="34" charset="-120"/>
              <a:ea typeface="微軟正黑體" panose="020B0604030504040204" pitchFamily="34" charset="-120"/>
            </a:endParaRPr>
          </a:p>
          <a:p>
            <a:pPr lvl="1">
              <a:buFont typeface="Wingdings" panose="05000000000000000000" pitchFamily="2" charset="2"/>
              <a:buChar char="n"/>
              <a:defRPr/>
            </a:pPr>
            <a:r>
              <a:rPr lang="zh-TW" altLang="en-US" sz="3200" b="1" dirty="0">
                <a:solidFill>
                  <a:srgbClr val="FF0000"/>
                </a:solidFill>
                <a:latin typeface="微軟正黑體" panose="020B0604030504040204" pitchFamily="34" charset="-120"/>
                <a:ea typeface="微軟正黑體" panose="020B0604030504040204" pitchFamily="34" charset="-120"/>
              </a:rPr>
              <a:t>一天為例假日。</a:t>
            </a:r>
            <a:r>
              <a:rPr lang="en-US" altLang="zh-TW" sz="3200" b="1" dirty="0">
                <a:solidFill>
                  <a:srgbClr val="FF0000"/>
                </a:solidFill>
                <a:latin typeface="微軟正黑體" panose="020B0604030504040204" pitchFamily="34" charset="-120"/>
                <a:ea typeface="微軟正黑體" panose="020B0604030504040204" pitchFamily="34" charset="-120"/>
              </a:rPr>
              <a:t>   </a:t>
            </a:r>
          </a:p>
          <a:p>
            <a:pPr marL="0" indent="0">
              <a:buNone/>
              <a:defRPr/>
            </a:pPr>
            <a:endParaRPr lang="en-US" altLang="zh-TW" sz="3200" dirty="0">
              <a:solidFill>
                <a:schemeClr val="accent6"/>
              </a:solidFill>
            </a:endParaRPr>
          </a:p>
        </p:txBody>
      </p:sp>
      <p:graphicFrame>
        <p:nvGraphicFramePr>
          <p:cNvPr id="5" name="表格 4"/>
          <p:cNvGraphicFramePr>
            <a:graphicFrameLocks noGrp="1"/>
          </p:cNvGraphicFramePr>
          <p:nvPr>
            <p:extLst>
              <p:ext uri="{D42A27DB-BD31-4B8C-83A1-F6EECF244321}">
                <p14:modId xmlns:p14="http://schemas.microsoft.com/office/powerpoint/2010/main" val="2823265286"/>
              </p:ext>
            </p:extLst>
          </p:nvPr>
        </p:nvGraphicFramePr>
        <p:xfrm>
          <a:off x="5375920" y="3789040"/>
          <a:ext cx="5327553" cy="2206563"/>
        </p:xfrm>
        <a:graphic>
          <a:graphicData uri="http://schemas.openxmlformats.org/drawingml/2006/table">
            <a:tbl>
              <a:tblPr firstRow="1" bandRow="1">
                <a:tableStyleId>{00A15C55-8517-42AA-B614-E9B94910E393}</a:tableStyleId>
              </a:tblPr>
              <a:tblGrid>
                <a:gridCol w="761079">
                  <a:extLst>
                    <a:ext uri="{9D8B030D-6E8A-4147-A177-3AD203B41FA5}">
                      <a16:colId xmlns:a16="http://schemas.microsoft.com/office/drawing/2014/main" val="20000"/>
                    </a:ext>
                  </a:extLst>
                </a:gridCol>
                <a:gridCol w="761079">
                  <a:extLst>
                    <a:ext uri="{9D8B030D-6E8A-4147-A177-3AD203B41FA5}">
                      <a16:colId xmlns:a16="http://schemas.microsoft.com/office/drawing/2014/main" val="20001"/>
                    </a:ext>
                  </a:extLst>
                </a:gridCol>
                <a:gridCol w="761079">
                  <a:extLst>
                    <a:ext uri="{9D8B030D-6E8A-4147-A177-3AD203B41FA5}">
                      <a16:colId xmlns:a16="http://schemas.microsoft.com/office/drawing/2014/main" val="20002"/>
                    </a:ext>
                  </a:extLst>
                </a:gridCol>
                <a:gridCol w="761079">
                  <a:extLst>
                    <a:ext uri="{9D8B030D-6E8A-4147-A177-3AD203B41FA5}">
                      <a16:colId xmlns:a16="http://schemas.microsoft.com/office/drawing/2014/main" val="20003"/>
                    </a:ext>
                  </a:extLst>
                </a:gridCol>
                <a:gridCol w="761079">
                  <a:extLst>
                    <a:ext uri="{9D8B030D-6E8A-4147-A177-3AD203B41FA5}">
                      <a16:colId xmlns:a16="http://schemas.microsoft.com/office/drawing/2014/main" val="20004"/>
                    </a:ext>
                  </a:extLst>
                </a:gridCol>
                <a:gridCol w="761079">
                  <a:extLst>
                    <a:ext uri="{9D8B030D-6E8A-4147-A177-3AD203B41FA5}">
                      <a16:colId xmlns:a16="http://schemas.microsoft.com/office/drawing/2014/main" val="20005"/>
                    </a:ext>
                  </a:extLst>
                </a:gridCol>
                <a:gridCol w="761079">
                  <a:extLst>
                    <a:ext uri="{9D8B030D-6E8A-4147-A177-3AD203B41FA5}">
                      <a16:colId xmlns:a16="http://schemas.microsoft.com/office/drawing/2014/main" val="20006"/>
                    </a:ext>
                  </a:extLst>
                </a:gridCol>
              </a:tblGrid>
              <a:tr h="2206563">
                <a:tc>
                  <a:txBody>
                    <a:bodyPr/>
                    <a:lstStyle/>
                    <a:p>
                      <a:pPr algn="ctr"/>
                      <a:r>
                        <a:rPr lang="zh-TW" altLang="en-US" sz="3600" dirty="0"/>
                        <a:t>工</a:t>
                      </a:r>
                      <a:endParaRPr lang="en-US" altLang="zh-TW" sz="3600" dirty="0"/>
                    </a:p>
                    <a:p>
                      <a:pPr algn="ctr"/>
                      <a:r>
                        <a:rPr lang="zh-TW" altLang="en-US" sz="3600" dirty="0"/>
                        <a:t>作</a:t>
                      </a:r>
                      <a:endParaRPr lang="en-US" altLang="zh-TW" sz="3600" dirty="0"/>
                    </a:p>
                    <a:p>
                      <a:pPr algn="ctr"/>
                      <a:r>
                        <a:rPr lang="zh-TW" altLang="en-US" sz="3600" dirty="0"/>
                        <a:t>日</a:t>
                      </a:r>
                      <a:endParaRPr lang="zh-TW" altLang="en-US" sz="3600" b="0" dirty="0">
                        <a:solidFill>
                          <a:schemeClr val="tx1"/>
                        </a:solidFill>
                        <a:latin typeface="微軟正黑體" panose="020B0604030504040204" pitchFamily="34" charset="-120"/>
                        <a:ea typeface="微軟正黑體" panose="020B0604030504040204" pitchFamily="34" charset="-120"/>
                      </a:endParaRPr>
                    </a:p>
                  </a:txBody>
                  <a:tcPr marL="91431" marR="91431" marT="45674" marB="45674" anchor="ctr">
                    <a:solidFill>
                      <a:srgbClr val="FA6D25"/>
                    </a:solidFill>
                  </a:tcPr>
                </a:tc>
                <a:tc>
                  <a:txBody>
                    <a:bodyPr/>
                    <a:lstStyle/>
                    <a:p>
                      <a:pPr algn="ctr"/>
                      <a:r>
                        <a:rPr lang="zh-TW" altLang="en-US" sz="3600" dirty="0"/>
                        <a:t>工</a:t>
                      </a:r>
                      <a:endParaRPr lang="en-US" altLang="zh-TW" sz="3600" dirty="0"/>
                    </a:p>
                    <a:p>
                      <a:pPr algn="ctr"/>
                      <a:r>
                        <a:rPr lang="zh-TW" altLang="en-US" sz="3600" dirty="0"/>
                        <a:t>作</a:t>
                      </a:r>
                      <a:endParaRPr lang="en-US" altLang="zh-TW" sz="3600" dirty="0"/>
                    </a:p>
                    <a:p>
                      <a:pPr algn="ctr"/>
                      <a:r>
                        <a:rPr lang="zh-TW" altLang="en-US" sz="3600" dirty="0"/>
                        <a:t>日</a:t>
                      </a:r>
                      <a:endParaRPr lang="zh-TW" altLang="en-US" sz="3600" b="0" dirty="0">
                        <a:solidFill>
                          <a:schemeClr val="tx1"/>
                        </a:solidFill>
                        <a:latin typeface="微軟正黑體" panose="020B0604030504040204" pitchFamily="34" charset="-120"/>
                        <a:ea typeface="微軟正黑體" panose="020B0604030504040204" pitchFamily="34" charset="-120"/>
                      </a:endParaRPr>
                    </a:p>
                  </a:txBody>
                  <a:tcPr marL="91431" marR="91431" marT="45674" marB="45674" anchor="ctr">
                    <a:solidFill>
                      <a:srgbClr val="FA6D25"/>
                    </a:solidFill>
                  </a:tcPr>
                </a:tc>
                <a:tc>
                  <a:txBody>
                    <a:bodyPr/>
                    <a:lstStyle/>
                    <a:p>
                      <a:pPr algn="ctr"/>
                      <a:r>
                        <a:rPr lang="zh-TW" altLang="en-US" sz="3600" dirty="0"/>
                        <a:t>工</a:t>
                      </a:r>
                      <a:endParaRPr lang="en-US" altLang="zh-TW" sz="3600" dirty="0"/>
                    </a:p>
                    <a:p>
                      <a:pPr algn="ctr"/>
                      <a:r>
                        <a:rPr lang="zh-TW" altLang="en-US" sz="3600" dirty="0"/>
                        <a:t>作</a:t>
                      </a:r>
                      <a:endParaRPr lang="en-US" altLang="zh-TW" sz="3600" dirty="0"/>
                    </a:p>
                    <a:p>
                      <a:pPr algn="ctr"/>
                      <a:r>
                        <a:rPr lang="zh-TW" altLang="en-US" sz="3600" dirty="0"/>
                        <a:t>日</a:t>
                      </a:r>
                      <a:endParaRPr lang="zh-TW" altLang="en-US" sz="3600" b="0" dirty="0">
                        <a:solidFill>
                          <a:schemeClr val="tx1"/>
                        </a:solidFill>
                        <a:latin typeface="微軟正黑體" panose="020B0604030504040204" pitchFamily="34" charset="-120"/>
                        <a:ea typeface="微軟正黑體" panose="020B0604030504040204" pitchFamily="34" charset="-120"/>
                      </a:endParaRPr>
                    </a:p>
                  </a:txBody>
                  <a:tcPr marL="91431" marR="91431" marT="45674" marB="45674" anchor="ctr">
                    <a:solidFill>
                      <a:srgbClr val="FA6D25"/>
                    </a:solidFill>
                  </a:tcPr>
                </a:tc>
                <a:tc>
                  <a:txBody>
                    <a:bodyPr/>
                    <a:lstStyle/>
                    <a:p>
                      <a:pPr algn="ctr"/>
                      <a:r>
                        <a:rPr lang="zh-TW" altLang="en-US" sz="3600" dirty="0"/>
                        <a:t>工</a:t>
                      </a:r>
                      <a:endParaRPr lang="en-US" altLang="zh-TW" sz="3600" dirty="0"/>
                    </a:p>
                    <a:p>
                      <a:pPr algn="ctr"/>
                      <a:r>
                        <a:rPr lang="zh-TW" altLang="en-US" sz="3600" dirty="0"/>
                        <a:t>作</a:t>
                      </a:r>
                      <a:endParaRPr lang="en-US" altLang="zh-TW" sz="3600" dirty="0"/>
                    </a:p>
                    <a:p>
                      <a:pPr algn="ctr"/>
                      <a:r>
                        <a:rPr lang="zh-TW" altLang="en-US" sz="3600" dirty="0"/>
                        <a:t>日</a:t>
                      </a:r>
                      <a:endParaRPr lang="zh-TW" altLang="en-US" sz="3600" b="0" dirty="0">
                        <a:solidFill>
                          <a:schemeClr val="tx1"/>
                        </a:solidFill>
                        <a:latin typeface="微軟正黑體" panose="020B0604030504040204" pitchFamily="34" charset="-120"/>
                        <a:ea typeface="微軟正黑體" panose="020B0604030504040204" pitchFamily="34" charset="-120"/>
                      </a:endParaRPr>
                    </a:p>
                  </a:txBody>
                  <a:tcPr marL="91431" marR="91431" marT="45674" marB="45674" anchor="ctr">
                    <a:solidFill>
                      <a:srgbClr val="FA6D25"/>
                    </a:solidFill>
                  </a:tcPr>
                </a:tc>
                <a:tc>
                  <a:txBody>
                    <a:bodyPr/>
                    <a:lstStyle/>
                    <a:p>
                      <a:pPr algn="ctr"/>
                      <a:r>
                        <a:rPr lang="zh-TW" altLang="en-US" sz="3600" dirty="0"/>
                        <a:t>工</a:t>
                      </a:r>
                      <a:endParaRPr lang="en-US" altLang="zh-TW" sz="3600" dirty="0"/>
                    </a:p>
                    <a:p>
                      <a:pPr algn="ctr"/>
                      <a:r>
                        <a:rPr lang="zh-TW" altLang="en-US" sz="3600" dirty="0"/>
                        <a:t>作</a:t>
                      </a:r>
                      <a:endParaRPr lang="en-US" altLang="zh-TW" sz="3600" dirty="0"/>
                    </a:p>
                    <a:p>
                      <a:pPr algn="ctr"/>
                      <a:r>
                        <a:rPr lang="zh-TW" altLang="en-US" sz="3600" dirty="0"/>
                        <a:t>日</a:t>
                      </a:r>
                      <a:endParaRPr lang="zh-TW" altLang="en-US" sz="3600" b="0" dirty="0">
                        <a:solidFill>
                          <a:schemeClr val="tx1"/>
                        </a:solidFill>
                        <a:latin typeface="微軟正黑體" panose="020B0604030504040204" pitchFamily="34" charset="-120"/>
                        <a:ea typeface="微軟正黑體" panose="020B0604030504040204" pitchFamily="34" charset="-120"/>
                      </a:endParaRPr>
                    </a:p>
                  </a:txBody>
                  <a:tcPr marL="91431" marR="91431" marT="45674" marB="45674" anchor="ctr">
                    <a:solidFill>
                      <a:srgbClr val="FA6D25"/>
                    </a:solidFill>
                  </a:tcPr>
                </a:tc>
                <a:tc>
                  <a:txBody>
                    <a:bodyPr/>
                    <a:lstStyle/>
                    <a:p>
                      <a:pPr algn="ctr"/>
                      <a:r>
                        <a:rPr lang="zh-TW" altLang="en-US" sz="3600" dirty="0"/>
                        <a:t>休</a:t>
                      </a:r>
                      <a:endParaRPr lang="en-US" altLang="zh-TW" sz="3600" dirty="0"/>
                    </a:p>
                    <a:p>
                      <a:pPr algn="ctr"/>
                      <a:r>
                        <a:rPr lang="zh-TW" altLang="en-US" sz="3600" dirty="0"/>
                        <a:t>息</a:t>
                      </a:r>
                      <a:endParaRPr lang="en-US" altLang="zh-TW" sz="3600" dirty="0"/>
                    </a:p>
                    <a:p>
                      <a:pPr algn="ctr"/>
                      <a:r>
                        <a:rPr lang="zh-TW" altLang="en-US" sz="3600" dirty="0"/>
                        <a:t>日</a:t>
                      </a:r>
                      <a:endParaRPr lang="zh-TW" altLang="en-US" sz="3600" b="0" dirty="0">
                        <a:solidFill>
                          <a:srgbClr val="FF0000"/>
                        </a:solidFill>
                        <a:latin typeface="微軟正黑體" panose="020B0604030504040204" pitchFamily="34" charset="-120"/>
                        <a:ea typeface="微軟正黑體" panose="020B0604030504040204" pitchFamily="34" charset="-120"/>
                      </a:endParaRPr>
                    </a:p>
                  </a:txBody>
                  <a:tcPr marL="91431" marR="91431" marT="45674" marB="45674" anchor="ctr">
                    <a:solidFill>
                      <a:schemeClr val="accent4">
                        <a:lumMod val="75000"/>
                      </a:schemeClr>
                    </a:solidFill>
                  </a:tcPr>
                </a:tc>
                <a:tc>
                  <a:txBody>
                    <a:bodyPr/>
                    <a:lstStyle/>
                    <a:p>
                      <a:pPr algn="ctr"/>
                      <a:r>
                        <a:rPr lang="zh-TW" altLang="en-US" sz="3600" dirty="0"/>
                        <a:t>例</a:t>
                      </a:r>
                      <a:endParaRPr lang="en-US" altLang="zh-TW" sz="3600" dirty="0"/>
                    </a:p>
                    <a:p>
                      <a:pPr algn="ctr"/>
                      <a:r>
                        <a:rPr lang="zh-TW" altLang="en-US" sz="3600" dirty="0"/>
                        <a:t>假</a:t>
                      </a:r>
                      <a:endParaRPr lang="en-US" altLang="zh-TW" sz="3600" dirty="0"/>
                    </a:p>
                    <a:p>
                      <a:pPr algn="ctr"/>
                      <a:r>
                        <a:rPr lang="zh-TW" altLang="en-US" sz="3600" dirty="0"/>
                        <a:t>日</a:t>
                      </a:r>
                      <a:endParaRPr lang="zh-TW" altLang="en-US" sz="3600" b="0" dirty="0">
                        <a:solidFill>
                          <a:srgbClr val="FF0000"/>
                        </a:solidFill>
                        <a:latin typeface="微軟正黑體" panose="020B0604030504040204" pitchFamily="34" charset="-120"/>
                        <a:ea typeface="微軟正黑體" panose="020B0604030504040204" pitchFamily="34" charset="-120"/>
                      </a:endParaRPr>
                    </a:p>
                  </a:txBody>
                  <a:tcPr marL="91431" marR="91431" marT="45674" marB="45674" anchor="ctr">
                    <a:solidFill>
                      <a:schemeClr val="accent4">
                        <a:lumMod val="75000"/>
                      </a:schemeClr>
                    </a:solidFill>
                  </a:tcPr>
                </a:tc>
                <a:extLst>
                  <a:ext uri="{0D108BD9-81ED-4DB2-BD59-A6C34878D82A}">
                    <a16:rowId xmlns:a16="http://schemas.microsoft.com/office/drawing/2014/main" val="10000"/>
                  </a:ext>
                </a:extLst>
              </a:tr>
            </a:tbl>
          </a:graphicData>
        </a:graphic>
      </p:graphicFrame>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EA4335"/>
        </a:solidFill>
        <a:effectLst/>
      </p:bgPr>
    </p:bg>
    <p:spTree>
      <p:nvGrpSpPr>
        <p:cNvPr id="1" name=""/>
        <p:cNvGrpSpPr/>
        <p:nvPr/>
      </p:nvGrpSpPr>
      <p:grpSpPr>
        <a:xfrm>
          <a:off x="0" y="0"/>
          <a:ext cx="0" cy="0"/>
          <a:chOff x="0" y="0"/>
          <a:chExt cx="0" cy="0"/>
        </a:xfrm>
      </p:grpSpPr>
      <p:sp>
        <p:nvSpPr>
          <p:cNvPr id="6" name="標題 1"/>
          <p:cNvSpPr txBox="1">
            <a:spLocks/>
          </p:cNvSpPr>
          <p:nvPr/>
        </p:nvSpPr>
        <p:spPr>
          <a:xfrm>
            <a:off x="4655840" y="116632"/>
            <a:ext cx="2520280" cy="792088"/>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chemeClr val="dk1"/>
              </a:buClr>
              <a:buSzPts val="2800"/>
              <a:buFont typeface="Ubuntu"/>
              <a:buNone/>
              <a:defRPr sz="2800" b="1" i="0" u="none" strike="noStrike" cap="none">
                <a:solidFill>
                  <a:schemeClr val="dk1"/>
                </a:solidFill>
                <a:latin typeface="Ubuntu"/>
                <a:ea typeface="Ubuntu"/>
                <a:cs typeface="Ubuntu"/>
                <a:sym typeface="Ubuntu"/>
              </a:defRPr>
            </a:lvl1pPr>
            <a:lvl2pPr marR="0" lvl="1" algn="l" rtl="0" eaLnBrk="1" hangingPunct="1">
              <a:lnSpc>
                <a:spcPct val="100000"/>
              </a:lnSpc>
              <a:spcBef>
                <a:spcPts val="0"/>
              </a:spcBef>
              <a:spcAft>
                <a:spcPts val="0"/>
              </a:spcAft>
              <a:buClr>
                <a:schemeClr val="dk1"/>
              </a:buClr>
              <a:buSzPts val="2800"/>
              <a:buFont typeface="Ubuntu"/>
              <a:buNone/>
              <a:defRPr sz="2800" b="0" i="0" u="none" strike="noStrike" cap="none">
                <a:solidFill>
                  <a:schemeClr val="dk1"/>
                </a:solidFill>
                <a:latin typeface="Ubuntu"/>
                <a:ea typeface="Ubuntu"/>
                <a:cs typeface="Ubuntu"/>
                <a:sym typeface="Ubuntu"/>
              </a:defRPr>
            </a:lvl2pPr>
            <a:lvl3pPr marR="0" lvl="2" algn="l" rtl="0" eaLnBrk="1" hangingPunct="1">
              <a:lnSpc>
                <a:spcPct val="100000"/>
              </a:lnSpc>
              <a:spcBef>
                <a:spcPts val="0"/>
              </a:spcBef>
              <a:spcAft>
                <a:spcPts val="0"/>
              </a:spcAft>
              <a:buClr>
                <a:schemeClr val="dk1"/>
              </a:buClr>
              <a:buSzPts val="2800"/>
              <a:buFont typeface="Ubuntu"/>
              <a:buNone/>
              <a:defRPr sz="2800" b="0" i="0" u="none" strike="noStrike" cap="none">
                <a:solidFill>
                  <a:schemeClr val="dk1"/>
                </a:solidFill>
                <a:latin typeface="Ubuntu"/>
                <a:ea typeface="Ubuntu"/>
                <a:cs typeface="Ubuntu"/>
                <a:sym typeface="Ubuntu"/>
              </a:defRPr>
            </a:lvl3pPr>
            <a:lvl4pPr marR="0" lvl="3" algn="l" rtl="0" eaLnBrk="1" hangingPunct="1">
              <a:lnSpc>
                <a:spcPct val="100000"/>
              </a:lnSpc>
              <a:spcBef>
                <a:spcPts val="0"/>
              </a:spcBef>
              <a:spcAft>
                <a:spcPts val="0"/>
              </a:spcAft>
              <a:buClr>
                <a:schemeClr val="dk1"/>
              </a:buClr>
              <a:buSzPts val="2800"/>
              <a:buFont typeface="Ubuntu"/>
              <a:buNone/>
              <a:defRPr sz="2800" b="0" i="0" u="none" strike="noStrike" cap="none">
                <a:solidFill>
                  <a:schemeClr val="dk1"/>
                </a:solidFill>
                <a:latin typeface="Ubuntu"/>
                <a:ea typeface="Ubuntu"/>
                <a:cs typeface="Ubuntu"/>
                <a:sym typeface="Ubuntu"/>
              </a:defRPr>
            </a:lvl4pPr>
            <a:lvl5pPr marR="0" lvl="4" algn="l" rtl="0" eaLnBrk="1" hangingPunct="1">
              <a:lnSpc>
                <a:spcPct val="100000"/>
              </a:lnSpc>
              <a:spcBef>
                <a:spcPts val="0"/>
              </a:spcBef>
              <a:spcAft>
                <a:spcPts val="0"/>
              </a:spcAft>
              <a:buClr>
                <a:schemeClr val="dk1"/>
              </a:buClr>
              <a:buSzPts val="2800"/>
              <a:buFont typeface="Ubuntu"/>
              <a:buNone/>
              <a:defRPr sz="2800" b="0" i="0" u="none" strike="noStrike" cap="none">
                <a:solidFill>
                  <a:schemeClr val="dk1"/>
                </a:solidFill>
                <a:latin typeface="Ubuntu"/>
                <a:ea typeface="Ubuntu"/>
                <a:cs typeface="Ubuntu"/>
                <a:sym typeface="Ubuntu"/>
              </a:defRPr>
            </a:lvl5pPr>
            <a:lvl6pPr marR="0" lvl="5" algn="l" rtl="0" eaLnBrk="1" hangingPunct="1">
              <a:lnSpc>
                <a:spcPct val="100000"/>
              </a:lnSpc>
              <a:spcBef>
                <a:spcPts val="0"/>
              </a:spcBef>
              <a:spcAft>
                <a:spcPts val="0"/>
              </a:spcAft>
              <a:buClr>
                <a:schemeClr val="dk1"/>
              </a:buClr>
              <a:buSzPts val="2800"/>
              <a:buFont typeface="Ubuntu"/>
              <a:buNone/>
              <a:defRPr sz="2800" b="0" i="0" u="none" strike="noStrike" cap="none">
                <a:solidFill>
                  <a:schemeClr val="dk1"/>
                </a:solidFill>
                <a:latin typeface="Ubuntu"/>
                <a:ea typeface="Ubuntu"/>
                <a:cs typeface="Ubuntu"/>
                <a:sym typeface="Ubuntu"/>
              </a:defRPr>
            </a:lvl6pPr>
            <a:lvl7pPr marR="0" lvl="6" algn="l" rtl="0" eaLnBrk="1" hangingPunct="1">
              <a:lnSpc>
                <a:spcPct val="100000"/>
              </a:lnSpc>
              <a:spcBef>
                <a:spcPts val="0"/>
              </a:spcBef>
              <a:spcAft>
                <a:spcPts val="0"/>
              </a:spcAft>
              <a:buClr>
                <a:schemeClr val="dk1"/>
              </a:buClr>
              <a:buSzPts val="2800"/>
              <a:buFont typeface="Ubuntu"/>
              <a:buNone/>
              <a:defRPr sz="2800" b="0" i="0" u="none" strike="noStrike" cap="none">
                <a:solidFill>
                  <a:schemeClr val="dk1"/>
                </a:solidFill>
                <a:latin typeface="Ubuntu"/>
                <a:ea typeface="Ubuntu"/>
                <a:cs typeface="Ubuntu"/>
                <a:sym typeface="Ubuntu"/>
              </a:defRPr>
            </a:lvl7pPr>
            <a:lvl8pPr marR="0" lvl="7" algn="l" rtl="0" eaLnBrk="1" hangingPunct="1">
              <a:lnSpc>
                <a:spcPct val="100000"/>
              </a:lnSpc>
              <a:spcBef>
                <a:spcPts val="0"/>
              </a:spcBef>
              <a:spcAft>
                <a:spcPts val="0"/>
              </a:spcAft>
              <a:buClr>
                <a:schemeClr val="dk1"/>
              </a:buClr>
              <a:buSzPts val="2800"/>
              <a:buFont typeface="Ubuntu"/>
              <a:buNone/>
              <a:defRPr sz="2800" b="0" i="0" u="none" strike="noStrike" cap="none">
                <a:solidFill>
                  <a:schemeClr val="dk1"/>
                </a:solidFill>
                <a:latin typeface="Ubuntu"/>
                <a:ea typeface="Ubuntu"/>
                <a:cs typeface="Ubuntu"/>
                <a:sym typeface="Ubuntu"/>
              </a:defRPr>
            </a:lvl8pPr>
            <a:lvl9pPr marR="0" lvl="8" algn="l" rtl="0" eaLnBrk="1" hangingPunct="1">
              <a:lnSpc>
                <a:spcPct val="100000"/>
              </a:lnSpc>
              <a:spcBef>
                <a:spcPts val="0"/>
              </a:spcBef>
              <a:spcAft>
                <a:spcPts val="0"/>
              </a:spcAft>
              <a:buClr>
                <a:schemeClr val="dk1"/>
              </a:buClr>
              <a:buSzPts val="2800"/>
              <a:buFont typeface="Ubuntu"/>
              <a:buNone/>
              <a:defRPr sz="2800" b="0" i="0" u="none" strike="noStrike" cap="none">
                <a:solidFill>
                  <a:schemeClr val="dk1"/>
                </a:solidFill>
                <a:latin typeface="Ubuntu"/>
                <a:ea typeface="Ubuntu"/>
                <a:cs typeface="Ubuntu"/>
                <a:sym typeface="Ubuntu"/>
              </a:defRPr>
            </a:lvl9pPr>
          </a:lstStyle>
          <a:p>
            <a:r>
              <a:rPr lang="zh-TW" altLang="en-US" sz="4400" dirty="0">
                <a:solidFill>
                  <a:srgbClr val="FA6D25"/>
                </a:solidFill>
                <a:latin typeface="微軟正黑體" panose="020B0604030504040204" pitchFamily="34" charset="-120"/>
                <a:ea typeface="微軟正黑體" panose="020B0604030504040204" pitchFamily="34" charset="-120"/>
                <a:cs typeface="Times New Roman" panose="02020603050405020304" pitchFamily="18" charset="0"/>
              </a:rPr>
              <a:t>勞工的假</a:t>
            </a:r>
            <a:endParaRPr lang="zh-TW" altLang="en-US" sz="8000" dirty="0">
              <a:solidFill>
                <a:srgbClr val="FA6D25"/>
              </a:solidFill>
              <a:latin typeface="Times New Roman" panose="02020603050405020304" pitchFamily="18" charset="0"/>
              <a:ea typeface="微軟正黑體" panose="020B0604030504040204" pitchFamily="34" charset="-120"/>
              <a:cs typeface="Times New Roman" panose="02020603050405020304" pitchFamily="18" charset="0"/>
            </a:endParaRPr>
          </a:p>
        </p:txBody>
      </p:sp>
      <p:pic>
        <p:nvPicPr>
          <p:cNvPr id="7" name="圖片 6" descr="一張含有 文字, 螢幕擷取畫面, 數字, 字型 的圖片&#10;&#10;自動產生的描述">
            <a:extLst>
              <a:ext uri="{FF2B5EF4-FFF2-40B4-BE49-F238E27FC236}">
                <a16:creationId xmlns:a16="http://schemas.microsoft.com/office/drawing/2014/main" id="{A7433707-5D17-A0B4-8015-899099F774D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83632" y="908720"/>
            <a:ext cx="6264696" cy="5710491"/>
          </a:xfrm>
          <a:prstGeom prst="rect">
            <a:avLst/>
          </a:prstGeom>
        </p:spPr>
      </p:pic>
    </p:spTree>
    <p:extLst>
      <p:ext uri="{BB962C8B-B14F-4D97-AF65-F5344CB8AC3E}">
        <p14:creationId xmlns:p14="http://schemas.microsoft.com/office/powerpoint/2010/main" val="40924279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EA4335"/>
        </a:solidFill>
        <a:effectLst/>
      </p:bgPr>
    </p:bg>
    <p:spTree>
      <p:nvGrpSpPr>
        <p:cNvPr id="1" name=""/>
        <p:cNvGrpSpPr/>
        <p:nvPr/>
      </p:nvGrpSpPr>
      <p:grpSpPr>
        <a:xfrm>
          <a:off x="0" y="0"/>
          <a:ext cx="0" cy="0"/>
          <a:chOff x="0" y="0"/>
          <a:chExt cx="0" cy="0"/>
        </a:xfrm>
      </p:grpSpPr>
      <p:sp>
        <p:nvSpPr>
          <p:cNvPr id="4" name="標題 1"/>
          <p:cNvSpPr txBox="1">
            <a:spLocks/>
          </p:cNvSpPr>
          <p:nvPr/>
        </p:nvSpPr>
        <p:spPr>
          <a:xfrm>
            <a:off x="4655840" y="260648"/>
            <a:ext cx="2520280" cy="792088"/>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chemeClr val="dk1"/>
              </a:buClr>
              <a:buSzPts val="2800"/>
              <a:buFont typeface="Ubuntu"/>
              <a:buNone/>
              <a:defRPr sz="2800" b="1" i="0" u="none" strike="noStrike" cap="none">
                <a:solidFill>
                  <a:schemeClr val="dk1"/>
                </a:solidFill>
                <a:latin typeface="Ubuntu"/>
                <a:ea typeface="Ubuntu"/>
                <a:cs typeface="Ubuntu"/>
                <a:sym typeface="Ubuntu"/>
              </a:defRPr>
            </a:lvl1pPr>
            <a:lvl2pPr marR="0" lvl="1" algn="l" rtl="0" eaLnBrk="1" hangingPunct="1">
              <a:lnSpc>
                <a:spcPct val="100000"/>
              </a:lnSpc>
              <a:spcBef>
                <a:spcPts val="0"/>
              </a:spcBef>
              <a:spcAft>
                <a:spcPts val="0"/>
              </a:spcAft>
              <a:buClr>
                <a:schemeClr val="dk1"/>
              </a:buClr>
              <a:buSzPts val="2800"/>
              <a:buFont typeface="Ubuntu"/>
              <a:buNone/>
              <a:defRPr sz="2800" b="0" i="0" u="none" strike="noStrike" cap="none">
                <a:solidFill>
                  <a:schemeClr val="dk1"/>
                </a:solidFill>
                <a:latin typeface="Ubuntu"/>
                <a:ea typeface="Ubuntu"/>
                <a:cs typeface="Ubuntu"/>
                <a:sym typeface="Ubuntu"/>
              </a:defRPr>
            </a:lvl2pPr>
            <a:lvl3pPr marR="0" lvl="2" algn="l" rtl="0" eaLnBrk="1" hangingPunct="1">
              <a:lnSpc>
                <a:spcPct val="100000"/>
              </a:lnSpc>
              <a:spcBef>
                <a:spcPts val="0"/>
              </a:spcBef>
              <a:spcAft>
                <a:spcPts val="0"/>
              </a:spcAft>
              <a:buClr>
                <a:schemeClr val="dk1"/>
              </a:buClr>
              <a:buSzPts val="2800"/>
              <a:buFont typeface="Ubuntu"/>
              <a:buNone/>
              <a:defRPr sz="2800" b="0" i="0" u="none" strike="noStrike" cap="none">
                <a:solidFill>
                  <a:schemeClr val="dk1"/>
                </a:solidFill>
                <a:latin typeface="Ubuntu"/>
                <a:ea typeface="Ubuntu"/>
                <a:cs typeface="Ubuntu"/>
                <a:sym typeface="Ubuntu"/>
              </a:defRPr>
            </a:lvl3pPr>
            <a:lvl4pPr marR="0" lvl="3" algn="l" rtl="0" eaLnBrk="1" hangingPunct="1">
              <a:lnSpc>
                <a:spcPct val="100000"/>
              </a:lnSpc>
              <a:spcBef>
                <a:spcPts val="0"/>
              </a:spcBef>
              <a:spcAft>
                <a:spcPts val="0"/>
              </a:spcAft>
              <a:buClr>
                <a:schemeClr val="dk1"/>
              </a:buClr>
              <a:buSzPts val="2800"/>
              <a:buFont typeface="Ubuntu"/>
              <a:buNone/>
              <a:defRPr sz="2800" b="0" i="0" u="none" strike="noStrike" cap="none">
                <a:solidFill>
                  <a:schemeClr val="dk1"/>
                </a:solidFill>
                <a:latin typeface="Ubuntu"/>
                <a:ea typeface="Ubuntu"/>
                <a:cs typeface="Ubuntu"/>
                <a:sym typeface="Ubuntu"/>
              </a:defRPr>
            </a:lvl4pPr>
            <a:lvl5pPr marR="0" lvl="4" algn="l" rtl="0" eaLnBrk="1" hangingPunct="1">
              <a:lnSpc>
                <a:spcPct val="100000"/>
              </a:lnSpc>
              <a:spcBef>
                <a:spcPts val="0"/>
              </a:spcBef>
              <a:spcAft>
                <a:spcPts val="0"/>
              </a:spcAft>
              <a:buClr>
                <a:schemeClr val="dk1"/>
              </a:buClr>
              <a:buSzPts val="2800"/>
              <a:buFont typeface="Ubuntu"/>
              <a:buNone/>
              <a:defRPr sz="2800" b="0" i="0" u="none" strike="noStrike" cap="none">
                <a:solidFill>
                  <a:schemeClr val="dk1"/>
                </a:solidFill>
                <a:latin typeface="Ubuntu"/>
                <a:ea typeface="Ubuntu"/>
                <a:cs typeface="Ubuntu"/>
                <a:sym typeface="Ubuntu"/>
              </a:defRPr>
            </a:lvl5pPr>
            <a:lvl6pPr marR="0" lvl="5" algn="l" rtl="0" eaLnBrk="1" hangingPunct="1">
              <a:lnSpc>
                <a:spcPct val="100000"/>
              </a:lnSpc>
              <a:spcBef>
                <a:spcPts val="0"/>
              </a:spcBef>
              <a:spcAft>
                <a:spcPts val="0"/>
              </a:spcAft>
              <a:buClr>
                <a:schemeClr val="dk1"/>
              </a:buClr>
              <a:buSzPts val="2800"/>
              <a:buFont typeface="Ubuntu"/>
              <a:buNone/>
              <a:defRPr sz="2800" b="0" i="0" u="none" strike="noStrike" cap="none">
                <a:solidFill>
                  <a:schemeClr val="dk1"/>
                </a:solidFill>
                <a:latin typeface="Ubuntu"/>
                <a:ea typeface="Ubuntu"/>
                <a:cs typeface="Ubuntu"/>
                <a:sym typeface="Ubuntu"/>
              </a:defRPr>
            </a:lvl6pPr>
            <a:lvl7pPr marR="0" lvl="6" algn="l" rtl="0" eaLnBrk="1" hangingPunct="1">
              <a:lnSpc>
                <a:spcPct val="100000"/>
              </a:lnSpc>
              <a:spcBef>
                <a:spcPts val="0"/>
              </a:spcBef>
              <a:spcAft>
                <a:spcPts val="0"/>
              </a:spcAft>
              <a:buClr>
                <a:schemeClr val="dk1"/>
              </a:buClr>
              <a:buSzPts val="2800"/>
              <a:buFont typeface="Ubuntu"/>
              <a:buNone/>
              <a:defRPr sz="2800" b="0" i="0" u="none" strike="noStrike" cap="none">
                <a:solidFill>
                  <a:schemeClr val="dk1"/>
                </a:solidFill>
                <a:latin typeface="Ubuntu"/>
                <a:ea typeface="Ubuntu"/>
                <a:cs typeface="Ubuntu"/>
                <a:sym typeface="Ubuntu"/>
              </a:defRPr>
            </a:lvl7pPr>
            <a:lvl8pPr marR="0" lvl="7" algn="l" rtl="0" eaLnBrk="1" hangingPunct="1">
              <a:lnSpc>
                <a:spcPct val="100000"/>
              </a:lnSpc>
              <a:spcBef>
                <a:spcPts val="0"/>
              </a:spcBef>
              <a:spcAft>
                <a:spcPts val="0"/>
              </a:spcAft>
              <a:buClr>
                <a:schemeClr val="dk1"/>
              </a:buClr>
              <a:buSzPts val="2800"/>
              <a:buFont typeface="Ubuntu"/>
              <a:buNone/>
              <a:defRPr sz="2800" b="0" i="0" u="none" strike="noStrike" cap="none">
                <a:solidFill>
                  <a:schemeClr val="dk1"/>
                </a:solidFill>
                <a:latin typeface="Ubuntu"/>
                <a:ea typeface="Ubuntu"/>
                <a:cs typeface="Ubuntu"/>
                <a:sym typeface="Ubuntu"/>
              </a:defRPr>
            </a:lvl8pPr>
            <a:lvl9pPr marR="0" lvl="8" algn="l" rtl="0" eaLnBrk="1" hangingPunct="1">
              <a:lnSpc>
                <a:spcPct val="100000"/>
              </a:lnSpc>
              <a:spcBef>
                <a:spcPts val="0"/>
              </a:spcBef>
              <a:spcAft>
                <a:spcPts val="0"/>
              </a:spcAft>
              <a:buClr>
                <a:schemeClr val="dk1"/>
              </a:buClr>
              <a:buSzPts val="2800"/>
              <a:buFont typeface="Ubuntu"/>
              <a:buNone/>
              <a:defRPr sz="2800" b="0" i="0" u="none" strike="noStrike" cap="none">
                <a:solidFill>
                  <a:schemeClr val="dk1"/>
                </a:solidFill>
                <a:latin typeface="Ubuntu"/>
                <a:ea typeface="Ubuntu"/>
                <a:cs typeface="Ubuntu"/>
                <a:sym typeface="Ubuntu"/>
              </a:defRPr>
            </a:lvl9pPr>
          </a:lstStyle>
          <a:p>
            <a:r>
              <a:rPr lang="zh-TW" altLang="en-US" sz="4400" dirty="0">
                <a:solidFill>
                  <a:srgbClr val="FA6D25"/>
                </a:solidFill>
                <a:latin typeface="微軟正黑體" panose="020B0604030504040204" pitchFamily="34" charset="-120"/>
                <a:ea typeface="微軟正黑體" panose="020B0604030504040204" pitchFamily="34" charset="-120"/>
                <a:cs typeface="Times New Roman" panose="02020603050405020304" pitchFamily="18" charset="0"/>
              </a:rPr>
              <a:t>勞工的假</a:t>
            </a:r>
            <a:endParaRPr lang="zh-TW" altLang="en-US" sz="8000" dirty="0">
              <a:solidFill>
                <a:srgbClr val="FA6D25"/>
              </a:solidFill>
              <a:latin typeface="Times New Roman" panose="02020603050405020304" pitchFamily="18" charset="0"/>
              <a:ea typeface="微軟正黑體" panose="020B0604030504040204" pitchFamily="34" charset="-120"/>
              <a:cs typeface="Times New Roman" panose="02020603050405020304" pitchFamily="18" charset="0"/>
            </a:endParaRPr>
          </a:p>
        </p:txBody>
      </p:sp>
      <p:pic>
        <p:nvPicPr>
          <p:cNvPr id="5" name="圖片 4" descr="一張含有 文字, 數字, 螢幕擷取畫面, 字型 的圖片&#10;&#10;自動產生的描述">
            <a:extLst>
              <a:ext uri="{FF2B5EF4-FFF2-40B4-BE49-F238E27FC236}">
                <a16:creationId xmlns:a16="http://schemas.microsoft.com/office/drawing/2014/main" id="{83A67294-B90E-8695-AC20-4E91786C109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07568" y="1214128"/>
            <a:ext cx="7704856" cy="5017868"/>
          </a:xfrm>
          <a:prstGeom prst="rect">
            <a:avLst/>
          </a:prstGeom>
        </p:spPr>
      </p:pic>
    </p:spTree>
    <p:extLst>
      <p:ext uri="{BB962C8B-B14F-4D97-AF65-F5344CB8AC3E}">
        <p14:creationId xmlns:p14="http://schemas.microsoft.com/office/powerpoint/2010/main" val="402966695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rgbClr val="EA4335"/>
        </a:solidFill>
        <a:effectLst/>
      </p:bgPr>
    </p:bg>
    <p:spTree>
      <p:nvGrpSpPr>
        <p:cNvPr id="1" name=""/>
        <p:cNvGrpSpPr/>
        <p:nvPr/>
      </p:nvGrpSpPr>
      <p:grpSpPr>
        <a:xfrm>
          <a:off x="0" y="0"/>
          <a:ext cx="0" cy="0"/>
          <a:chOff x="0" y="0"/>
          <a:chExt cx="0" cy="0"/>
        </a:xfrm>
      </p:grpSpPr>
      <p:sp>
        <p:nvSpPr>
          <p:cNvPr id="4" name="標題 1"/>
          <p:cNvSpPr txBox="1">
            <a:spLocks/>
          </p:cNvSpPr>
          <p:nvPr/>
        </p:nvSpPr>
        <p:spPr>
          <a:xfrm>
            <a:off x="4655840" y="260648"/>
            <a:ext cx="2520280" cy="792088"/>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chemeClr val="dk1"/>
              </a:buClr>
              <a:buSzPts val="2800"/>
              <a:buFont typeface="Ubuntu"/>
              <a:buNone/>
              <a:defRPr sz="2800" b="1" i="0" u="none" strike="noStrike" cap="none">
                <a:solidFill>
                  <a:schemeClr val="dk1"/>
                </a:solidFill>
                <a:latin typeface="Ubuntu"/>
                <a:ea typeface="Ubuntu"/>
                <a:cs typeface="Ubuntu"/>
                <a:sym typeface="Ubuntu"/>
              </a:defRPr>
            </a:lvl1pPr>
            <a:lvl2pPr marR="0" lvl="1" algn="l" rtl="0" eaLnBrk="1" hangingPunct="1">
              <a:lnSpc>
                <a:spcPct val="100000"/>
              </a:lnSpc>
              <a:spcBef>
                <a:spcPts val="0"/>
              </a:spcBef>
              <a:spcAft>
                <a:spcPts val="0"/>
              </a:spcAft>
              <a:buClr>
                <a:schemeClr val="dk1"/>
              </a:buClr>
              <a:buSzPts val="2800"/>
              <a:buFont typeface="Ubuntu"/>
              <a:buNone/>
              <a:defRPr sz="2800" b="0" i="0" u="none" strike="noStrike" cap="none">
                <a:solidFill>
                  <a:schemeClr val="dk1"/>
                </a:solidFill>
                <a:latin typeface="Ubuntu"/>
                <a:ea typeface="Ubuntu"/>
                <a:cs typeface="Ubuntu"/>
                <a:sym typeface="Ubuntu"/>
              </a:defRPr>
            </a:lvl2pPr>
            <a:lvl3pPr marR="0" lvl="2" algn="l" rtl="0" eaLnBrk="1" hangingPunct="1">
              <a:lnSpc>
                <a:spcPct val="100000"/>
              </a:lnSpc>
              <a:spcBef>
                <a:spcPts val="0"/>
              </a:spcBef>
              <a:spcAft>
                <a:spcPts val="0"/>
              </a:spcAft>
              <a:buClr>
                <a:schemeClr val="dk1"/>
              </a:buClr>
              <a:buSzPts val="2800"/>
              <a:buFont typeface="Ubuntu"/>
              <a:buNone/>
              <a:defRPr sz="2800" b="0" i="0" u="none" strike="noStrike" cap="none">
                <a:solidFill>
                  <a:schemeClr val="dk1"/>
                </a:solidFill>
                <a:latin typeface="Ubuntu"/>
                <a:ea typeface="Ubuntu"/>
                <a:cs typeface="Ubuntu"/>
                <a:sym typeface="Ubuntu"/>
              </a:defRPr>
            </a:lvl3pPr>
            <a:lvl4pPr marR="0" lvl="3" algn="l" rtl="0" eaLnBrk="1" hangingPunct="1">
              <a:lnSpc>
                <a:spcPct val="100000"/>
              </a:lnSpc>
              <a:spcBef>
                <a:spcPts val="0"/>
              </a:spcBef>
              <a:spcAft>
                <a:spcPts val="0"/>
              </a:spcAft>
              <a:buClr>
                <a:schemeClr val="dk1"/>
              </a:buClr>
              <a:buSzPts val="2800"/>
              <a:buFont typeface="Ubuntu"/>
              <a:buNone/>
              <a:defRPr sz="2800" b="0" i="0" u="none" strike="noStrike" cap="none">
                <a:solidFill>
                  <a:schemeClr val="dk1"/>
                </a:solidFill>
                <a:latin typeface="Ubuntu"/>
                <a:ea typeface="Ubuntu"/>
                <a:cs typeface="Ubuntu"/>
                <a:sym typeface="Ubuntu"/>
              </a:defRPr>
            </a:lvl4pPr>
            <a:lvl5pPr marR="0" lvl="4" algn="l" rtl="0" eaLnBrk="1" hangingPunct="1">
              <a:lnSpc>
                <a:spcPct val="100000"/>
              </a:lnSpc>
              <a:spcBef>
                <a:spcPts val="0"/>
              </a:spcBef>
              <a:spcAft>
                <a:spcPts val="0"/>
              </a:spcAft>
              <a:buClr>
                <a:schemeClr val="dk1"/>
              </a:buClr>
              <a:buSzPts val="2800"/>
              <a:buFont typeface="Ubuntu"/>
              <a:buNone/>
              <a:defRPr sz="2800" b="0" i="0" u="none" strike="noStrike" cap="none">
                <a:solidFill>
                  <a:schemeClr val="dk1"/>
                </a:solidFill>
                <a:latin typeface="Ubuntu"/>
                <a:ea typeface="Ubuntu"/>
                <a:cs typeface="Ubuntu"/>
                <a:sym typeface="Ubuntu"/>
              </a:defRPr>
            </a:lvl5pPr>
            <a:lvl6pPr marR="0" lvl="5" algn="l" rtl="0" eaLnBrk="1" hangingPunct="1">
              <a:lnSpc>
                <a:spcPct val="100000"/>
              </a:lnSpc>
              <a:spcBef>
                <a:spcPts val="0"/>
              </a:spcBef>
              <a:spcAft>
                <a:spcPts val="0"/>
              </a:spcAft>
              <a:buClr>
                <a:schemeClr val="dk1"/>
              </a:buClr>
              <a:buSzPts val="2800"/>
              <a:buFont typeface="Ubuntu"/>
              <a:buNone/>
              <a:defRPr sz="2800" b="0" i="0" u="none" strike="noStrike" cap="none">
                <a:solidFill>
                  <a:schemeClr val="dk1"/>
                </a:solidFill>
                <a:latin typeface="Ubuntu"/>
                <a:ea typeface="Ubuntu"/>
                <a:cs typeface="Ubuntu"/>
                <a:sym typeface="Ubuntu"/>
              </a:defRPr>
            </a:lvl6pPr>
            <a:lvl7pPr marR="0" lvl="6" algn="l" rtl="0" eaLnBrk="1" hangingPunct="1">
              <a:lnSpc>
                <a:spcPct val="100000"/>
              </a:lnSpc>
              <a:spcBef>
                <a:spcPts val="0"/>
              </a:spcBef>
              <a:spcAft>
                <a:spcPts val="0"/>
              </a:spcAft>
              <a:buClr>
                <a:schemeClr val="dk1"/>
              </a:buClr>
              <a:buSzPts val="2800"/>
              <a:buFont typeface="Ubuntu"/>
              <a:buNone/>
              <a:defRPr sz="2800" b="0" i="0" u="none" strike="noStrike" cap="none">
                <a:solidFill>
                  <a:schemeClr val="dk1"/>
                </a:solidFill>
                <a:latin typeface="Ubuntu"/>
                <a:ea typeface="Ubuntu"/>
                <a:cs typeface="Ubuntu"/>
                <a:sym typeface="Ubuntu"/>
              </a:defRPr>
            </a:lvl7pPr>
            <a:lvl8pPr marR="0" lvl="7" algn="l" rtl="0" eaLnBrk="1" hangingPunct="1">
              <a:lnSpc>
                <a:spcPct val="100000"/>
              </a:lnSpc>
              <a:spcBef>
                <a:spcPts val="0"/>
              </a:spcBef>
              <a:spcAft>
                <a:spcPts val="0"/>
              </a:spcAft>
              <a:buClr>
                <a:schemeClr val="dk1"/>
              </a:buClr>
              <a:buSzPts val="2800"/>
              <a:buFont typeface="Ubuntu"/>
              <a:buNone/>
              <a:defRPr sz="2800" b="0" i="0" u="none" strike="noStrike" cap="none">
                <a:solidFill>
                  <a:schemeClr val="dk1"/>
                </a:solidFill>
                <a:latin typeface="Ubuntu"/>
                <a:ea typeface="Ubuntu"/>
                <a:cs typeface="Ubuntu"/>
                <a:sym typeface="Ubuntu"/>
              </a:defRPr>
            </a:lvl8pPr>
            <a:lvl9pPr marR="0" lvl="8" algn="l" rtl="0" eaLnBrk="1" hangingPunct="1">
              <a:lnSpc>
                <a:spcPct val="100000"/>
              </a:lnSpc>
              <a:spcBef>
                <a:spcPts val="0"/>
              </a:spcBef>
              <a:spcAft>
                <a:spcPts val="0"/>
              </a:spcAft>
              <a:buClr>
                <a:schemeClr val="dk1"/>
              </a:buClr>
              <a:buSzPts val="2800"/>
              <a:buFont typeface="Ubuntu"/>
              <a:buNone/>
              <a:defRPr sz="2800" b="0" i="0" u="none" strike="noStrike" cap="none">
                <a:solidFill>
                  <a:schemeClr val="dk1"/>
                </a:solidFill>
                <a:latin typeface="Ubuntu"/>
                <a:ea typeface="Ubuntu"/>
                <a:cs typeface="Ubuntu"/>
                <a:sym typeface="Ubuntu"/>
              </a:defRPr>
            </a:lvl9pPr>
          </a:lstStyle>
          <a:p>
            <a:pPr marL="0" marR="0" lvl="0" indent="0" algn="l" defTabSz="914400" rtl="0" eaLnBrk="1" fontAlgn="auto" latinLnBrk="0" hangingPunct="1">
              <a:lnSpc>
                <a:spcPct val="100000"/>
              </a:lnSpc>
              <a:spcBef>
                <a:spcPts val="0"/>
              </a:spcBef>
              <a:spcAft>
                <a:spcPts val="0"/>
              </a:spcAft>
              <a:buClr>
                <a:srgbClr val="7C7C7C"/>
              </a:buClr>
              <a:buSzPts val="2800"/>
              <a:buFont typeface="Ubuntu"/>
              <a:buNone/>
              <a:tabLst/>
              <a:defRPr/>
            </a:pPr>
            <a:r>
              <a:rPr kumimoji="0" lang="zh-TW" altLang="en-US" sz="4400" b="1" i="0" u="none" strike="noStrike" kern="0" cap="none" spc="0" normalizeH="0" baseline="0" noProof="0" dirty="0">
                <a:ln>
                  <a:noFill/>
                </a:ln>
                <a:solidFill>
                  <a:srgbClr val="FA6D25"/>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sym typeface="Ubuntu"/>
              </a:rPr>
              <a:t>勞工的假</a:t>
            </a:r>
            <a:endParaRPr kumimoji="0" lang="zh-TW" altLang="en-US" sz="8000" b="1" i="0" u="none" strike="noStrike" kern="0" cap="none" spc="0" normalizeH="0" baseline="0" noProof="0" dirty="0">
              <a:ln>
                <a:noFill/>
              </a:ln>
              <a:solidFill>
                <a:srgbClr val="FA6D25"/>
              </a:solidFill>
              <a:effectLst/>
              <a:uLnTx/>
              <a:uFillTx/>
              <a:latin typeface="Times New Roman" panose="02020603050405020304" pitchFamily="18" charset="0"/>
              <a:ea typeface="微軟正黑體" panose="020B0604030504040204" pitchFamily="34" charset="-120"/>
              <a:cs typeface="Times New Roman" panose="02020603050405020304" pitchFamily="18" charset="0"/>
              <a:sym typeface="Ubuntu"/>
            </a:endParaRPr>
          </a:p>
        </p:txBody>
      </p:sp>
      <p:pic>
        <p:nvPicPr>
          <p:cNvPr id="5" name="圖片 4" descr="一張含有 文字, 數字, 螢幕擷取畫面, 字型 的圖片&#10;&#10;自動產生的描述">
            <a:extLst>
              <a:ext uri="{FF2B5EF4-FFF2-40B4-BE49-F238E27FC236}">
                <a16:creationId xmlns:a16="http://schemas.microsoft.com/office/drawing/2014/main" id="{7B0B0B47-3D12-3711-D375-3007A80D6A0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55640" y="1052736"/>
            <a:ext cx="6120680" cy="5585516"/>
          </a:xfrm>
          <a:prstGeom prst="rect">
            <a:avLst/>
          </a:prstGeom>
        </p:spPr>
      </p:pic>
    </p:spTree>
    <p:extLst>
      <p:ext uri="{BB962C8B-B14F-4D97-AF65-F5344CB8AC3E}">
        <p14:creationId xmlns:p14="http://schemas.microsoft.com/office/powerpoint/2010/main" val="200012632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accent4"/>
        </a:solidFill>
        <a:effectLst/>
      </p:bgPr>
    </p:bg>
    <p:spTree>
      <p:nvGrpSpPr>
        <p:cNvPr id="1" name=""/>
        <p:cNvGrpSpPr/>
        <p:nvPr/>
      </p:nvGrpSpPr>
      <p:grpSpPr>
        <a:xfrm>
          <a:off x="0" y="0"/>
          <a:ext cx="0" cy="0"/>
          <a:chOff x="0" y="0"/>
          <a:chExt cx="0" cy="0"/>
        </a:xfrm>
      </p:grpSpPr>
      <p:pic>
        <p:nvPicPr>
          <p:cNvPr id="32771" name="Picture 2"/>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631504" y="3140968"/>
            <a:ext cx="3096344" cy="32096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矩形 5">
            <a:extLst>
              <a:ext uri="{FF2B5EF4-FFF2-40B4-BE49-F238E27FC236}">
                <a16:creationId xmlns:a16="http://schemas.microsoft.com/office/drawing/2014/main" id="{1745687D-DD70-4441-A300-EAC154A5256B}"/>
              </a:ext>
            </a:extLst>
          </p:cNvPr>
          <p:cNvSpPr>
            <a:spLocks noChangeArrowheads="1"/>
          </p:cNvSpPr>
          <p:nvPr/>
        </p:nvSpPr>
        <p:spPr bwMode="auto">
          <a:xfrm>
            <a:off x="6240016" y="6309320"/>
            <a:ext cx="5400600"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kumimoji="1">
                <a:solidFill>
                  <a:schemeClr val="tx1"/>
                </a:solidFill>
                <a:latin typeface="Arial" panose="020B0604020202020204" pitchFamily="34" charset="0"/>
                <a:ea typeface="新細明體" panose="02020500000000000000" pitchFamily="18" charset="-120"/>
              </a:defRPr>
            </a:lvl1pPr>
            <a:lvl2pPr marL="742950" indent="-285750">
              <a:defRPr kumimoji="1">
                <a:solidFill>
                  <a:schemeClr val="tx1"/>
                </a:solidFill>
                <a:latin typeface="Arial" panose="020B0604020202020204" pitchFamily="34" charset="0"/>
                <a:ea typeface="新細明體" panose="02020500000000000000" pitchFamily="18" charset="-120"/>
              </a:defRPr>
            </a:lvl2pPr>
            <a:lvl3pPr marL="1143000" indent="-228600">
              <a:defRPr kumimoji="1">
                <a:solidFill>
                  <a:schemeClr val="tx1"/>
                </a:solidFill>
                <a:latin typeface="Arial" panose="020B0604020202020204" pitchFamily="34" charset="0"/>
                <a:ea typeface="新細明體" panose="02020500000000000000" pitchFamily="18" charset="-120"/>
              </a:defRPr>
            </a:lvl3pPr>
            <a:lvl4pPr marL="1600200" indent="-228600">
              <a:defRPr kumimoji="1">
                <a:solidFill>
                  <a:schemeClr val="tx1"/>
                </a:solidFill>
                <a:latin typeface="Arial" panose="020B0604020202020204" pitchFamily="34" charset="0"/>
                <a:ea typeface="新細明體" panose="02020500000000000000" pitchFamily="18" charset="-120"/>
              </a:defRPr>
            </a:lvl4pPr>
            <a:lvl5pPr marL="2057400" indent="-22860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r>
              <a:rPr lang="zh-TW" altLang="en-US" dirty="0"/>
              <a:t>資料來源</a:t>
            </a:r>
            <a:r>
              <a:rPr lang="en-US" altLang="zh-TW" dirty="0"/>
              <a:t>:</a:t>
            </a:r>
            <a:r>
              <a:rPr lang="zh-TW" altLang="en-US" dirty="0"/>
              <a:t>葉小星，</a:t>
            </a:r>
            <a:r>
              <a:rPr lang="en-US" altLang="zh-TW" dirty="0"/>
              <a:t>https://www.thenewslens.com/article/25652</a:t>
            </a:r>
            <a:endParaRPr lang="zh-TW" altLang="en-US" dirty="0"/>
          </a:p>
        </p:txBody>
      </p:sp>
      <p:pic>
        <p:nvPicPr>
          <p:cNvPr id="4" name="Picture 2"/>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719736" y="404664"/>
            <a:ext cx="4311519" cy="30243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2"/>
          <p:cNvPicPr>
            <a:picLocks noChangeAspect="1" noChangeArrowheads="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489097" y="3212976"/>
            <a:ext cx="3509946" cy="31358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accent4"/>
        </a:solidFill>
        <a:effectLst/>
      </p:bgPr>
    </p:bg>
    <p:spTree>
      <p:nvGrpSpPr>
        <p:cNvPr id="1" name=""/>
        <p:cNvGrpSpPr/>
        <p:nvPr/>
      </p:nvGrpSpPr>
      <p:grpSpPr>
        <a:xfrm>
          <a:off x="0" y="0"/>
          <a:ext cx="0" cy="0"/>
          <a:chOff x="0" y="0"/>
          <a:chExt cx="0" cy="0"/>
        </a:xfrm>
      </p:grpSpPr>
      <p:sp>
        <p:nvSpPr>
          <p:cNvPr id="3" name="副標題 2"/>
          <p:cNvSpPr>
            <a:spLocks noGrp="1"/>
          </p:cNvSpPr>
          <p:nvPr>
            <p:ph type="subTitle" idx="4294967295"/>
          </p:nvPr>
        </p:nvSpPr>
        <p:spPr>
          <a:xfrm>
            <a:off x="3143921" y="3819713"/>
            <a:ext cx="5904300" cy="1948000"/>
          </a:xfrm>
        </p:spPr>
        <p:txBody>
          <a:bodyPr/>
          <a:lstStyle/>
          <a:p>
            <a:endParaRPr lang="zh-TW" altLang="en-US"/>
          </a:p>
        </p:txBody>
      </p:sp>
      <p:sp>
        <p:nvSpPr>
          <p:cNvPr id="35842" name="投影片編號版面配置區 3"/>
          <p:cNvSpPr>
            <a:spLocks noGrp="1"/>
          </p:cNvSpPr>
          <p:nvPr>
            <p:ph type="sldNum" sz="quarter" idx="4294967295"/>
          </p:nvPr>
        </p:nvSpPr>
        <p:spPr bwMode="auto">
          <a:xfrm>
            <a:off x="8534400" y="2636839"/>
            <a:ext cx="2133600"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anose="020B0604020202020204" pitchFamily="34" charset="0"/>
                <a:ea typeface="新細明體" panose="02020500000000000000" pitchFamily="18" charset="-120"/>
              </a:defRPr>
            </a:lvl1pPr>
            <a:lvl2pPr marL="742950" indent="-285750">
              <a:defRPr kumimoji="1">
                <a:solidFill>
                  <a:schemeClr val="tx1"/>
                </a:solidFill>
                <a:latin typeface="Arial" panose="020B0604020202020204" pitchFamily="34" charset="0"/>
                <a:ea typeface="新細明體" panose="02020500000000000000" pitchFamily="18" charset="-120"/>
              </a:defRPr>
            </a:lvl2pPr>
            <a:lvl3pPr marL="1143000" indent="-228600">
              <a:defRPr kumimoji="1">
                <a:solidFill>
                  <a:schemeClr val="tx1"/>
                </a:solidFill>
                <a:latin typeface="Arial" panose="020B0604020202020204" pitchFamily="34" charset="0"/>
                <a:ea typeface="新細明體" panose="02020500000000000000" pitchFamily="18" charset="-120"/>
              </a:defRPr>
            </a:lvl3pPr>
            <a:lvl4pPr marL="1600200" indent="-228600">
              <a:defRPr kumimoji="1">
                <a:solidFill>
                  <a:schemeClr val="tx1"/>
                </a:solidFill>
                <a:latin typeface="Arial" panose="020B0604020202020204" pitchFamily="34" charset="0"/>
                <a:ea typeface="新細明體" panose="02020500000000000000" pitchFamily="18" charset="-120"/>
              </a:defRPr>
            </a:lvl4pPr>
            <a:lvl5pPr marL="2057400" indent="-22860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fld id="{1ED859D2-7C0B-4268-956C-8EC04F14B713}" type="slidenum">
              <a:rPr kumimoji="0" lang="zh-TW" altLang="en-US">
                <a:solidFill>
                  <a:srgbClr val="898989"/>
                </a:solidFill>
                <a:latin typeface="Calibri" panose="020F0502020204030204" pitchFamily="34" charset="0"/>
              </a:rPr>
              <a:pPr/>
              <a:t>35</a:t>
            </a:fld>
            <a:endParaRPr kumimoji="0" lang="zh-TW" altLang="en-US">
              <a:solidFill>
                <a:srgbClr val="898989"/>
              </a:solidFill>
              <a:latin typeface="Calibri" panose="020F0502020204030204" pitchFamily="34" charset="0"/>
            </a:endParaRPr>
          </a:p>
        </p:txBody>
      </p:sp>
      <p:pic>
        <p:nvPicPr>
          <p:cNvPr id="35843"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b="21858"/>
          <a:stretch/>
        </p:blipFill>
        <p:spPr bwMode="auto">
          <a:xfrm>
            <a:off x="543766" y="560798"/>
            <a:ext cx="11121409" cy="581677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5" name="矩形 4"/>
          <p:cNvSpPr/>
          <p:nvPr/>
        </p:nvSpPr>
        <p:spPr>
          <a:xfrm>
            <a:off x="2711624" y="2060848"/>
            <a:ext cx="1584176" cy="461962"/>
          </a:xfrm>
          <a:prstGeom prst="rect">
            <a:avLst/>
          </a:prstGeom>
          <a:noFill/>
          <a:ln w="635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accent4"/>
        </a:solidFill>
        <a:effectLst/>
      </p:bgPr>
    </p:bg>
    <p:spTree>
      <p:nvGrpSpPr>
        <p:cNvPr id="1" name=""/>
        <p:cNvGrpSpPr/>
        <p:nvPr/>
      </p:nvGrpSpPr>
      <p:grpSpPr>
        <a:xfrm>
          <a:off x="0" y="0"/>
          <a:ext cx="0" cy="0"/>
          <a:chOff x="0" y="0"/>
          <a:chExt cx="0" cy="0"/>
        </a:xfrm>
      </p:grpSpPr>
      <p:sp>
        <p:nvSpPr>
          <p:cNvPr id="3" name="副標題 2"/>
          <p:cNvSpPr>
            <a:spLocks noGrp="1"/>
          </p:cNvSpPr>
          <p:nvPr>
            <p:ph type="subTitle" idx="4294967295"/>
          </p:nvPr>
        </p:nvSpPr>
        <p:spPr>
          <a:xfrm>
            <a:off x="3143921" y="3819713"/>
            <a:ext cx="5904300" cy="1948000"/>
          </a:xfrm>
        </p:spPr>
        <p:txBody>
          <a:bodyPr/>
          <a:lstStyle/>
          <a:p>
            <a:endParaRPr lang="zh-TW" altLang="en-US"/>
          </a:p>
        </p:txBody>
      </p:sp>
      <p:sp>
        <p:nvSpPr>
          <p:cNvPr id="35842" name="投影片編號版面配置區 3"/>
          <p:cNvSpPr>
            <a:spLocks noGrp="1"/>
          </p:cNvSpPr>
          <p:nvPr>
            <p:ph type="sldNum" sz="quarter" idx="4294967295"/>
          </p:nvPr>
        </p:nvSpPr>
        <p:spPr bwMode="auto">
          <a:xfrm>
            <a:off x="8534400" y="2636839"/>
            <a:ext cx="2133600"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anose="020B0604020202020204" pitchFamily="34" charset="0"/>
                <a:ea typeface="新細明體" panose="02020500000000000000" pitchFamily="18" charset="-120"/>
              </a:defRPr>
            </a:lvl1pPr>
            <a:lvl2pPr marL="742950" indent="-285750">
              <a:defRPr kumimoji="1">
                <a:solidFill>
                  <a:schemeClr val="tx1"/>
                </a:solidFill>
                <a:latin typeface="Arial" panose="020B0604020202020204" pitchFamily="34" charset="0"/>
                <a:ea typeface="新細明體" panose="02020500000000000000" pitchFamily="18" charset="-120"/>
              </a:defRPr>
            </a:lvl2pPr>
            <a:lvl3pPr marL="1143000" indent="-228600">
              <a:defRPr kumimoji="1">
                <a:solidFill>
                  <a:schemeClr val="tx1"/>
                </a:solidFill>
                <a:latin typeface="Arial" panose="020B0604020202020204" pitchFamily="34" charset="0"/>
                <a:ea typeface="新細明體" panose="02020500000000000000" pitchFamily="18" charset="-120"/>
              </a:defRPr>
            </a:lvl3pPr>
            <a:lvl4pPr marL="1600200" indent="-228600">
              <a:defRPr kumimoji="1">
                <a:solidFill>
                  <a:schemeClr val="tx1"/>
                </a:solidFill>
                <a:latin typeface="Arial" panose="020B0604020202020204" pitchFamily="34" charset="0"/>
                <a:ea typeface="新細明體" panose="02020500000000000000" pitchFamily="18" charset="-120"/>
              </a:defRPr>
            </a:lvl4pPr>
            <a:lvl5pPr marL="2057400" indent="-22860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fld id="{1ED859D2-7C0B-4268-956C-8EC04F14B713}" type="slidenum">
              <a:rPr kumimoji="0" lang="zh-TW" altLang="en-US">
                <a:solidFill>
                  <a:srgbClr val="898989"/>
                </a:solidFill>
                <a:latin typeface="Calibri" panose="020F0502020204030204" pitchFamily="34" charset="0"/>
              </a:rPr>
              <a:pPr/>
              <a:t>36</a:t>
            </a:fld>
            <a:endParaRPr kumimoji="0" lang="zh-TW" altLang="en-US">
              <a:solidFill>
                <a:srgbClr val="898989"/>
              </a:solidFill>
              <a:latin typeface="Calibri" panose="020F0502020204030204" pitchFamily="34" charset="0"/>
            </a:endParaRPr>
          </a:p>
        </p:txBody>
      </p:sp>
      <p:pic>
        <p:nvPicPr>
          <p:cNvPr id="35843" name="Picture 2"/>
          <p:cNvPicPr>
            <a:picLocks noChangeAspect="1" noChangeArrowheads="1"/>
          </p:cNvPicPr>
          <p:nvPr/>
        </p:nvPicPr>
        <p:blipFill rotWithShape="1">
          <a:blip r:embed="rId3">
            <a:extLst>
              <a:ext uri="{BEBA8EAE-BF5A-486C-A8C5-ECC9F3942E4B}">
                <a14:imgProps xmlns:a14="http://schemas.microsoft.com/office/drawing/2010/main">
                  <a14:imgLayer r:embed="rId4">
                    <a14:imgEffect>
                      <a14:brightnessContrast bright="-68000"/>
                    </a14:imgEffect>
                  </a14:imgLayer>
                </a14:imgProps>
              </a:ext>
              <a:ext uri="{28A0092B-C50C-407E-A947-70E740481C1C}">
                <a14:useLocalDpi xmlns:a14="http://schemas.microsoft.com/office/drawing/2010/main" val="0"/>
              </a:ext>
            </a:extLst>
          </a:blip>
          <a:srcRect b="21858"/>
          <a:stretch/>
        </p:blipFill>
        <p:spPr bwMode="auto">
          <a:xfrm>
            <a:off x="1497484" y="963659"/>
            <a:ext cx="9427247" cy="49306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Picture 2"/>
          <p:cNvPicPr>
            <a:picLocks noChangeAspect="1" noChangeArrowheads="1"/>
          </p:cNvPicPr>
          <p:nvPr/>
        </p:nvPicPr>
        <p:blipFill rotWithShape="1">
          <a:blip r:embed="rId5">
            <a:extLst>
              <a:ext uri="{28A0092B-C50C-407E-A947-70E740481C1C}">
                <a14:useLocalDpi xmlns:a14="http://schemas.microsoft.com/office/drawing/2010/main" val="0"/>
              </a:ext>
            </a:extLst>
          </a:blip>
          <a:srcRect l="19231" t="19332" r="56958" b="72458"/>
          <a:stretch/>
        </p:blipFill>
        <p:spPr bwMode="auto">
          <a:xfrm>
            <a:off x="2890482" y="1970679"/>
            <a:ext cx="6240693" cy="14401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22068651"/>
      </p:ext>
    </p:extLst>
  </p:cSld>
  <p:clrMapOvr>
    <a:masterClrMapping/>
  </p:clrMapOvr>
  <p:transition spd="slow">
    <p:fade/>
  </p:transition>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accent4"/>
        </a:solidFill>
        <a:effectLst/>
      </p:bgPr>
    </p:bg>
    <p:spTree>
      <p:nvGrpSpPr>
        <p:cNvPr id="1" name=""/>
        <p:cNvGrpSpPr/>
        <p:nvPr/>
      </p:nvGrpSpPr>
      <p:grpSpPr>
        <a:xfrm>
          <a:off x="0" y="0"/>
          <a:ext cx="0" cy="0"/>
          <a:chOff x="0" y="0"/>
          <a:chExt cx="0" cy="0"/>
        </a:xfrm>
      </p:grpSpPr>
      <p:sp>
        <p:nvSpPr>
          <p:cNvPr id="36866" name="標題 1"/>
          <p:cNvSpPr>
            <a:spLocks noGrp="1"/>
          </p:cNvSpPr>
          <p:nvPr>
            <p:ph type="title" idx="4294967295"/>
          </p:nvPr>
        </p:nvSpPr>
        <p:spPr>
          <a:xfrm>
            <a:off x="2999656" y="473837"/>
            <a:ext cx="4464496" cy="794923"/>
          </a:xfrm>
        </p:spPr>
        <p:txBody>
          <a:bodyPr/>
          <a:lstStyle/>
          <a:p>
            <a:r>
              <a:rPr lang="zh-TW" altLang="en-US" sz="5400" dirty="0">
                <a:solidFill>
                  <a:srgbClr val="FA6D25"/>
                </a:solidFill>
                <a:latin typeface="Times New Roman" panose="02020603050405020304" pitchFamily="18" charset="0"/>
                <a:ea typeface="微軟正黑體" panose="020B0604030504040204" pitchFamily="34" charset="-120"/>
                <a:cs typeface="Times New Roman" panose="02020603050405020304" pitchFamily="18" charset="0"/>
              </a:rPr>
              <a:t>颱風假不是假</a:t>
            </a:r>
          </a:p>
        </p:txBody>
      </p:sp>
      <p:sp>
        <p:nvSpPr>
          <p:cNvPr id="2" name="副標題 1"/>
          <p:cNvSpPr>
            <a:spLocks noGrp="1"/>
          </p:cNvSpPr>
          <p:nvPr>
            <p:ph type="subTitle" idx="4294967295"/>
          </p:nvPr>
        </p:nvSpPr>
        <p:spPr>
          <a:xfrm>
            <a:off x="3143921" y="3819713"/>
            <a:ext cx="5904300" cy="1948000"/>
          </a:xfrm>
        </p:spPr>
        <p:txBody>
          <a:bodyPr/>
          <a:lstStyle/>
          <a:p>
            <a:endParaRPr lang="zh-TW" altLang="en-US"/>
          </a:p>
        </p:txBody>
      </p:sp>
      <p:sp>
        <p:nvSpPr>
          <p:cNvPr id="36867" name="投影片編號版面配置區 3"/>
          <p:cNvSpPr>
            <a:spLocks noGrp="1"/>
          </p:cNvSpPr>
          <p:nvPr>
            <p:ph type="sldNum" sz="quarter" idx="4294967295"/>
          </p:nvPr>
        </p:nvSpPr>
        <p:spPr bwMode="auto">
          <a:xfrm>
            <a:off x="8534400" y="2636839"/>
            <a:ext cx="2133600"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anose="020B0604020202020204" pitchFamily="34" charset="0"/>
                <a:ea typeface="新細明體" panose="02020500000000000000" pitchFamily="18" charset="-120"/>
              </a:defRPr>
            </a:lvl1pPr>
            <a:lvl2pPr marL="742950" indent="-285750">
              <a:defRPr kumimoji="1">
                <a:solidFill>
                  <a:schemeClr val="tx1"/>
                </a:solidFill>
                <a:latin typeface="Arial" panose="020B0604020202020204" pitchFamily="34" charset="0"/>
                <a:ea typeface="新細明體" panose="02020500000000000000" pitchFamily="18" charset="-120"/>
              </a:defRPr>
            </a:lvl2pPr>
            <a:lvl3pPr marL="1143000" indent="-228600">
              <a:defRPr kumimoji="1">
                <a:solidFill>
                  <a:schemeClr val="tx1"/>
                </a:solidFill>
                <a:latin typeface="Arial" panose="020B0604020202020204" pitchFamily="34" charset="0"/>
                <a:ea typeface="新細明體" panose="02020500000000000000" pitchFamily="18" charset="-120"/>
              </a:defRPr>
            </a:lvl3pPr>
            <a:lvl4pPr marL="1600200" indent="-228600">
              <a:defRPr kumimoji="1">
                <a:solidFill>
                  <a:schemeClr val="tx1"/>
                </a:solidFill>
                <a:latin typeface="Arial" panose="020B0604020202020204" pitchFamily="34" charset="0"/>
                <a:ea typeface="新細明體" panose="02020500000000000000" pitchFamily="18" charset="-120"/>
              </a:defRPr>
            </a:lvl4pPr>
            <a:lvl5pPr marL="2057400" indent="-22860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fld id="{27702917-6DAA-4550-8E4B-67573A2483CD}" type="slidenum">
              <a:rPr kumimoji="0" lang="zh-TW" altLang="en-US">
                <a:solidFill>
                  <a:srgbClr val="898989"/>
                </a:solidFill>
                <a:latin typeface="Calibri" panose="020F0502020204030204" pitchFamily="34" charset="0"/>
              </a:rPr>
              <a:pPr/>
              <a:t>37</a:t>
            </a:fld>
            <a:endParaRPr kumimoji="0" lang="zh-TW" altLang="en-US">
              <a:solidFill>
                <a:srgbClr val="898989"/>
              </a:solidFill>
              <a:latin typeface="Calibri" panose="020F0502020204030204" pitchFamily="34" charset="0"/>
            </a:endParaRPr>
          </a:p>
        </p:txBody>
      </p:sp>
      <p:pic>
        <p:nvPicPr>
          <p:cNvPr id="3686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83432" y="1749168"/>
            <a:ext cx="10351786" cy="42237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6869" name="矩形 4"/>
          <p:cNvSpPr>
            <a:spLocks noChangeArrowheads="1"/>
          </p:cNvSpPr>
          <p:nvPr/>
        </p:nvSpPr>
        <p:spPr bwMode="auto">
          <a:xfrm>
            <a:off x="4007768" y="6308465"/>
            <a:ext cx="7632847"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kumimoji="1">
                <a:solidFill>
                  <a:schemeClr val="tx1"/>
                </a:solidFill>
                <a:latin typeface="Arial" panose="020B0604020202020204" pitchFamily="34" charset="0"/>
                <a:ea typeface="新細明體" panose="02020500000000000000" pitchFamily="18" charset="-120"/>
              </a:defRPr>
            </a:lvl1pPr>
            <a:lvl2pPr marL="742950" indent="-285750">
              <a:defRPr kumimoji="1">
                <a:solidFill>
                  <a:schemeClr val="tx1"/>
                </a:solidFill>
                <a:latin typeface="Arial" panose="020B0604020202020204" pitchFamily="34" charset="0"/>
                <a:ea typeface="新細明體" panose="02020500000000000000" pitchFamily="18" charset="-120"/>
              </a:defRPr>
            </a:lvl2pPr>
            <a:lvl3pPr marL="1143000" indent="-228600">
              <a:defRPr kumimoji="1">
                <a:solidFill>
                  <a:schemeClr val="tx1"/>
                </a:solidFill>
                <a:latin typeface="Arial" panose="020B0604020202020204" pitchFamily="34" charset="0"/>
                <a:ea typeface="新細明體" panose="02020500000000000000" pitchFamily="18" charset="-120"/>
              </a:defRPr>
            </a:lvl3pPr>
            <a:lvl4pPr marL="1600200" indent="-228600">
              <a:defRPr kumimoji="1">
                <a:solidFill>
                  <a:schemeClr val="tx1"/>
                </a:solidFill>
                <a:latin typeface="Arial" panose="020B0604020202020204" pitchFamily="34" charset="0"/>
                <a:ea typeface="新細明體" panose="02020500000000000000" pitchFamily="18" charset="-120"/>
              </a:defRPr>
            </a:lvl4pPr>
            <a:lvl5pPr marL="2057400" indent="-22860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r>
              <a:rPr lang="zh-TW" altLang="en-US" sz="1200" dirty="0"/>
              <a:t>資料來源</a:t>
            </a:r>
            <a:r>
              <a:rPr lang="en-US" altLang="zh-TW" sz="1200" dirty="0"/>
              <a:t>:</a:t>
            </a:r>
            <a:r>
              <a:rPr lang="zh-TW" altLang="en-US" dirty="0"/>
              <a:t>曹新南 ，</a:t>
            </a:r>
            <a:r>
              <a:rPr lang="en-US" altLang="zh-TW" sz="1200" dirty="0"/>
              <a:t>https://www.1111.com.tw/dayoff/discussTopic.asp?cat=vacationQuestion&amp;id=145860</a:t>
            </a:r>
            <a:endParaRPr lang="zh-TW" altLang="en-US" sz="1200"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accent4"/>
        </a:solidFill>
        <a:effectLst/>
      </p:bgPr>
    </p:bg>
    <p:spTree>
      <p:nvGrpSpPr>
        <p:cNvPr id="1" name=""/>
        <p:cNvGrpSpPr/>
        <p:nvPr/>
      </p:nvGrpSpPr>
      <p:grpSpPr>
        <a:xfrm>
          <a:off x="0" y="0"/>
          <a:ext cx="0" cy="0"/>
          <a:chOff x="0" y="0"/>
          <a:chExt cx="0" cy="0"/>
        </a:xfrm>
      </p:grpSpPr>
      <p:sp>
        <p:nvSpPr>
          <p:cNvPr id="5" name="矩形 4"/>
          <p:cNvSpPr/>
          <p:nvPr/>
        </p:nvSpPr>
        <p:spPr>
          <a:xfrm>
            <a:off x="1271588" y="692696"/>
            <a:ext cx="6372708" cy="923330"/>
          </a:xfrm>
          <a:prstGeom prst="rect">
            <a:avLst/>
          </a:prstGeom>
        </p:spPr>
        <p:txBody>
          <a:bodyPr wrap="square">
            <a:spAutoFit/>
          </a:bodyPr>
          <a:lstStyle/>
          <a:p>
            <a:pPr>
              <a:buClr>
                <a:schemeClr val="dk1"/>
              </a:buClr>
              <a:buSzPts val="2800"/>
              <a:defRPr/>
            </a:pPr>
            <a:r>
              <a:rPr lang="zh-TW" altLang="en-US" sz="5400" b="1" dirty="0">
                <a:solidFill>
                  <a:srgbClr val="FA6D25"/>
                </a:solidFill>
                <a:latin typeface="Times New Roman" panose="02020603050405020304" pitchFamily="18" charset="0"/>
                <a:ea typeface="微軟正黑體" panose="020B0604030504040204" pitchFamily="34" charset="-120"/>
                <a:cs typeface="Times New Roman" panose="02020603050405020304" pitchFamily="18" charset="0"/>
                <a:sym typeface="Ubuntu"/>
              </a:rPr>
              <a:t>加班費計算</a:t>
            </a:r>
            <a:endParaRPr lang="en-US" altLang="zh-TW" sz="5400" b="1" dirty="0">
              <a:solidFill>
                <a:srgbClr val="FA6D25"/>
              </a:solidFill>
              <a:latin typeface="Times New Roman" panose="02020603050405020304" pitchFamily="18" charset="0"/>
              <a:ea typeface="微軟正黑體" panose="020B0604030504040204" pitchFamily="34" charset="-120"/>
              <a:cs typeface="Times New Roman" panose="02020603050405020304" pitchFamily="18" charset="0"/>
              <a:sym typeface="Ubuntu"/>
            </a:endParaRPr>
          </a:p>
        </p:txBody>
      </p:sp>
      <p:graphicFrame>
        <p:nvGraphicFramePr>
          <p:cNvPr id="4" name="表格 3"/>
          <p:cNvGraphicFramePr>
            <a:graphicFrameLocks noGrp="1"/>
          </p:cNvGraphicFramePr>
          <p:nvPr>
            <p:extLst>
              <p:ext uri="{D42A27DB-BD31-4B8C-83A1-F6EECF244321}">
                <p14:modId xmlns:p14="http://schemas.microsoft.com/office/powerpoint/2010/main" val="1623316002"/>
              </p:ext>
            </p:extLst>
          </p:nvPr>
        </p:nvGraphicFramePr>
        <p:xfrm>
          <a:off x="1487488" y="2060849"/>
          <a:ext cx="9504362" cy="4105001"/>
        </p:xfrm>
        <a:graphic>
          <a:graphicData uri="http://schemas.openxmlformats.org/drawingml/2006/table">
            <a:tbl>
              <a:tblPr firstRow="1" bandRow="1">
                <a:tableStyleId>{91EBBBCC-DAD2-459C-BE2E-F6DE35CF9A28}</a:tableStyleId>
              </a:tblPr>
              <a:tblGrid>
                <a:gridCol w="3117672">
                  <a:extLst>
                    <a:ext uri="{9D8B030D-6E8A-4147-A177-3AD203B41FA5}">
                      <a16:colId xmlns:a16="http://schemas.microsoft.com/office/drawing/2014/main" val="2464879053"/>
                    </a:ext>
                  </a:extLst>
                </a:gridCol>
                <a:gridCol w="6386690">
                  <a:extLst>
                    <a:ext uri="{9D8B030D-6E8A-4147-A177-3AD203B41FA5}">
                      <a16:colId xmlns:a16="http://schemas.microsoft.com/office/drawing/2014/main" val="1906938822"/>
                    </a:ext>
                  </a:extLst>
                </a:gridCol>
              </a:tblGrid>
              <a:tr h="1047013">
                <a:tc>
                  <a:txBody>
                    <a:bodyPr/>
                    <a:lstStyle/>
                    <a:p>
                      <a:r>
                        <a:rPr lang="zh-TW" altLang="en-US" sz="2400" b="1" dirty="0">
                          <a:solidFill>
                            <a:schemeClr val="bg1"/>
                          </a:solidFill>
                          <a:latin typeface="微軟正黑體" panose="020B0604030504040204" pitchFamily="34" charset="-120"/>
                          <a:ea typeface="微軟正黑體" panose="020B0604030504040204" pitchFamily="34" charset="-120"/>
                        </a:rPr>
                        <a:t>延長工作時間</a:t>
                      </a:r>
                    </a:p>
                  </a:txBody>
                  <a:tcPr anchor="ctr"/>
                </a:tc>
                <a:tc>
                  <a:txBody>
                    <a:bodyPr/>
                    <a:lstStyle/>
                    <a:p>
                      <a:r>
                        <a:rPr lang="zh-TW" altLang="en-US" sz="2400" b="1" dirty="0">
                          <a:solidFill>
                            <a:schemeClr val="bg1"/>
                          </a:solidFill>
                          <a:latin typeface="微軟正黑體" panose="020B0604030504040204" pitchFamily="34" charset="-120"/>
                          <a:ea typeface="微軟正黑體" panose="020B0604030504040204" pitchFamily="34" charset="-120"/>
                        </a:rPr>
                        <a:t>加班費計算方式</a:t>
                      </a:r>
                      <a:r>
                        <a:rPr lang="en-US" altLang="zh-TW" sz="2400" b="1" dirty="0">
                          <a:solidFill>
                            <a:schemeClr val="bg1"/>
                          </a:solidFill>
                          <a:latin typeface="微軟正黑體" panose="020B0604030504040204" pitchFamily="34" charset="-120"/>
                          <a:ea typeface="微軟正黑體" panose="020B0604030504040204" pitchFamily="34" charset="-120"/>
                        </a:rPr>
                        <a:t>(</a:t>
                      </a:r>
                      <a:r>
                        <a:rPr lang="zh-TW" altLang="en-US" sz="2400" b="1" dirty="0">
                          <a:solidFill>
                            <a:schemeClr val="bg1"/>
                          </a:solidFill>
                          <a:latin typeface="微軟正黑體" panose="020B0604030504040204" pitchFamily="34" charset="-120"/>
                          <a:ea typeface="微軟正黑體" panose="020B0604030504040204" pitchFamily="34" charset="-120"/>
                        </a:rPr>
                        <a:t>勞基法第</a:t>
                      </a:r>
                      <a:r>
                        <a:rPr lang="en-US" altLang="zh-TW" sz="2400" b="1" dirty="0">
                          <a:solidFill>
                            <a:schemeClr val="bg1"/>
                          </a:solidFill>
                          <a:latin typeface="微軟正黑體" panose="020B0604030504040204" pitchFamily="34" charset="-120"/>
                          <a:ea typeface="微軟正黑體" panose="020B0604030504040204" pitchFamily="34" charset="-120"/>
                        </a:rPr>
                        <a:t>24</a:t>
                      </a:r>
                      <a:r>
                        <a:rPr lang="zh-TW" altLang="en-US" sz="2400" b="1" dirty="0">
                          <a:solidFill>
                            <a:schemeClr val="bg1"/>
                          </a:solidFill>
                          <a:latin typeface="微軟正黑體" panose="020B0604030504040204" pitchFamily="34" charset="-120"/>
                          <a:ea typeface="微軟正黑體" panose="020B0604030504040204" pitchFamily="34" charset="-120"/>
                        </a:rPr>
                        <a:t>條</a:t>
                      </a:r>
                      <a:r>
                        <a:rPr lang="en-US" altLang="zh-TW" sz="2400" b="1" dirty="0">
                          <a:solidFill>
                            <a:schemeClr val="bg1"/>
                          </a:solidFill>
                          <a:latin typeface="微軟正黑體" panose="020B0604030504040204" pitchFamily="34" charset="-120"/>
                          <a:ea typeface="微軟正黑體" panose="020B0604030504040204" pitchFamily="34" charset="-120"/>
                        </a:rPr>
                        <a:t>)</a:t>
                      </a:r>
                      <a:endParaRPr lang="zh-TW" altLang="en-US" sz="2400" b="1" dirty="0">
                        <a:solidFill>
                          <a:schemeClr val="bg1"/>
                        </a:solidFill>
                        <a:latin typeface="微軟正黑體" panose="020B0604030504040204" pitchFamily="34" charset="-120"/>
                        <a:ea typeface="微軟正黑體" panose="020B0604030504040204" pitchFamily="34" charset="-120"/>
                      </a:endParaRPr>
                    </a:p>
                  </a:txBody>
                  <a:tcPr anchor="ctr"/>
                </a:tc>
                <a:extLst>
                  <a:ext uri="{0D108BD9-81ED-4DB2-BD59-A6C34878D82A}">
                    <a16:rowId xmlns:a16="http://schemas.microsoft.com/office/drawing/2014/main" val="2563339401"/>
                  </a:ext>
                </a:extLst>
              </a:tr>
              <a:tr h="664780">
                <a:tc>
                  <a:txBody>
                    <a:bodyPr/>
                    <a:lstStyle/>
                    <a:p>
                      <a:r>
                        <a:rPr lang="zh-TW" altLang="en-US" sz="2400" b="1" dirty="0">
                          <a:solidFill>
                            <a:schemeClr val="accent6"/>
                          </a:solidFill>
                          <a:latin typeface="微軟正黑體" panose="020B0604030504040204" pitchFamily="34" charset="-120"/>
                          <a:ea typeface="微軟正黑體" panose="020B0604030504040204" pitchFamily="34" charset="-120"/>
                        </a:rPr>
                        <a:t>平日加班前</a:t>
                      </a:r>
                      <a:r>
                        <a:rPr lang="en-US" altLang="zh-TW" sz="2400" b="1" dirty="0">
                          <a:solidFill>
                            <a:schemeClr val="accent6"/>
                          </a:solidFill>
                          <a:latin typeface="微軟正黑體" panose="020B0604030504040204" pitchFamily="34" charset="-120"/>
                          <a:ea typeface="微軟正黑體" panose="020B0604030504040204" pitchFamily="34" charset="-120"/>
                        </a:rPr>
                        <a:t>2</a:t>
                      </a:r>
                      <a:r>
                        <a:rPr lang="zh-TW" altLang="en-US" sz="2400" b="1" dirty="0">
                          <a:solidFill>
                            <a:schemeClr val="accent6"/>
                          </a:solidFill>
                          <a:latin typeface="微軟正黑體" panose="020B0604030504040204" pitchFamily="34" charset="-120"/>
                          <a:ea typeface="微軟正黑體" panose="020B0604030504040204" pitchFamily="34" charset="-120"/>
                        </a:rPr>
                        <a:t>小時</a:t>
                      </a:r>
                    </a:p>
                  </a:txBody>
                  <a:tcPr anchor="ctr"/>
                </a:tc>
                <a:tc>
                  <a:txBody>
                    <a:bodyPr/>
                    <a:lstStyle/>
                    <a:p>
                      <a:r>
                        <a:rPr lang="zh-TW" altLang="en-US" sz="2400" b="1" dirty="0">
                          <a:solidFill>
                            <a:schemeClr val="accent6"/>
                          </a:solidFill>
                          <a:latin typeface="微軟正黑體" panose="020B0604030504040204" pitchFamily="34" charset="-120"/>
                          <a:ea typeface="微軟正黑體" panose="020B0604030504040204" pitchFamily="34" charset="-120"/>
                        </a:rPr>
                        <a:t>平日每小時工資額*</a:t>
                      </a:r>
                      <a:r>
                        <a:rPr lang="en-US" altLang="zh-TW" sz="2400" b="1" dirty="0">
                          <a:solidFill>
                            <a:schemeClr val="accent6"/>
                          </a:solidFill>
                          <a:latin typeface="微軟正黑體" panose="020B0604030504040204" pitchFamily="34" charset="-120"/>
                          <a:ea typeface="微軟正黑體" panose="020B0604030504040204" pitchFamily="34" charset="-120"/>
                        </a:rPr>
                        <a:t>(1+1/3)</a:t>
                      </a:r>
                      <a:r>
                        <a:rPr lang="zh-TW" altLang="en-US" sz="2400" b="1" dirty="0">
                          <a:solidFill>
                            <a:schemeClr val="accent6"/>
                          </a:solidFill>
                          <a:latin typeface="微軟正黑體" panose="020B0604030504040204" pitchFamily="34" charset="-120"/>
                          <a:ea typeface="微軟正黑體" panose="020B0604030504040204" pitchFamily="34" charset="-120"/>
                        </a:rPr>
                        <a:t>*加班時數</a:t>
                      </a:r>
                    </a:p>
                  </a:txBody>
                  <a:tcPr anchor="ctr"/>
                </a:tc>
                <a:extLst>
                  <a:ext uri="{0D108BD9-81ED-4DB2-BD59-A6C34878D82A}">
                    <a16:rowId xmlns:a16="http://schemas.microsoft.com/office/drawing/2014/main" val="2633117855"/>
                  </a:ext>
                </a:extLst>
              </a:tr>
              <a:tr h="664780">
                <a:tc>
                  <a:txBody>
                    <a:bodyPr/>
                    <a:lstStyle/>
                    <a:p>
                      <a:r>
                        <a:rPr lang="zh-TW" altLang="en-US" sz="2400" b="1" dirty="0">
                          <a:solidFill>
                            <a:schemeClr val="accent6"/>
                          </a:solidFill>
                          <a:latin typeface="微軟正黑體" panose="020B0604030504040204" pitchFamily="34" charset="-120"/>
                          <a:ea typeface="微軟正黑體" panose="020B0604030504040204" pitchFamily="34" charset="-120"/>
                        </a:rPr>
                        <a:t>平日加班後</a:t>
                      </a:r>
                      <a:r>
                        <a:rPr lang="en-US" altLang="zh-TW" sz="2400" b="1" dirty="0">
                          <a:solidFill>
                            <a:schemeClr val="accent6"/>
                          </a:solidFill>
                          <a:latin typeface="微軟正黑體" panose="020B0604030504040204" pitchFamily="34" charset="-120"/>
                          <a:ea typeface="微軟正黑體" panose="020B0604030504040204" pitchFamily="34" charset="-120"/>
                        </a:rPr>
                        <a:t>2</a:t>
                      </a:r>
                      <a:r>
                        <a:rPr lang="zh-TW" altLang="en-US" sz="2400" b="1" dirty="0">
                          <a:solidFill>
                            <a:schemeClr val="accent6"/>
                          </a:solidFill>
                          <a:latin typeface="微軟正黑體" panose="020B0604030504040204" pitchFamily="34" charset="-120"/>
                          <a:ea typeface="微軟正黑體" panose="020B0604030504040204" pitchFamily="34" charset="-120"/>
                        </a:rPr>
                        <a:t>小時</a:t>
                      </a:r>
                    </a:p>
                  </a:txBody>
                  <a:tcPr anchor="ct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zh-TW" altLang="en-US" sz="2400" b="1" dirty="0">
                          <a:solidFill>
                            <a:schemeClr val="accent6"/>
                          </a:solidFill>
                          <a:latin typeface="微軟正黑體" panose="020B0604030504040204" pitchFamily="34" charset="-120"/>
                          <a:ea typeface="微軟正黑體" panose="020B0604030504040204" pitchFamily="34" charset="-120"/>
                        </a:rPr>
                        <a:t>平日每小時工資額*</a:t>
                      </a:r>
                      <a:r>
                        <a:rPr lang="en-US" altLang="zh-TW" sz="2400" b="1" dirty="0">
                          <a:solidFill>
                            <a:schemeClr val="accent6"/>
                          </a:solidFill>
                          <a:latin typeface="微軟正黑體" panose="020B0604030504040204" pitchFamily="34" charset="-120"/>
                          <a:ea typeface="微軟正黑體" panose="020B0604030504040204" pitchFamily="34" charset="-120"/>
                        </a:rPr>
                        <a:t>(1+2/3)</a:t>
                      </a:r>
                      <a:r>
                        <a:rPr lang="zh-TW" altLang="en-US" sz="2400" b="1" dirty="0">
                          <a:solidFill>
                            <a:schemeClr val="accent6"/>
                          </a:solidFill>
                          <a:latin typeface="微軟正黑體" panose="020B0604030504040204" pitchFamily="34" charset="-120"/>
                          <a:ea typeface="微軟正黑體" panose="020B0604030504040204" pitchFamily="34" charset="-120"/>
                        </a:rPr>
                        <a:t>*加班時數</a:t>
                      </a:r>
                    </a:p>
                  </a:txBody>
                  <a:tcPr anchor="ctr"/>
                </a:tc>
                <a:extLst>
                  <a:ext uri="{0D108BD9-81ED-4DB2-BD59-A6C34878D82A}">
                    <a16:rowId xmlns:a16="http://schemas.microsoft.com/office/drawing/2014/main" val="797038341"/>
                  </a:ext>
                </a:extLst>
              </a:tr>
              <a:tr h="1728428">
                <a:tc>
                  <a:txBody>
                    <a:bodyPr/>
                    <a:lstStyle/>
                    <a:p>
                      <a:r>
                        <a:rPr lang="zh-TW" altLang="en-US" sz="2400" b="1" dirty="0">
                          <a:solidFill>
                            <a:schemeClr val="accent6"/>
                          </a:solidFill>
                          <a:latin typeface="微軟正黑體" panose="020B0604030504040204" pitchFamily="34" charset="-120"/>
                          <a:ea typeface="微軟正黑體" panose="020B0604030504040204" pitchFamily="34" charset="-120"/>
                        </a:rPr>
                        <a:t>休息日加班</a:t>
                      </a:r>
                    </a:p>
                  </a:txBody>
                  <a:tcPr anchor="ctr"/>
                </a:tc>
                <a:tc>
                  <a:txBody>
                    <a:bodyPr/>
                    <a:lstStyle/>
                    <a:p>
                      <a:r>
                        <a:rPr lang="zh-TW" altLang="en-US" sz="2400" b="1" dirty="0">
                          <a:solidFill>
                            <a:schemeClr val="accent6"/>
                          </a:solidFill>
                          <a:latin typeface="微軟正黑體" panose="020B0604030504040204" pitchFamily="34" charset="-120"/>
                          <a:ea typeface="微軟正黑體" panose="020B0604030504040204" pitchFamily="34" charset="-120"/>
                        </a:rPr>
                        <a:t>前</a:t>
                      </a:r>
                      <a:r>
                        <a:rPr lang="en-US" altLang="zh-TW" sz="2400" b="1" dirty="0">
                          <a:solidFill>
                            <a:schemeClr val="accent6"/>
                          </a:solidFill>
                          <a:latin typeface="微軟正黑體" panose="020B0604030504040204" pitchFamily="34" charset="-120"/>
                          <a:ea typeface="微軟正黑體" panose="020B0604030504040204" pitchFamily="34" charset="-120"/>
                        </a:rPr>
                        <a:t>2</a:t>
                      </a:r>
                      <a:r>
                        <a:rPr lang="zh-TW" altLang="en-US" sz="2400" b="1" dirty="0">
                          <a:solidFill>
                            <a:schemeClr val="accent6"/>
                          </a:solidFill>
                          <a:latin typeface="微軟正黑體" panose="020B0604030504040204" pitchFamily="34" charset="-120"/>
                          <a:ea typeface="微軟正黑體" panose="020B0604030504040204" pitchFamily="34" charset="-120"/>
                        </a:rPr>
                        <a:t>小時加班費</a:t>
                      </a:r>
                      <a:r>
                        <a:rPr lang="en-US" altLang="zh-TW" sz="2400" b="1" dirty="0">
                          <a:solidFill>
                            <a:schemeClr val="accent6"/>
                          </a:solidFill>
                          <a:latin typeface="微軟正黑體" panose="020B0604030504040204" pitchFamily="34" charset="-120"/>
                          <a:ea typeface="微軟正黑體" panose="020B0604030504040204" pitchFamily="34" charset="-120"/>
                        </a:rPr>
                        <a:t>:1+1/3</a:t>
                      </a:r>
                    </a:p>
                    <a:p>
                      <a:r>
                        <a:rPr lang="zh-TW" altLang="en-US" sz="2400" b="1" dirty="0">
                          <a:solidFill>
                            <a:schemeClr val="accent6"/>
                          </a:solidFill>
                          <a:latin typeface="微軟正黑體" panose="020B0604030504040204" pitchFamily="34" charset="-120"/>
                          <a:ea typeface="微軟正黑體" panose="020B0604030504040204" pitchFamily="34" charset="-120"/>
                        </a:rPr>
                        <a:t>第</a:t>
                      </a:r>
                      <a:r>
                        <a:rPr lang="en-US" altLang="zh-TW" sz="2400" b="1" dirty="0">
                          <a:solidFill>
                            <a:schemeClr val="accent6"/>
                          </a:solidFill>
                          <a:latin typeface="微軟正黑體" panose="020B0604030504040204" pitchFamily="34" charset="-120"/>
                          <a:ea typeface="微軟正黑體" panose="020B0604030504040204" pitchFamily="34" charset="-120"/>
                        </a:rPr>
                        <a:t>3-8</a:t>
                      </a:r>
                      <a:r>
                        <a:rPr lang="zh-TW" altLang="en-US" sz="2400" b="1" dirty="0">
                          <a:solidFill>
                            <a:schemeClr val="accent6"/>
                          </a:solidFill>
                          <a:latin typeface="微軟正黑體" panose="020B0604030504040204" pitchFamily="34" charset="-120"/>
                          <a:ea typeface="微軟正黑體" panose="020B0604030504040204" pitchFamily="34" charset="-120"/>
                        </a:rPr>
                        <a:t>小時加班費</a:t>
                      </a:r>
                      <a:r>
                        <a:rPr lang="en-US" altLang="zh-TW" sz="2400" b="1" dirty="0">
                          <a:solidFill>
                            <a:schemeClr val="accent6"/>
                          </a:solidFill>
                          <a:latin typeface="微軟正黑體" panose="020B0604030504040204" pitchFamily="34" charset="-120"/>
                          <a:ea typeface="微軟正黑體" panose="020B0604030504040204" pitchFamily="34" charset="-120"/>
                        </a:rPr>
                        <a:t>:1+2/3</a:t>
                      </a:r>
                    </a:p>
                    <a:p>
                      <a:r>
                        <a:rPr lang="zh-TW" altLang="en-US" sz="2400" b="1" dirty="0">
                          <a:solidFill>
                            <a:schemeClr val="accent6"/>
                          </a:solidFill>
                          <a:latin typeface="微軟正黑體" panose="020B0604030504040204" pitchFamily="34" charset="-120"/>
                          <a:ea typeface="微軟正黑體" panose="020B0604030504040204" pitchFamily="34" charset="-120"/>
                        </a:rPr>
                        <a:t>第</a:t>
                      </a:r>
                      <a:r>
                        <a:rPr lang="en-US" altLang="zh-TW" sz="2400" b="1" dirty="0">
                          <a:solidFill>
                            <a:schemeClr val="accent6"/>
                          </a:solidFill>
                          <a:latin typeface="微軟正黑體" panose="020B0604030504040204" pitchFamily="34" charset="-120"/>
                          <a:ea typeface="微軟正黑體" panose="020B0604030504040204" pitchFamily="34" charset="-120"/>
                        </a:rPr>
                        <a:t>9</a:t>
                      </a:r>
                      <a:r>
                        <a:rPr lang="zh-TW" altLang="en-US" sz="2400" b="1" dirty="0">
                          <a:solidFill>
                            <a:schemeClr val="accent6"/>
                          </a:solidFill>
                          <a:latin typeface="微軟正黑體" panose="020B0604030504040204" pitchFamily="34" charset="-120"/>
                          <a:ea typeface="微軟正黑體" panose="020B0604030504040204" pitchFamily="34" charset="-120"/>
                        </a:rPr>
                        <a:t>小時</a:t>
                      </a:r>
                      <a:r>
                        <a:rPr lang="en-US" altLang="zh-TW" sz="2400" b="1" dirty="0">
                          <a:solidFill>
                            <a:schemeClr val="accent6"/>
                          </a:solidFill>
                          <a:latin typeface="微軟正黑體" panose="020B0604030504040204" pitchFamily="34" charset="-120"/>
                          <a:ea typeface="微軟正黑體" panose="020B0604030504040204" pitchFamily="34" charset="-120"/>
                        </a:rPr>
                        <a:t>(</a:t>
                      </a:r>
                      <a:r>
                        <a:rPr lang="zh-TW" altLang="en-US" sz="2400" b="1" dirty="0">
                          <a:solidFill>
                            <a:schemeClr val="accent6"/>
                          </a:solidFill>
                          <a:latin typeface="微軟正黑體" panose="020B0604030504040204" pitchFamily="34" charset="-120"/>
                          <a:ea typeface="微軟正黑體" panose="020B0604030504040204" pitchFamily="34" charset="-120"/>
                        </a:rPr>
                        <a:t>含</a:t>
                      </a:r>
                      <a:r>
                        <a:rPr lang="en-US" altLang="zh-TW" sz="2400" b="1" dirty="0">
                          <a:solidFill>
                            <a:schemeClr val="accent6"/>
                          </a:solidFill>
                          <a:latin typeface="微軟正黑體" panose="020B0604030504040204" pitchFamily="34" charset="-120"/>
                          <a:ea typeface="微軟正黑體" panose="020B0604030504040204" pitchFamily="34" charset="-120"/>
                        </a:rPr>
                        <a:t>):2+2/3</a:t>
                      </a:r>
                      <a:endParaRPr lang="zh-TW" altLang="en-US" sz="2400" b="1" dirty="0">
                        <a:solidFill>
                          <a:schemeClr val="accent6"/>
                        </a:solidFill>
                        <a:latin typeface="微軟正黑體" panose="020B0604030504040204" pitchFamily="34" charset="-120"/>
                        <a:ea typeface="微軟正黑體" panose="020B0604030504040204" pitchFamily="34" charset="-120"/>
                      </a:endParaRPr>
                    </a:p>
                  </a:txBody>
                  <a:tcPr anchor="ctr"/>
                </a:tc>
                <a:extLst>
                  <a:ext uri="{0D108BD9-81ED-4DB2-BD59-A6C34878D82A}">
                    <a16:rowId xmlns:a16="http://schemas.microsoft.com/office/drawing/2014/main" val="980198613"/>
                  </a:ext>
                </a:extLst>
              </a:tr>
            </a:tbl>
          </a:graphicData>
        </a:graphic>
      </p:graphicFrame>
    </p:spTree>
    <p:extLst>
      <p:ext uri="{BB962C8B-B14F-4D97-AF65-F5344CB8AC3E}">
        <p14:creationId xmlns:p14="http://schemas.microsoft.com/office/powerpoint/2010/main" val="249991384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accent4"/>
        </a:solidFill>
        <a:effectLst/>
      </p:bgPr>
    </p:bg>
    <p:spTree>
      <p:nvGrpSpPr>
        <p:cNvPr id="1" name=""/>
        <p:cNvGrpSpPr/>
        <p:nvPr/>
      </p:nvGrpSpPr>
      <p:grpSpPr>
        <a:xfrm>
          <a:off x="0" y="0"/>
          <a:ext cx="0" cy="0"/>
          <a:chOff x="0" y="0"/>
          <a:chExt cx="0" cy="0"/>
        </a:xfrm>
      </p:grpSpPr>
      <p:sp>
        <p:nvSpPr>
          <p:cNvPr id="38914" name="Title 1"/>
          <p:cNvSpPr>
            <a:spLocks noGrp="1"/>
          </p:cNvSpPr>
          <p:nvPr>
            <p:ph type="title" idx="4294967295"/>
          </p:nvPr>
        </p:nvSpPr>
        <p:spPr>
          <a:xfrm>
            <a:off x="3067600" y="786177"/>
            <a:ext cx="5882100" cy="518000"/>
          </a:xfrm>
        </p:spPr>
        <p:txBody>
          <a:bodyPr/>
          <a:lstStyle/>
          <a:p>
            <a:pPr algn="l"/>
            <a:r>
              <a:rPr lang="ja-JP" altLang="en-US" sz="1400" dirty="0">
                <a:solidFill>
                  <a:srgbClr val="00B0F0"/>
                </a:solidFill>
                <a:latin typeface="微軟正黑體" panose="020B0604030504040204" pitchFamily="34" charset="-120"/>
                <a:ea typeface="微軟正黑體" panose="020B0604030504040204" pitchFamily="34" charset="-120"/>
              </a:rPr>
              <a:t>　</a:t>
            </a:r>
            <a:r>
              <a:rPr lang="en-US" altLang="ja-JP" sz="1400" dirty="0">
                <a:solidFill>
                  <a:srgbClr val="00B0F0"/>
                </a:solidFill>
                <a:latin typeface="微軟正黑體" panose="020B0604030504040204" pitchFamily="34" charset="-120"/>
                <a:ea typeface="微軟正黑體" panose="020B0604030504040204" pitchFamily="34" charset="-120"/>
              </a:rPr>
              <a:t> </a:t>
            </a:r>
            <a:endParaRPr lang="en-US" altLang="zh-TW" sz="1400" dirty="0">
              <a:solidFill>
                <a:srgbClr val="00B0F0"/>
              </a:solidFill>
              <a:latin typeface="微軟正黑體" panose="020B0604030504040204" pitchFamily="34" charset="-120"/>
              <a:ea typeface="微軟正黑體" panose="020B0604030504040204" pitchFamily="34" charset="-120"/>
            </a:endParaRPr>
          </a:p>
        </p:txBody>
      </p:sp>
      <p:sp>
        <p:nvSpPr>
          <p:cNvPr id="38917" name="文字方塊 1"/>
          <p:cNvSpPr txBox="1">
            <a:spLocks noChangeArrowheads="1"/>
          </p:cNvSpPr>
          <p:nvPr/>
        </p:nvSpPr>
        <p:spPr bwMode="auto">
          <a:xfrm>
            <a:off x="1477886" y="625478"/>
            <a:ext cx="7251700"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a:solidFill>
                  <a:schemeClr val="tx1"/>
                </a:solidFill>
                <a:latin typeface="Arial" panose="020B0604020202020204" pitchFamily="34" charset="0"/>
                <a:ea typeface="新細明體" panose="02020500000000000000" pitchFamily="18" charset="-120"/>
              </a:defRPr>
            </a:lvl1pPr>
            <a:lvl2pPr marL="742950" indent="-285750">
              <a:defRPr kumimoji="1">
                <a:solidFill>
                  <a:schemeClr val="tx1"/>
                </a:solidFill>
                <a:latin typeface="Arial" panose="020B0604020202020204" pitchFamily="34" charset="0"/>
                <a:ea typeface="新細明體" panose="02020500000000000000" pitchFamily="18" charset="-120"/>
              </a:defRPr>
            </a:lvl2pPr>
            <a:lvl3pPr marL="1143000" indent="-228600">
              <a:defRPr kumimoji="1">
                <a:solidFill>
                  <a:schemeClr val="tx1"/>
                </a:solidFill>
                <a:latin typeface="Arial" panose="020B0604020202020204" pitchFamily="34" charset="0"/>
                <a:ea typeface="新細明體" panose="02020500000000000000" pitchFamily="18" charset="-120"/>
              </a:defRPr>
            </a:lvl3pPr>
            <a:lvl4pPr marL="1600200" indent="-228600">
              <a:defRPr kumimoji="1">
                <a:solidFill>
                  <a:schemeClr val="tx1"/>
                </a:solidFill>
                <a:latin typeface="Arial" panose="020B0604020202020204" pitchFamily="34" charset="0"/>
                <a:ea typeface="新細明體" panose="02020500000000000000" pitchFamily="18" charset="-120"/>
              </a:defRPr>
            </a:lvl4pPr>
            <a:lvl5pPr marL="2057400" indent="-22860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pPr>
              <a:buClr>
                <a:schemeClr val="dk1"/>
              </a:buClr>
              <a:buSzPts val="2800"/>
            </a:pPr>
            <a:r>
              <a:rPr lang="zh-TW" altLang="en-US" sz="5400" b="1" dirty="0">
                <a:solidFill>
                  <a:srgbClr val="FA6D25"/>
                </a:solidFill>
                <a:latin typeface="Times New Roman" panose="02020603050405020304" pitchFamily="18" charset="0"/>
                <a:ea typeface="微軟正黑體" panose="020B0604030504040204" pitchFamily="34" charset="-120"/>
                <a:cs typeface="Times New Roman" panose="02020603050405020304" pitchFamily="18" charset="0"/>
                <a:sym typeface="Ubuntu"/>
              </a:rPr>
              <a:t>工作日加班費計算</a:t>
            </a:r>
          </a:p>
        </p:txBody>
      </p:sp>
      <p:sp>
        <p:nvSpPr>
          <p:cNvPr id="4" name="文字方塊 3"/>
          <p:cNvSpPr txBox="1">
            <a:spLocks noChangeArrowheads="1"/>
          </p:cNvSpPr>
          <p:nvPr/>
        </p:nvSpPr>
        <p:spPr bwMode="auto">
          <a:xfrm>
            <a:off x="1553690" y="3001964"/>
            <a:ext cx="5183187" cy="3508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a:solidFill>
                  <a:schemeClr val="tx1"/>
                </a:solidFill>
                <a:latin typeface="Arial" panose="020B0604020202020204" pitchFamily="34" charset="0"/>
                <a:ea typeface="新細明體" panose="02020500000000000000" pitchFamily="18" charset="-120"/>
              </a:defRPr>
            </a:lvl1pPr>
            <a:lvl2pPr marL="742950" indent="-285750">
              <a:defRPr kumimoji="1">
                <a:solidFill>
                  <a:schemeClr val="tx1"/>
                </a:solidFill>
                <a:latin typeface="Arial" panose="020B0604020202020204" pitchFamily="34" charset="0"/>
                <a:ea typeface="新細明體" panose="02020500000000000000" pitchFamily="18" charset="-120"/>
              </a:defRPr>
            </a:lvl2pPr>
            <a:lvl3pPr marL="1143000" indent="-228600">
              <a:defRPr kumimoji="1">
                <a:solidFill>
                  <a:schemeClr val="tx1"/>
                </a:solidFill>
                <a:latin typeface="Arial" panose="020B0604020202020204" pitchFamily="34" charset="0"/>
                <a:ea typeface="新細明體" panose="02020500000000000000" pitchFamily="18" charset="-120"/>
              </a:defRPr>
            </a:lvl3pPr>
            <a:lvl4pPr marL="1600200" indent="-228600">
              <a:defRPr kumimoji="1">
                <a:solidFill>
                  <a:schemeClr val="tx1"/>
                </a:solidFill>
                <a:latin typeface="Arial" panose="020B0604020202020204" pitchFamily="34" charset="0"/>
                <a:ea typeface="新細明體" panose="02020500000000000000" pitchFamily="18" charset="-120"/>
              </a:defRPr>
            </a:lvl4pPr>
            <a:lvl5pPr marL="2057400" indent="-22860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pPr eaLnBrk="1" hangingPunct="1">
              <a:lnSpc>
                <a:spcPct val="150000"/>
              </a:lnSpc>
              <a:spcBef>
                <a:spcPct val="5000"/>
              </a:spcBef>
            </a:pPr>
            <a:r>
              <a:rPr kumimoji="0" lang="en-US" altLang="zh-TW" sz="2400" b="1" dirty="0">
                <a:solidFill>
                  <a:srgbClr val="1F497D"/>
                </a:solidFill>
                <a:latin typeface="Times New Roman" panose="02020603050405020304" pitchFamily="18" charset="0"/>
                <a:ea typeface="微軟正黑體" panose="020B0604030504040204" pitchFamily="34" charset="-120"/>
                <a:cs typeface="Times New Roman" panose="02020603050405020304" pitchFamily="18" charset="0"/>
              </a:rPr>
              <a:t>36000</a:t>
            </a:r>
            <a:r>
              <a:rPr kumimoji="0" lang="zh-TW" altLang="en-US" sz="2400" b="1" dirty="0">
                <a:solidFill>
                  <a:srgbClr val="1F497D"/>
                </a:solidFill>
                <a:latin typeface="Times New Roman" panose="02020603050405020304" pitchFamily="18" charset="0"/>
                <a:ea typeface="微軟正黑體" panose="020B0604030504040204" pitchFamily="34" charset="-120"/>
                <a:cs typeface="Times New Roman" panose="02020603050405020304" pitchFamily="18" charset="0"/>
              </a:rPr>
              <a:t>元</a:t>
            </a:r>
            <a:r>
              <a:rPr kumimoji="0" lang="en-US" altLang="zh-TW" sz="2400" b="1" dirty="0">
                <a:solidFill>
                  <a:srgbClr val="1F497D"/>
                </a:solidFill>
                <a:latin typeface="Times New Roman" panose="02020603050405020304" pitchFamily="18" charset="0"/>
                <a:ea typeface="微軟正黑體" panose="020B0604030504040204" pitchFamily="34" charset="-120"/>
                <a:cs typeface="Times New Roman" panose="02020603050405020304" pitchFamily="18" charset="0"/>
              </a:rPr>
              <a:t>÷30</a:t>
            </a:r>
            <a:r>
              <a:rPr kumimoji="0" lang="zh-TW" altLang="en-US" sz="2400" b="1" dirty="0">
                <a:solidFill>
                  <a:srgbClr val="1F497D"/>
                </a:solidFill>
                <a:latin typeface="Times New Roman" panose="02020603050405020304" pitchFamily="18" charset="0"/>
                <a:ea typeface="微軟正黑體" panose="020B0604030504040204" pitchFamily="34" charset="-120"/>
                <a:cs typeface="Times New Roman" panose="02020603050405020304" pitchFamily="18" charset="0"/>
              </a:rPr>
              <a:t>天</a:t>
            </a:r>
            <a:r>
              <a:rPr kumimoji="0" lang="en-US" altLang="zh-TW" sz="2400" b="1" dirty="0">
                <a:solidFill>
                  <a:srgbClr val="1F497D"/>
                </a:solidFill>
                <a:latin typeface="Times New Roman" panose="02020603050405020304" pitchFamily="18" charset="0"/>
                <a:ea typeface="微軟正黑體" panose="020B0604030504040204" pitchFamily="34" charset="-120"/>
                <a:cs typeface="Times New Roman" panose="02020603050405020304" pitchFamily="18" charset="0"/>
              </a:rPr>
              <a:t>=1200</a:t>
            </a:r>
            <a:r>
              <a:rPr kumimoji="0" lang="zh-TW" altLang="en-US" sz="2400" b="1" dirty="0">
                <a:solidFill>
                  <a:srgbClr val="1F497D"/>
                </a:solidFill>
                <a:latin typeface="Times New Roman" panose="02020603050405020304" pitchFamily="18" charset="0"/>
                <a:ea typeface="微軟正黑體" panose="020B0604030504040204" pitchFamily="34" charset="-120"/>
                <a:cs typeface="Times New Roman" panose="02020603050405020304" pitchFamily="18" charset="0"/>
              </a:rPr>
              <a:t>元 （日薪）</a:t>
            </a:r>
            <a:endParaRPr kumimoji="0" lang="en-US" altLang="zh-TW" sz="2400" b="1" dirty="0">
              <a:solidFill>
                <a:srgbClr val="1F497D"/>
              </a:solidFill>
              <a:latin typeface="Times New Roman" panose="02020603050405020304" pitchFamily="18" charset="0"/>
              <a:ea typeface="微軟正黑體" panose="020B0604030504040204" pitchFamily="34" charset="-120"/>
              <a:cs typeface="Times New Roman" panose="02020603050405020304" pitchFamily="18" charset="0"/>
            </a:endParaRPr>
          </a:p>
          <a:p>
            <a:pPr eaLnBrk="1" hangingPunct="1">
              <a:lnSpc>
                <a:spcPct val="150000"/>
              </a:lnSpc>
              <a:spcBef>
                <a:spcPct val="5000"/>
              </a:spcBef>
            </a:pPr>
            <a:r>
              <a:rPr kumimoji="0" lang="en-US" altLang="zh-TW" sz="2400" b="1" dirty="0">
                <a:solidFill>
                  <a:srgbClr val="1F497D"/>
                </a:solidFill>
                <a:latin typeface="Times New Roman" panose="02020603050405020304" pitchFamily="18" charset="0"/>
                <a:ea typeface="微軟正黑體" panose="020B0604030504040204" pitchFamily="34" charset="-120"/>
                <a:cs typeface="Times New Roman" panose="02020603050405020304" pitchFamily="18" charset="0"/>
              </a:rPr>
              <a:t>1200</a:t>
            </a:r>
            <a:r>
              <a:rPr kumimoji="0" lang="zh-TW" altLang="en-US" sz="2400" b="1" dirty="0">
                <a:solidFill>
                  <a:srgbClr val="1F497D"/>
                </a:solidFill>
                <a:latin typeface="Times New Roman" panose="02020603050405020304" pitchFamily="18" charset="0"/>
                <a:ea typeface="微軟正黑體" panose="020B0604030504040204" pitchFamily="34" charset="-120"/>
                <a:cs typeface="Times New Roman" panose="02020603050405020304" pitchFamily="18" charset="0"/>
              </a:rPr>
              <a:t>元</a:t>
            </a:r>
            <a:r>
              <a:rPr kumimoji="0" lang="en-US" altLang="zh-TW" sz="2400" b="1" dirty="0">
                <a:solidFill>
                  <a:srgbClr val="1F497D"/>
                </a:solidFill>
                <a:latin typeface="Times New Roman" panose="02020603050405020304" pitchFamily="18" charset="0"/>
                <a:ea typeface="微軟正黑體" panose="020B0604030504040204" pitchFamily="34" charset="-120"/>
                <a:cs typeface="Times New Roman" panose="02020603050405020304" pitchFamily="18" charset="0"/>
              </a:rPr>
              <a:t>÷8</a:t>
            </a:r>
            <a:r>
              <a:rPr kumimoji="0" lang="zh-TW" altLang="en-US" sz="2400" b="1" dirty="0">
                <a:solidFill>
                  <a:srgbClr val="1F497D"/>
                </a:solidFill>
                <a:latin typeface="Times New Roman" panose="02020603050405020304" pitchFamily="18" charset="0"/>
                <a:ea typeface="微軟正黑體" panose="020B0604030504040204" pitchFamily="34" charset="-120"/>
                <a:cs typeface="Times New Roman" panose="02020603050405020304" pitchFamily="18" charset="0"/>
              </a:rPr>
              <a:t>時</a:t>
            </a:r>
            <a:r>
              <a:rPr kumimoji="0" lang="en-US" altLang="zh-TW" sz="2400" b="1" dirty="0">
                <a:solidFill>
                  <a:srgbClr val="1F497D"/>
                </a:solidFill>
                <a:latin typeface="Times New Roman" panose="02020603050405020304" pitchFamily="18" charset="0"/>
                <a:ea typeface="微軟正黑體" panose="020B0604030504040204" pitchFamily="34" charset="-120"/>
                <a:cs typeface="Times New Roman" panose="02020603050405020304" pitchFamily="18" charset="0"/>
              </a:rPr>
              <a:t>=150</a:t>
            </a:r>
            <a:r>
              <a:rPr kumimoji="0" lang="zh-TW" altLang="en-US" sz="2400" b="1" dirty="0">
                <a:solidFill>
                  <a:srgbClr val="1F497D"/>
                </a:solidFill>
                <a:latin typeface="Times New Roman" panose="02020603050405020304" pitchFamily="18" charset="0"/>
                <a:ea typeface="微軟正黑體" panose="020B0604030504040204" pitchFamily="34" charset="-120"/>
                <a:cs typeface="Times New Roman" panose="02020603050405020304" pitchFamily="18" charset="0"/>
              </a:rPr>
              <a:t>元（時薪）                    </a:t>
            </a:r>
          </a:p>
          <a:p>
            <a:pPr eaLnBrk="1" hangingPunct="1">
              <a:lnSpc>
                <a:spcPct val="150000"/>
              </a:lnSpc>
              <a:spcBef>
                <a:spcPct val="5000"/>
              </a:spcBef>
            </a:pPr>
            <a:r>
              <a:rPr kumimoji="0" lang="en-US" altLang="zh-TW" sz="2400" b="1" dirty="0">
                <a:solidFill>
                  <a:srgbClr val="1F497D"/>
                </a:solidFill>
                <a:latin typeface="Times New Roman" panose="02020603050405020304" pitchFamily="18" charset="0"/>
                <a:ea typeface="微軟正黑體" panose="020B0604030504040204" pitchFamily="34" charset="-120"/>
                <a:cs typeface="Times New Roman" panose="02020603050405020304" pitchFamily="18" charset="0"/>
              </a:rPr>
              <a:t>150</a:t>
            </a:r>
            <a:r>
              <a:rPr kumimoji="0" lang="zh-TW" altLang="en-US" sz="2400" b="1" dirty="0">
                <a:solidFill>
                  <a:srgbClr val="1F497D"/>
                </a:solidFill>
                <a:latin typeface="Times New Roman" panose="02020603050405020304" pitchFamily="18" charset="0"/>
                <a:ea typeface="微軟正黑體" panose="020B0604030504040204" pitchFamily="34" charset="-120"/>
                <a:cs typeface="Times New Roman" panose="02020603050405020304" pitchFamily="18" charset="0"/>
              </a:rPr>
              <a:t>元</a:t>
            </a:r>
            <a:r>
              <a:rPr kumimoji="0" lang="en-US" altLang="zh-TW" sz="2400" b="1" dirty="0">
                <a:solidFill>
                  <a:srgbClr val="1F497D"/>
                </a:solidFill>
                <a:latin typeface="Times New Roman" panose="02020603050405020304" pitchFamily="18" charset="0"/>
                <a:ea typeface="微軟正黑體" panose="020B0604030504040204" pitchFamily="34" charset="-120"/>
                <a:cs typeface="Times New Roman" panose="02020603050405020304" pitchFamily="18" charset="0"/>
              </a:rPr>
              <a:t>×2×1</a:t>
            </a:r>
            <a:r>
              <a:rPr kumimoji="0" lang="zh-TW" altLang="en-US" sz="2400" b="1" dirty="0">
                <a:solidFill>
                  <a:srgbClr val="1F497D"/>
                </a:solidFill>
                <a:latin typeface="Times New Roman" panose="02020603050405020304" pitchFamily="18" charset="0"/>
                <a:ea typeface="微軟正黑體" panose="020B0604030504040204" pitchFamily="34" charset="-120"/>
                <a:cs typeface="Times New Roman" panose="02020603050405020304" pitchFamily="18" charset="0"/>
              </a:rPr>
              <a:t>又</a:t>
            </a:r>
            <a:r>
              <a:rPr kumimoji="0" lang="en-US" altLang="zh-TW" sz="2400" b="1" dirty="0">
                <a:solidFill>
                  <a:srgbClr val="1F497D"/>
                </a:solidFill>
                <a:latin typeface="Times New Roman" panose="02020603050405020304" pitchFamily="18" charset="0"/>
                <a:ea typeface="微軟正黑體" panose="020B0604030504040204" pitchFamily="34" charset="-120"/>
                <a:cs typeface="Times New Roman" panose="02020603050405020304" pitchFamily="18" charset="0"/>
              </a:rPr>
              <a:t>1/3=400</a:t>
            </a:r>
            <a:r>
              <a:rPr kumimoji="0" lang="zh-TW" altLang="en-US" sz="2400" b="1" dirty="0">
                <a:solidFill>
                  <a:srgbClr val="1F497D"/>
                </a:solidFill>
                <a:latin typeface="Times New Roman" panose="02020603050405020304" pitchFamily="18" charset="0"/>
                <a:ea typeface="微軟正黑體" panose="020B0604030504040204" pitchFamily="34" charset="-120"/>
                <a:cs typeface="Times New Roman" panose="02020603050405020304" pitchFamily="18" charset="0"/>
              </a:rPr>
              <a:t>元 （前</a:t>
            </a:r>
            <a:r>
              <a:rPr kumimoji="0" lang="en-US" altLang="zh-TW" sz="2400" b="1" dirty="0">
                <a:solidFill>
                  <a:srgbClr val="1F497D"/>
                </a:solidFill>
                <a:latin typeface="Times New Roman" panose="02020603050405020304" pitchFamily="18" charset="0"/>
                <a:ea typeface="微軟正黑體" panose="020B0604030504040204" pitchFamily="34" charset="-120"/>
                <a:cs typeface="Times New Roman" panose="02020603050405020304" pitchFamily="18" charset="0"/>
              </a:rPr>
              <a:t>2</a:t>
            </a:r>
            <a:r>
              <a:rPr kumimoji="0" lang="zh-TW" altLang="en-US" sz="2400" b="1" dirty="0">
                <a:solidFill>
                  <a:srgbClr val="1F497D"/>
                </a:solidFill>
                <a:latin typeface="Times New Roman" panose="02020603050405020304" pitchFamily="18" charset="0"/>
                <a:ea typeface="微軟正黑體" panose="020B0604030504040204" pitchFamily="34" charset="-120"/>
                <a:cs typeface="Times New Roman" panose="02020603050405020304" pitchFamily="18" charset="0"/>
              </a:rPr>
              <a:t>小時）        </a:t>
            </a:r>
            <a:endParaRPr kumimoji="0" lang="en-US" altLang="zh-TW" sz="2400" b="1" dirty="0">
              <a:solidFill>
                <a:srgbClr val="1F497D"/>
              </a:solidFill>
              <a:latin typeface="Times New Roman" panose="02020603050405020304" pitchFamily="18" charset="0"/>
              <a:ea typeface="微軟正黑體" panose="020B0604030504040204" pitchFamily="34" charset="-120"/>
              <a:cs typeface="Times New Roman" panose="02020603050405020304" pitchFamily="18" charset="0"/>
            </a:endParaRPr>
          </a:p>
          <a:p>
            <a:pPr eaLnBrk="1" hangingPunct="1">
              <a:lnSpc>
                <a:spcPct val="150000"/>
              </a:lnSpc>
              <a:spcBef>
                <a:spcPct val="5000"/>
              </a:spcBef>
            </a:pPr>
            <a:r>
              <a:rPr kumimoji="0" lang="en-US" altLang="zh-TW" sz="2400" b="1" dirty="0">
                <a:solidFill>
                  <a:srgbClr val="1F497D"/>
                </a:solidFill>
                <a:latin typeface="Times New Roman" panose="02020603050405020304" pitchFamily="18" charset="0"/>
                <a:ea typeface="微軟正黑體" panose="020B0604030504040204" pitchFamily="34" charset="-120"/>
                <a:cs typeface="Times New Roman" panose="02020603050405020304" pitchFamily="18" charset="0"/>
              </a:rPr>
              <a:t>150</a:t>
            </a:r>
            <a:r>
              <a:rPr kumimoji="0" lang="zh-TW" altLang="en-US" sz="2400" b="1" dirty="0">
                <a:solidFill>
                  <a:srgbClr val="1F497D"/>
                </a:solidFill>
                <a:latin typeface="Times New Roman" panose="02020603050405020304" pitchFamily="18" charset="0"/>
                <a:ea typeface="微軟正黑體" panose="020B0604030504040204" pitchFamily="34" charset="-120"/>
                <a:cs typeface="Times New Roman" panose="02020603050405020304" pitchFamily="18" charset="0"/>
              </a:rPr>
              <a:t>元</a:t>
            </a:r>
            <a:r>
              <a:rPr kumimoji="0" lang="en-US" altLang="zh-TW" sz="2400" b="1" dirty="0">
                <a:solidFill>
                  <a:srgbClr val="1F497D"/>
                </a:solidFill>
                <a:latin typeface="Times New Roman" panose="02020603050405020304" pitchFamily="18" charset="0"/>
                <a:ea typeface="微軟正黑體" panose="020B0604030504040204" pitchFamily="34" charset="-120"/>
                <a:cs typeface="Times New Roman" panose="02020603050405020304" pitchFamily="18" charset="0"/>
              </a:rPr>
              <a:t>×2×1</a:t>
            </a:r>
            <a:r>
              <a:rPr kumimoji="0" lang="zh-TW" altLang="en-US" sz="2400" b="1" dirty="0">
                <a:solidFill>
                  <a:srgbClr val="1F497D"/>
                </a:solidFill>
                <a:latin typeface="Times New Roman" panose="02020603050405020304" pitchFamily="18" charset="0"/>
                <a:ea typeface="微軟正黑體" panose="020B0604030504040204" pitchFamily="34" charset="-120"/>
                <a:cs typeface="Times New Roman" panose="02020603050405020304" pitchFamily="18" charset="0"/>
              </a:rPr>
              <a:t>又</a:t>
            </a:r>
            <a:r>
              <a:rPr kumimoji="0" lang="en-US" altLang="zh-TW" sz="2400" b="1" dirty="0">
                <a:solidFill>
                  <a:srgbClr val="1F497D"/>
                </a:solidFill>
                <a:latin typeface="Times New Roman" panose="02020603050405020304" pitchFamily="18" charset="0"/>
                <a:ea typeface="微軟正黑體" panose="020B0604030504040204" pitchFamily="34" charset="-120"/>
                <a:cs typeface="Times New Roman" panose="02020603050405020304" pitchFamily="18" charset="0"/>
              </a:rPr>
              <a:t>2/3=500</a:t>
            </a:r>
            <a:r>
              <a:rPr kumimoji="0" lang="zh-TW" altLang="en-US" sz="2400" b="1" dirty="0">
                <a:solidFill>
                  <a:srgbClr val="1F497D"/>
                </a:solidFill>
                <a:latin typeface="Times New Roman" panose="02020603050405020304" pitchFamily="18" charset="0"/>
                <a:ea typeface="微軟正黑體" panose="020B0604030504040204" pitchFamily="34" charset="-120"/>
                <a:cs typeface="Times New Roman" panose="02020603050405020304" pitchFamily="18" charset="0"/>
              </a:rPr>
              <a:t>元（後</a:t>
            </a:r>
            <a:r>
              <a:rPr kumimoji="0" lang="en-US" altLang="zh-TW" sz="2400" b="1" dirty="0">
                <a:solidFill>
                  <a:srgbClr val="1F497D"/>
                </a:solidFill>
                <a:latin typeface="Times New Roman" panose="02020603050405020304" pitchFamily="18" charset="0"/>
                <a:ea typeface="微軟正黑體" panose="020B0604030504040204" pitchFamily="34" charset="-120"/>
                <a:cs typeface="Times New Roman" panose="02020603050405020304" pitchFamily="18" charset="0"/>
              </a:rPr>
              <a:t>2</a:t>
            </a:r>
            <a:r>
              <a:rPr kumimoji="0" lang="zh-TW" altLang="en-US" sz="2400" b="1" dirty="0">
                <a:solidFill>
                  <a:srgbClr val="1F497D"/>
                </a:solidFill>
                <a:latin typeface="Times New Roman" panose="02020603050405020304" pitchFamily="18" charset="0"/>
                <a:ea typeface="微軟正黑體" panose="020B0604030504040204" pitchFamily="34" charset="-120"/>
                <a:cs typeface="Times New Roman" panose="02020603050405020304" pitchFamily="18" charset="0"/>
              </a:rPr>
              <a:t>小時）</a:t>
            </a:r>
          </a:p>
          <a:p>
            <a:pPr eaLnBrk="1" hangingPunct="1">
              <a:lnSpc>
                <a:spcPct val="150000"/>
              </a:lnSpc>
              <a:spcBef>
                <a:spcPct val="5000"/>
              </a:spcBef>
            </a:pPr>
            <a:r>
              <a:rPr kumimoji="0" lang="en-US" altLang="zh-TW" sz="2400" b="1" dirty="0">
                <a:solidFill>
                  <a:srgbClr val="1F497D"/>
                </a:solidFill>
                <a:latin typeface="Times New Roman" panose="02020603050405020304" pitchFamily="18" charset="0"/>
                <a:ea typeface="微軟正黑體" panose="020B0604030504040204" pitchFamily="34" charset="-120"/>
                <a:cs typeface="Times New Roman" panose="02020603050405020304" pitchFamily="18" charset="0"/>
              </a:rPr>
              <a:t>400+500=900</a:t>
            </a:r>
            <a:r>
              <a:rPr kumimoji="0" lang="zh-TW" altLang="en-US" sz="2400" b="1" dirty="0">
                <a:solidFill>
                  <a:srgbClr val="1F497D"/>
                </a:solidFill>
                <a:latin typeface="Times New Roman" panose="02020603050405020304" pitchFamily="18" charset="0"/>
                <a:ea typeface="微軟正黑體" panose="020B0604030504040204" pitchFamily="34" charset="-120"/>
                <a:cs typeface="Times New Roman" panose="02020603050405020304" pitchFamily="18" charset="0"/>
              </a:rPr>
              <a:t>元（加班費）</a:t>
            </a:r>
            <a:endParaRPr kumimoji="0" lang="en-US" altLang="zh-TW" sz="2400" b="1" dirty="0">
              <a:solidFill>
                <a:srgbClr val="1F497D"/>
              </a:solidFill>
              <a:latin typeface="Times New Roman" panose="02020603050405020304" pitchFamily="18" charset="0"/>
              <a:ea typeface="微軟正黑體" panose="020B0604030504040204" pitchFamily="34" charset="-120"/>
              <a:cs typeface="Times New Roman" panose="02020603050405020304" pitchFamily="18" charset="0"/>
            </a:endParaRPr>
          </a:p>
          <a:p>
            <a:pPr eaLnBrk="1" hangingPunct="1">
              <a:lnSpc>
                <a:spcPct val="150000"/>
              </a:lnSpc>
              <a:spcBef>
                <a:spcPct val="5000"/>
              </a:spcBef>
            </a:pPr>
            <a:r>
              <a:rPr kumimoji="0" lang="zh-TW" altLang="en-US" sz="2400" b="1" dirty="0">
                <a:solidFill>
                  <a:srgbClr val="1F497D"/>
                </a:solidFill>
                <a:latin typeface="Times New Roman" panose="02020603050405020304" pitchFamily="18" charset="0"/>
                <a:ea typeface="微軟正黑體" panose="020B0604030504040204" pitchFamily="34" charset="-120"/>
                <a:cs typeface="Times New Roman" panose="02020603050405020304" pitchFamily="18" charset="0"/>
              </a:rPr>
              <a:t>原來</a:t>
            </a:r>
            <a:r>
              <a:rPr kumimoji="0" lang="en-US" altLang="zh-TW" sz="2400" b="1" dirty="0">
                <a:solidFill>
                  <a:srgbClr val="1F497D"/>
                </a:solidFill>
                <a:latin typeface="Times New Roman" panose="02020603050405020304" pitchFamily="18" charset="0"/>
                <a:ea typeface="微軟正黑體" panose="020B0604030504040204" pitchFamily="34" charset="-120"/>
                <a:cs typeface="Times New Roman" panose="02020603050405020304" pitchFamily="18" charset="0"/>
              </a:rPr>
              <a:t>4</a:t>
            </a:r>
            <a:r>
              <a:rPr kumimoji="0" lang="zh-TW" altLang="en-US" sz="2400" b="1" dirty="0">
                <a:solidFill>
                  <a:srgbClr val="1F497D"/>
                </a:solidFill>
                <a:latin typeface="Times New Roman" panose="02020603050405020304" pitchFamily="18" charset="0"/>
                <a:ea typeface="微軟正黑體" panose="020B0604030504040204" pitchFamily="34" charset="-120"/>
                <a:cs typeface="Times New Roman" panose="02020603050405020304" pitchFamily="18" charset="0"/>
              </a:rPr>
              <a:t>小時的薪資</a:t>
            </a:r>
            <a:r>
              <a:rPr kumimoji="0" lang="en-US" altLang="zh-TW" sz="2400" b="1" dirty="0">
                <a:solidFill>
                  <a:srgbClr val="1F497D"/>
                </a:solidFill>
                <a:latin typeface="Times New Roman" panose="02020603050405020304" pitchFamily="18" charset="0"/>
                <a:ea typeface="微軟正黑體" panose="020B0604030504040204" pitchFamily="34" charset="-120"/>
                <a:cs typeface="Times New Roman" panose="02020603050405020304" pitchFamily="18" charset="0"/>
              </a:rPr>
              <a:t>=600</a:t>
            </a:r>
            <a:r>
              <a:rPr kumimoji="0" lang="zh-TW" altLang="en-US" sz="2400" b="1" dirty="0">
                <a:solidFill>
                  <a:srgbClr val="1F497D"/>
                </a:solidFill>
                <a:latin typeface="Times New Roman" panose="02020603050405020304" pitchFamily="18" charset="0"/>
                <a:ea typeface="微軟正黑體" panose="020B0604030504040204" pitchFamily="34" charset="-120"/>
                <a:cs typeface="Times New Roman" panose="02020603050405020304" pitchFamily="18" charset="0"/>
              </a:rPr>
              <a:t>元</a:t>
            </a:r>
          </a:p>
        </p:txBody>
      </p:sp>
      <p:sp>
        <p:nvSpPr>
          <p:cNvPr id="5" name="文字方塊 4"/>
          <p:cNvSpPr txBox="1"/>
          <p:nvPr/>
        </p:nvSpPr>
        <p:spPr>
          <a:xfrm>
            <a:off x="1544320" y="1812320"/>
            <a:ext cx="6279871" cy="1133708"/>
          </a:xfrm>
          <a:prstGeom prst="rect">
            <a:avLst/>
          </a:prstGeom>
          <a:noFill/>
        </p:spPr>
        <p:txBody>
          <a:bodyPr wrap="square" rtlCol="0">
            <a:spAutoFit/>
          </a:bodyPr>
          <a:lstStyle/>
          <a:p>
            <a:pPr eaLnBrk="1" hangingPunct="1">
              <a:lnSpc>
                <a:spcPct val="150000"/>
              </a:lnSpc>
              <a:defRPr/>
            </a:pPr>
            <a:r>
              <a:rPr lang="en-US" altLang="zh-TW" sz="2400" b="1" dirty="0">
                <a:latin typeface="微軟正黑體" panose="020B0604030504040204" pitchFamily="34" charset="-120"/>
                <a:ea typeface="微軟正黑體" panose="020B0604030504040204" pitchFamily="34" charset="-120"/>
              </a:rPr>
              <a:t>Q</a:t>
            </a:r>
            <a:r>
              <a:rPr lang="zh-TW" altLang="en-US" sz="2400" b="1" dirty="0">
                <a:latin typeface="微軟正黑體" panose="020B0604030504040204" pitchFamily="34" charset="-120"/>
                <a:ea typeface="微軟正黑體" panose="020B0604030504040204" pitchFamily="34" charset="-120"/>
              </a:rPr>
              <a:t> </a:t>
            </a:r>
            <a:r>
              <a:rPr lang="zh-TW" altLang="en-US" sz="2400" b="1" dirty="0">
                <a:latin typeface="Times New Roman" panose="02020603050405020304" pitchFamily="18" charset="0"/>
                <a:ea typeface="微軟正黑體" panose="020B0604030504040204" pitchFamily="34" charset="-120"/>
                <a:cs typeface="Times New Roman" panose="02020603050405020304" pitchFamily="18" charset="0"/>
              </a:rPr>
              <a:t>小管</a:t>
            </a:r>
            <a:r>
              <a:rPr lang="zh-TW" altLang="en-US" sz="2400" b="1" dirty="0">
                <a:solidFill>
                  <a:srgbClr val="FF0000"/>
                </a:solidFill>
                <a:latin typeface="Times New Roman" panose="02020603050405020304" pitchFamily="18" charset="0"/>
                <a:ea typeface="微軟正黑體" panose="020B0604030504040204" pitchFamily="34" charset="-120"/>
                <a:cs typeface="Times New Roman" panose="02020603050405020304" pitchFamily="18" charset="0"/>
              </a:rPr>
              <a:t>月薪</a:t>
            </a:r>
            <a:r>
              <a:rPr lang="en-US" altLang="zh-TW" sz="2400" b="1" dirty="0">
                <a:solidFill>
                  <a:srgbClr val="FF0000"/>
                </a:solidFill>
                <a:latin typeface="Times New Roman" panose="02020603050405020304" pitchFamily="18" charset="0"/>
                <a:ea typeface="微軟正黑體" panose="020B0604030504040204" pitchFamily="34" charset="-120"/>
                <a:cs typeface="Times New Roman" panose="02020603050405020304" pitchFamily="18" charset="0"/>
              </a:rPr>
              <a:t>3</a:t>
            </a:r>
            <a:r>
              <a:rPr lang="zh-TW" altLang="en-US" sz="2400" b="1" dirty="0">
                <a:solidFill>
                  <a:srgbClr val="FF0000"/>
                </a:solidFill>
                <a:latin typeface="Times New Roman" panose="02020603050405020304" pitchFamily="18" charset="0"/>
                <a:ea typeface="微軟正黑體" panose="020B0604030504040204" pitchFamily="34" charset="-120"/>
                <a:cs typeface="Times New Roman" panose="02020603050405020304" pitchFamily="18" charset="0"/>
              </a:rPr>
              <a:t>萬</a:t>
            </a:r>
            <a:r>
              <a:rPr lang="en-US" altLang="zh-TW" sz="2400" b="1" dirty="0">
                <a:solidFill>
                  <a:srgbClr val="FF0000"/>
                </a:solidFill>
                <a:latin typeface="Times New Roman" panose="02020603050405020304" pitchFamily="18" charset="0"/>
                <a:ea typeface="微軟正黑體" panose="020B0604030504040204" pitchFamily="34" charset="-120"/>
                <a:cs typeface="Times New Roman" panose="02020603050405020304" pitchFamily="18" charset="0"/>
              </a:rPr>
              <a:t>6</a:t>
            </a:r>
            <a:r>
              <a:rPr lang="zh-TW" altLang="en-US" sz="2400" b="1" dirty="0">
                <a:solidFill>
                  <a:srgbClr val="FF0000"/>
                </a:solidFill>
                <a:latin typeface="Times New Roman" panose="02020603050405020304" pitchFamily="18" charset="0"/>
                <a:ea typeface="微軟正黑體" panose="020B0604030504040204" pitchFamily="34" charset="-120"/>
                <a:cs typeface="Times New Roman" panose="02020603050405020304" pitchFamily="18" charset="0"/>
              </a:rPr>
              <a:t>千元</a:t>
            </a:r>
            <a:r>
              <a:rPr lang="zh-TW" altLang="en-US" sz="2400" b="1" dirty="0">
                <a:latin typeface="Times New Roman" panose="02020603050405020304" pitchFamily="18" charset="0"/>
                <a:ea typeface="微軟正黑體" panose="020B0604030504040204" pitchFamily="34" charset="-120"/>
                <a:cs typeface="Times New Roman" panose="02020603050405020304" pitchFamily="18" charset="0"/>
              </a:rPr>
              <a:t>，星期三下班後繼續</a:t>
            </a:r>
            <a:r>
              <a:rPr lang="zh-TW" altLang="en-US" sz="2400" b="1" dirty="0">
                <a:solidFill>
                  <a:srgbClr val="FF0000"/>
                </a:solidFill>
                <a:latin typeface="Times New Roman" panose="02020603050405020304" pitchFamily="18" charset="0"/>
                <a:ea typeface="微軟正黑體" panose="020B0604030504040204" pitchFamily="34" charset="-120"/>
                <a:cs typeface="Times New Roman" panose="02020603050405020304" pitchFamily="18" charset="0"/>
              </a:rPr>
              <a:t>加班</a:t>
            </a:r>
            <a:r>
              <a:rPr lang="en-US" altLang="zh-TW" sz="2400" b="1" dirty="0">
                <a:solidFill>
                  <a:srgbClr val="FF0000"/>
                </a:solidFill>
                <a:latin typeface="Times New Roman" panose="02020603050405020304" pitchFamily="18" charset="0"/>
                <a:ea typeface="微軟正黑體" panose="020B0604030504040204" pitchFamily="34" charset="-120"/>
                <a:cs typeface="Times New Roman" panose="02020603050405020304" pitchFamily="18" charset="0"/>
              </a:rPr>
              <a:t>4</a:t>
            </a:r>
            <a:r>
              <a:rPr lang="zh-TW" altLang="en-US" sz="2400" b="1" dirty="0">
                <a:solidFill>
                  <a:srgbClr val="FF0000"/>
                </a:solidFill>
                <a:latin typeface="Times New Roman" panose="02020603050405020304" pitchFamily="18" charset="0"/>
                <a:ea typeface="微軟正黑體" panose="020B0604030504040204" pitchFamily="34" charset="-120"/>
                <a:cs typeface="Times New Roman" panose="02020603050405020304" pitchFamily="18" charset="0"/>
              </a:rPr>
              <a:t>小時</a:t>
            </a:r>
            <a:r>
              <a:rPr lang="zh-TW" altLang="en-US" sz="2400" b="1" dirty="0">
                <a:latin typeface="Times New Roman" panose="02020603050405020304" pitchFamily="18" charset="0"/>
                <a:ea typeface="微軟正黑體" panose="020B0604030504040204" pitchFamily="34" charset="-120"/>
                <a:cs typeface="Times New Roman" panose="02020603050405020304" pitchFamily="18" charset="0"/>
              </a:rPr>
              <a:t>，請問可領多少加班費？</a:t>
            </a:r>
            <a:endParaRPr lang="en-US" altLang="zh-TW" sz="2400" b="1" dirty="0">
              <a:latin typeface="Times New Roman" panose="02020603050405020304" pitchFamily="18" charset="0"/>
              <a:ea typeface="微軟正黑體" panose="020B0604030504040204" pitchFamily="34" charset="-120"/>
              <a:cs typeface="Times New Roman" panose="02020603050405020304" pitchFamily="18" charset="0"/>
            </a:endParaRPr>
          </a:p>
        </p:txBody>
      </p:sp>
      <p:grpSp>
        <p:nvGrpSpPr>
          <p:cNvPr id="26" name="群組 25">
            <a:extLst>
              <a:ext uri="{FF2B5EF4-FFF2-40B4-BE49-F238E27FC236}">
                <a16:creationId xmlns:a16="http://schemas.microsoft.com/office/drawing/2014/main" id="{C6B82D8A-536F-4573-B890-1500D9D8224E}"/>
              </a:ext>
            </a:extLst>
          </p:cNvPr>
          <p:cNvGrpSpPr/>
          <p:nvPr/>
        </p:nvGrpSpPr>
        <p:grpSpPr>
          <a:xfrm>
            <a:off x="7729497" y="1369439"/>
            <a:ext cx="3231803" cy="2167613"/>
            <a:chOff x="8068560" y="1265781"/>
            <a:chExt cx="3232883" cy="2163219"/>
          </a:xfrm>
        </p:grpSpPr>
        <p:grpSp>
          <p:nvGrpSpPr>
            <p:cNvPr id="24" name="群組 23">
              <a:extLst>
                <a:ext uri="{FF2B5EF4-FFF2-40B4-BE49-F238E27FC236}">
                  <a16:creationId xmlns:a16="http://schemas.microsoft.com/office/drawing/2014/main" id="{B2ECCB99-3F29-4542-A3A3-2FEDF3A81C94}"/>
                </a:ext>
              </a:extLst>
            </p:cNvPr>
            <p:cNvGrpSpPr/>
            <p:nvPr/>
          </p:nvGrpSpPr>
          <p:grpSpPr>
            <a:xfrm>
              <a:off x="8068560" y="1343078"/>
              <a:ext cx="3232883" cy="2085922"/>
              <a:chOff x="8217779" y="1024016"/>
              <a:chExt cx="3232883" cy="2085922"/>
            </a:xfrm>
          </p:grpSpPr>
          <p:sp>
            <p:nvSpPr>
              <p:cNvPr id="44" name="Google Shape;1011;p43">
                <a:extLst>
                  <a:ext uri="{FF2B5EF4-FFF2-40B4-BE49-F238E27FC236}">
                    <a16:creationId xmlns:a16="http://schemas.microsoft.com/office/drawing/2014/main" id="{40A4A730-7AD4-423D-B744-AA05B7678299}"/>
                  </a:ext>
                </a:extLst>
              </p:cNvPr>
              <p:cNvSpPr/>
              <p:nvPr/>
            </p:nvSpPr>
            <p:spPr>
              <a:xfrm>
                <a:off x="8218859" y="1386709"/>
                <a:ext cx="3231803" cy="1723229"/>
              </a:xfrm>
              <a:custGeom>
                <a:avLst/>
                <a:gdLst/>
                <a:ahLst/>
                <a:cxnLst/>
                <a:rect l="l" t="t" r="r" b="b"/>
                <a:pathLst>
                  <a:path w="89699" h="65534" extrusionOk="0">
                    <a:moveTo>
                      <a:pt x="1" y="1"/>
                    </a:moveTo>
                    <a:lnTo>
                      <a:pt x="1" y="64591"/>
                    </a:lnTo>
                    <a:cubicBezTo>
                      <a:pt x="1" y="65138"/>
                      <a:pt x="426" y="65534"/>
                      <a:pt x="943" y="65534"/>
                    </a:cubicBezTo>
                    <a:lnTo>
                      <a:pt x="88756" y="65534"/>
                    </a:lnTo>
                    <a:cubicBezTo>
                      <a:pt x="89273" y="65534"/>
                      <a:pt x="89699" y="65138"/>
                      <a:pt x="89699" y="64591"/>
                    </a:cubicBezTo>
                    <a:lnTo>
                      <a:pt x="89699" y="1"/>
                    </a:lnTo>
                    <a:close/>
                  </a:path>
                </a:pathLst>
              </a:custGeom>
              <a:solidFill>
                <a:srgbClr val="FFE9FD"/>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5" name="Google Shape;1012;p43">
                <a:extLst>
                  <a:ext uri="{FF2B5EF4-FFF2-40B4-BE49-F238E27FC236}">
                    <a16:creationId xmlns:a16="http://schemas.microsoft.com/office/drawing/2014/main" id="{C906DA76-8103-4077-B50D-D9C0FE167D36}"/>
                  </a:ext>
                </a:extLst>
              </p:cNvPr>
              <p:cNvSpPr/>
              <p:nvPr/>
            </p:nvSpPr>
            <p:spPr>
              <a:xfrm>
                <a:off x="8218859" y="1386709"/>
                <a:ext cx="3231803" cy="1723229"/>
              </a:xfrm>
              <a:custGeom>
                <a:avLst/>
                <a:gdLst/>
                <a:ahLst/>
                <a:cxnLst/>
                <a:rect l="l" t="t" r="r" b="b"/>
                <a:pathLst>
                  <a:path w="89699" h="65534" fill="none" extrusionOk="0">
                    <a:moveTo>
                      <a:pt x="88756" y="65534"/>
                    </a:moveTo>
                    <a:lnTo>
                      <a:pt x="943" y="65534"/>
                    </a:lnTo>
                    <a:cubicBezTo>
                      <a:pt x="426" y="65534"/>
                      <a:pt x="1" y="65138"/>
                      <a:pt x="1" y="64591"/>
                    </a:cubicBezTo>
                    <a:lnTo>
                      <a:pt x="1" y="1"/>
                    </a:lnTo>
                    <a:lnTo>
                      <a:pt x="89699" y="1"/>
                    </a:lnTo>
                    <a:lnTo>
                      <a:pt x="89699" y="64591"/>
                    </a:lnTo>
                    <a:cubicBezTo>
                      <a:pt x="89699" y="65138"/>
                      <a:pt x="89273" y="65534"/>
                      <a:pt x="88756" y="65534"/>
                    </a:cubicBezTo>
                    <a:close/>
                  </a:path>
                </a:pathLst>
              </a:custGeom>
              <a:noFill/>
              <a:ln w="9525" cap="flat" cmpd="sng">
                <a:solidFill>
                  <a:srgbClr val="000000"/>
                </a:solidFill>
                <a:prstDash val="solid"/>
                <a:miter lim="30395"/>
                <a:headEnd type="none" w="sm" len="sm"/>
                <a:tailEnd type="none" w="sm" len="sm"/>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dirty="0">
                  <a:ln>
                    <a:noFill/>
                  </a:ln>
                  <a:solidFill>
                    <a:sysClr val="windowText" lastClr="000000"/>
                  </a:solidFill>
                  <a:effectLst/>
                  <a:uLnTx/>
                  <a:uFillTx/>
                </a:endParaRPr>
              </a:p>
            </p:txBody>
          </p:sp>
          <p:sp>
            <p:nvSpPr>
              <p:cNvPr id="46" name="Google Shape;1013;p43">
                <a:extLst>
                  <a:ext uri="{FF2B5EF4-FFF2-40B4-BE49-F238E27FC236}">
                    <a16:creationId xmlns:a16="http://schemas.microsoft.com/office/drawing/2014/main" id="{97D135D1-F451-4769-9226-847730C99014}"/>
                  </a:ext>
                </a:extLst>
              </p:cNvPr>
              <p:cNvSpPr/>
              <p:nvPr/>
            </p:nvSpPr>
            <p:spPr>
              <a:xfrm>
                <a:off x="8477317" y="1631893"/>
                <a:ext cx="2725620" cy="1258584"/>
              </a:xfrm>
              <a:custGeom>
                <a:avLst/>
                <a:gdLst/>
                <a:ahLst/>
                <a:cxnLst/>
                <a:rect l="l" t="t" r="r" b="b"/>
                <a:pathLst>
                  <a:path w="66203" h="52433" extrusionOk="0">
                    <a:moveTo>
                      <a:pt x="0" y="0"/>
                    </a:moveTo>
                    <a:lnTo>
                      <a:pt x="0" y="52433"/>
                    </a:lnTo>
                    <a:lnTo>
                      <a:pt x="66202" y="52433"/>
                    </a:lnTo>
                    <a:lnTo>
                      <a:pt x="66202" y="0"/>
                    </a:lnTo>
                    <a:close/>
                  </a:path>
                </a:pathLst>
              </a:custGeom>
              <a:solidFill>
                <a:srgbClr val="EBE1FF"/>
              </a:solidFill>
              <a:ln w="9525" cap="flat" cmpd="sng">
                <a:noFill/>
                <a:prstDash val="solid"/>
                <a:round/>
                <a:headEnd type="none" w="sm" len="sm"/>
                <a:tailEnd type="none" w="sm" len="sm"/>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7" name="Google Shape;1014;p43">
                <a:extLst>
                  <a:ext uri="{FF2B5EF4-FFF2-40B4-BE49-F238E27FC236}">
                    <a16:creationId xmlns:a16="http://schemas.microsoft.com/office/drawing/2014/main" id="{BC7DFC70-9B52-4CD9-A09B-E0F55C40367F}"/>
                  </a:ext>
                </a:extLst>
              </p:cNvPr>
              <p:cNvSpPr/>
              <p:nvPr/>
            </p:nvSpPr>
            <p:spPr>
              <a:xfrm>
                <a:off x="8217779" y="1024016"/>
                <a:ext cx="3232883" cy="362745"/>
              </a:xfrm>
              <a:custGeom>
                <a:avLst/>
                <a:gdLst/>
                <a:ahLst/>
                <a:cxnLst/>
                <a:rect l="l" t="t" r="r" b="b"/>
                <a:pathLst>
                  <a:path w="89729" h="8724" extrusionOk="0">
                    <a:moveTo>
                      <a:pt x="2067" y="0"/>
                    </a:moveTo>
                    <a:cubicBezTo>
                      <a:pt x="912" y="0"/>
                      <a:pt x="0" y="942"/>
                      <a:pt x="0" y="2067"/>
                    </a:cubicBezTo>
                    <a:lnTo>
                      <a:pt x="0" y="8724"/>
                    </a:lnTo>
                    <a:lnTo>
                      <a:pt x="89729" y="8724"/>
                    </a:lnTo>
                    <a:lnTo>
                      <a:pt x="89729" y="2067"/>
                    </a:lnTo>
                    <a:cubicBezTo>
                      <a:pt x="89729" y="912"/>
                      <a:pt x="88786" y="0"/>
                      <a:pt x="87631" y="0"/>
                    </a:cubicBezTo>
                    <a:close/>
                  </a:path>
                </a:pathLst>
              </a:custGeom>
              <a:solidFill>
                <a:srgbClr val="CDBDF9"/>
              </a:solid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8" name="Google Shape;1015;p43">
                <a:extLst>
                  <a:ext uri="{FF2B5EF4-FFF2-40B4-BE49-F238E27FC236}">
                    <a16:creationId xmlns:a16="http://schemas.microsoft.com/office/drawing/2014/main" id="{C2EFF7FD-C274-4EC5-9106-01ADAFB3A979}"/>
                  </a:ext>
                </a:extLst>
              </p:cNvPr>
              <p:cNvSpPr/>
              <p:nvPr/>
            </p:nvSpPr>
            <p:spPr>
              <a:xfrm>
                <a:off x="11102862" y="1087167"/>
                <a:ext cx="223743" cy="223743"/>
              </a:xfrm>
              <a:custGeom>
                <a:avLst/>
                <a:gdLst/>
                <a:ahLst/>
                <a:cxnLst/>
                <a:rect l="l" t="t" r="r" b="b"/>
                <a:pathLst>
                  <a:path w="5381" h="5381" extrusionOk="0">
                    <a:moveTo>
                      <a:pt x="1" y="1"/>
                    </a:moveTo>
                    <a:lnTo>
                      <a:pt x="1" y="5381"/>
                    </a:lnTo>
                    <a:lnTo>
                      <a:pt x="5381" y="5381"/>
                    </a:lnTo>
                    <a:lnTo>
                      <a:pt x="5381" y="1"/>
                    </a:lnTo>
                    <a:close/>
                  </a:path>
                </a:pathLst>
              </a:custGeom>
              <a:solidFill>
                <a:srgbClr val="FFE9FD"/>
              </a:solid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9" name="Google Shape;1016;p43">
                <a:extLst>
                  <a:ext uri="{FF2B5EF4-FFF2-40B4-BE49-F238E27FC236}">
                    <a16:creationId xmlns:a16="http://schemas.microsoft.com/office/drawing/2014/main" id="{1D335961-352F-4938-B28F-12F6C6554DF7}"/>
                  </a:ext>
                </a:extLst>
              </p:cNvPr>
              <p:cNvSpPr/>
              <p:nvPr/>
            </p:nvSpPr>
            <p:spPr>
              <a:xfrm>
                <a:off x="11164816" y="1150369"/>
                <a:ext cx="102412" cy="98628"/>
              </a:xfrm>
              <a:custGeom>
                <a:avLst/>
                <a:gdLst/>
                <a:ahLst/>
                <a:cxnLst/>
                <a:rect l="l" t="t" r="r" b="b"/>
                <a:pathLst>
                  <a:path w="2463" h="2372" extrusionOk="0">
                    <a:moveTo>
                      <a:pt x="0" y="1"/>
                    </a:moveTo>
                    <a:lnTo>
                      <a:pt x="2462" y="2372"/>
                    </a:lnTo>
                  </a:path>
                </a:pathLst>
              </a:custGeom>
              <a:solidFill>
                <a:srgbClr val="FFEEE6"/>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50" name="Google Shape;1017;p43">
                <a:extLst>
                  <a:ext uri="{FF2B5EF4-FFF2-40B4-BE49-F238E27FC236}">
                    <a16:creationId xmlns:a16="http://schemas.microsoft.com/office/drawing/2014/main" id="{3633805A-7709-4E1A-9DC2-2C667976D9F2}"/>
                  </a:ext>
                </a:extLst>
              </p:cNvPr>
              <p:cNvSpPr/>
              <p:nvPr/>
            </p:nvSpPr>
            <p:spPr>
              <a:xfrm>
                <a:off x="11164816" y="1150369"/>
                <a:ext cx="102412" cy="98628"/>
              </a:xfrm>
              <a:custGeom>
                <a:avLst/>
                <a:gdLst/>
                <a:ahLst/>
                <a:cxnLst/>
                <a:rect l="l" t="t" r="r" b="b"/>
                <a:pathLst>
                  <a:path w="2463" h="2372" fill="none" extrusionOk="0">
                    <a:moveTo>
                      <a:pt x="0" y="1"/>
                    </a:moveTo>
                    <a:lnTo>
                      <a:pt x="2462" y="2372"/>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51" name="Google Shape;1018;p43">
                <a:extLst>
                  <a:ext uri="{FF2B5EF4-FFF2-40B4-BE49-F238E27FC236}">
                    <a16:creationId xmlns:a16="http://schemas.microsoft.com/office/drawing/2014/main" id="{74457B30-62FB-4064-A615-7D1EC8909E4E}"/>
                  </a:ext>
                </a:extLst>
              </p:cNvPr>
              <p:cNvSpPr/>
              <p:nvPr/>
            </p:nvSpPr>
            <p:spPr>
              <a:xfrm>
                <a:off x="11164816" y="1150369"/>
                <a:ext cx="102412" cy="98628"/>
              </a:xfrm>
              <a:custGeom>
                <a:avLst/>
                <a:gdLst/>
                <a:ahLst/>
                <a:cxnLst/>
                <a:rect l="l" t="t" r="r" b="b"/>
                <a:pathLst>
                  <a:path w="2463" h="2372" extrusionOk="0">
                    <a:moveTo>
                      <a:pt x="2462" y="1"/>
                    </a:moveTo>
                    <a:lnTo>
                      <a:pt x="0" y="2372"/>
                    </a:lnTo>
                  </a:path>
                </a:pathLst>
              </a:custGeom>
              <a:solidFill>
                <a:srgbClr val="FFEEE6"/>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52" name="Google Shape;1019;p43">
                <a:extLst>
                  <a:ext uri="{FF2B5EF4-FFF2-40B4-BE49-F238E27FC236}">
                    <a16:creationId xmlns:a16="http://schemas.microsoft.com/office/drawing/2014/main" id="{DB0D0A31-FBB1-41E1-832C-BA8B3E40DDD3}"/>
                  </a:ext>
                </a:extLst>
              </p:cNvPr>
              <p:cNvSpPr/>
              <p:nvPr/>
            </p:nvSpPr>
            <p:spPr>
              <a:xfrm>
                <a:off x="11164816" y="1150369"/>
                <a:ext cx="102412" cy="98628"/>
              </a:xfrm>
              <a:custGeom>
                <a:avLst/>
                <a:gdLst/>
                <a:ahLst/>
                <a:cxnLst/>
                <a:rect l="l" t="t" r="r" b="b"/>
                <a:pathLst>
                  <a:path w="2463" h="2372" fill="none" extrusionOk="0">
                    <a:moveTo>
                      <a:pt x="2462" y="1"/>
                    </a:moveTo>
                    <a:lnTo>
                      <a:pt x="0" y="2372"/>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53" name="Google Shape;1020;p43">
                <a:extLst>
                  <a:ext uri="{FF2B5EF4-FFF2-40B4-BE49-F238E27FC236}">
                    <a16:creationId xmlns:a16="http://schemas.microsoft.com/office/drawing/2014/main" id="{1C2A2CFE-D5CD-4E0A-9331-FBFDA5689D64}"/>
                  </a:ext>
                </a:extLst>
              </p:cNvPr>
              <p:cNvSpPr/>
              <p:nvPr/>
            </p:nvSpPr>
            <p:spPr>
              <a:xfrm>
                <a:off x="10497508" y="1087167"/>
                <a:ext cx="224990" cy="223743"/>
              </a:xfrm>
              <a:custGeom>
                <a:avLst/>
                <a:gdLst/>
                <a:ahLst/>
                <a:cxnLst/>
                <a:rect l="l" t="t" r="r" b="b"/>
                <a:pathLst>
                  <a:path w="5411" h="5381" extrusionOk="0">
                    <a:moveTo>
                      <a:pt x="0" y="1"/>
                    </a:moveTo>
                    <a:lnTo>
                      <a:pt x="0" y="5381"/>
                    </a:lnTo>
                    <a:lnTo>
                      <a:pt x="5411" y="5381"/>
                    </a:lnTo>
                    <a:lnTo>
                      <a:pt x="5411" y="1"/>
                    </a:lnTo>
                    <a:close/>
                  </a:path>
                </a:pathLst>
              </a:custGeom>
              <a:solidFill>
                <a:srgbClr val="FFE9FD"/>
              </a:solid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54" name="Google Shape;1021;p43">
                <a:extLst>
                  <a:ext uri="{FF2B5EF4-FFF2-40B4-BE49-F238E27FC236}">
                    <a16:creationId xmlns:a16="http://schemas.microsoft.com/office/drawing/2014/main" id="{D2542316-DCE3-4AF0-A8A8-D8F85DB27F59}"/>
                  </a:ext>
                </a:extLst>
              </p:cNvPr>
              <p:cNvSpPr/>
              <p:nvPr/>
            </p:nvSpPr>
            <p:spPr>
              <a:xfrm>
                <a:off x="10540460" y="1259056"/>
                <a:ext cx="139086" cy="42"/>
              </a:xfrm>
              <a:custGeom>
                <a:avLst/>
                <a:gdLst/>
                <a:ahLst/>
                <a:cxnLst/>
                <a:rect l="l" t="t" r="r" b="b"/>
                <a:pathLst>
                  <a:path w="3345" h="1" fill="none" extrusionOk="0">
                    <a:moveTo>
                      <a:pt x="1" y="1"/>
                    </a:moveTo>
                    <a:lnTo>
                      <a:pt x="3344" y="1"/>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55" name="Google Shape;1022;p43">
                <a:extLst>
                  <a:ext uri="{FF2B5EF4-FFF2-40B4-BE49-F238E27FC236}">
                    <a16:creationId xmlns:a16="http://schemas.microsoft.com/office/drawing/2014/main" id="{8D7D4C76-7AD9-4FBD-906D-DEB1FB3DB22A}"/>
                  </a:ext>
                </a:extLst>
              </p:cNvPr>
              <p:cNvSpPr/>
              <p:nvPr/>
            </p:nvSpPr>
            <p:spPr>
              <a:xfrm>
                <a:off x="10800830" y="1087167"/>
                <a:ext cx="224990" cy="223743"/>
              </a:xfrm>
              <a:custGeom>
                <a:avLst/>
                <a:gdLst/>
                <a:ahLst/>
                <a:cxnLst/>
                <a:rect l="l" t="t" r="r" b="b"/>
                <a:pathLst>
                  <a:path w="5411" h="5381" extrusionOk="0">
                    <a:moveTo>
                      <a:pt x="0" y="1"/>
                    </a:moveTo>
                    <a:lnTo>
                      <a:pt x="0" y="5381"/>
                    </a:lnTo>
                    <a:lnTo>
                      <a:pt x="5411" y="5381"/>
                    </a:lnTo>
                    <a:lnTo>
                      <a:pt x="5411" y="1"/>
                    </a:lnTo>
                    <a:close/>
                  </a:path>
                </a:pathLst>
              </a:custGeom>
              <a:solidFill>
                <a:srgbClr val="FFE9FD"/>
              </a:solid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56" name="Google Shape;1023;p43">
                <a:extLst>
                  <a:ext uri="{FF2B5EF4-FFF2-40B4-BE49-F238E27FC236}">
                    <a16:creationId xmlns:a16="http://schemas.microsoft.com/office/drawing/2014/main" id="{930263AB-1D30-465A-8FED-FD933EFE87E3}"/>
                  </a:ext>
                </a:extLst>
              </p:cNvPr>
              <p:cNvSpPr/>
              <p:nvPr/>
            </p:nvSpPr>
            <p:spPr>
              <a:xfrm>
                <a:off x="10850101" y="1142801"/>
                <a:ext cx="127692" cy="113763"/>
              </a:xfrm>
              <a:custGeom>
                <a:avLst/>
                <a:gdLst/>
                <a:ahLst/>
                <a:cxnLst/>
                <a:rect l="l" t="t" r="r" b="b"/>
                <a:pathLst>
                  <a:path w="3071" h="2736" fill="none" extrusionOk="0">
                    <a:moveTo>
                      <a:pt x="1" y="0"/>
                    </a:moveTo>
                    <a:lnTo>
                      <a:pt x="3071" y="0"/>
                    </a:lnTo>
                    <a:lnTo>
                      <a:pt x="3071" y="2736"/>
                    </a:lnTo>
                    <a:lnTo>
                      <a:pt x="1" y="2736"/>
                    </a:lnTo>
                    <a:close/>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57" name="Google Shape;1024;p43">
                <a:extLst>
                  <a:ext uri="{FF2B5EF4-FFF2-40B4-BE49-F238E27FC236}">
                    <a16:creationId xmlns:a16="http://schemas.microsoft.com/office/drawing/2014/main" id="{D822382B-564C-4241-A0DE-DC39C8FBA230}"/>
                  </a:ext>
                </a:extLst>
              </p:cNvPr>
              <p:cNvSpPr/>
              <p:nvPr/>
            </p:nvSpPr>
            <p:spPr>
              <a:xfrm>
                <a:off x="10851390" y="1145337"/>
                <a:ext cx="123868" cy="17713"/>
              </a:xfrm>
              <a:custGeom>
                <a:avLst/>
                <a:gdLst/>
                <a:ahLst/>
                <a:cxnLst/>
                <a:rect l="l" t="t" r="r" b="b"/>
                <a:pathLst>
                  <a:path w="2979" h="426" extrusionOk="0">
                    <a:moveTo>
                      <a:pt x="0" y="0"/>
                    </a:moveTo>
                    <a:lnTo>
                      <a:pt x="0" y="426"/>
                    </a:lnTo>
                    <a:lnTo>
                      <a:pt x="2979" y="426"/>
                    </a:lnTo>
                    <a:lnTo>
                      <a:pt x="2979" y="0"/>
                    </a:lnTo>
                    <a:close/>
                  </a:path>
                </a:pathLst>
              </a:custGeom>
              <a:no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58" name="文字方塊 57">
                <a:extLst>
                  <a:ext uri="{FF2B5EF4-FFF2-40B4-BE49-F238E27FC236}">
                    <a16:creationId xmlns:a16="http://schemas.microsoft.com/office/drawing/2014/main" id="{6D81F096-1B16-49CC-8D42-C5456B2CFC37}"/>
                  </a:ext>
                </a:extLst>
              </p:cNvPr>
              <p:cNvSpPr txBox="1">
                <a:spLocks noChangeArrowheads="1"/>
              </p:cNvSpPr>
              <p:nvPr/>
            </p:nvSpPr>
            <p:spPr bwMode="auto">
              <a:xfrm>
                <a:off x="8840597" y="1748163"/>
                <a:ext cx="2426631" cy="959109"/>
              </a:xfrm>
              <a:prstGeom prst="rect">
                <a:avLst/>
              </a:prstGeom>
              <a:noFill/>
              <a:ln w="38100" cmpd="thickThin">
                <a:no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defRPr kumimoji="1">
                    <a:solidFill>
                      <a:schemeClr val="tx1"/>
                    </a:solidFill>
                    <a:latin typeface="Arial" panose="020B0604020202020204" pitchFamily="34" charset="0"/>
                    <a:ea typeface="新細明體" panose="02020500000000000000" pitchFamily="18" charset="-120"/>
                  </a:defRPr>
                </a:lvl1pPr>
                <a:lvl2pPr marL="742950" indent="-285750">
                  <a:defRPr kumimoji="1">
                    <a:solidFill>
                      <a:schemeClr val="tx1"/>
                    </a:solidFill>
                    <a:latin typeface="Arial" panose="020B0604020202020204" pitchFamily="34" charset="0"/>
                    <a:ea typeface="新細明體" panose="02020500000000000000" pitchFamily="18" charset="-120"/>
                  </a:defRPr>
                </a:lvl2pPr>
                <a:lvl3pPr marL="1143000" indent="-228600">
                  <a:defRPr kumimoji="1">
                    <a:solidFill>
                      <a:schemeClr val="tx1"/>
                    </a:solidFill>
                    <a:latin typeface="Arial" panose="020B0604020202020204" pitchFamily="34" charset="0"/>
                    <a:ea typeface="新細明體" panose="02020500000000000000" pitchFamily="18" charset="-120"/>
                  </a:defRPr>
                </a:lvl3pPr>
                <a:lvl4pPr marL="1600200" indent="-228600">
                  <a:defRPr kumimoji="1">
                    <a:solidFill>
                      <a:schemeClr val="tx1"/>
                    </a:solidFill>
                    <a:latin typeface="Arial" panose="020B0604020202020204" pitchFamily="34" charset="0"/>
                    <a:ea typeface="新細明體" panose="02020500000000000000" pitchFamily="18" charset="-120"/>
                  </a:defRPr>
                </a:lvl4pPr>
                <a:lvl5pPr marL="2057400" indent="-22860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pPr>
                  <a:lnSpc>
                    <a:spcPct val="150000"/>
                  </a:lnSpc>
                </a:pPr>
                <a:r>
                  <a:rPr lang="zh-TW" altLang="en-US" sz="2000" b="1" dirty="0">
                    <a:solidFill>
                      <a:srgbClr val="7030A0"/>
                    </a:solidFill>
                    <a:latin typeface="微軟正黑體" panose="020B0604030504040204" pitchFamily="34" charset="-120"/>
                    <a:ea typeface="微軟正黑體" panose="020B0604030504040204" pitchFamily="34" charset="-120"/>
                  </a:rPr>
                  <a:t>月薪</a:t>
                </a:r>
                <a:r>
                  <a:rPr lang="en-US" altLang="zh-TW" sz="2000" b="1" dirty="0">
                    <a:solidFill>
                      <a:srgbClr val="7030A0"/>
                    </a:solidFill>
                    <a:latin typeface="微軟正黑體" panose="020B0604030504040204" pitchFamily="34" charset="-120"/>
                    <a:ea typeface="微軟正黑體" panose="020B0604030504040204" pitchFamily="34" charset="-120"/>
                  </a:rPr>
                  <a:t>÷30</a:t>
                </a:r>
                <a:r>
                  <a:rPr lang="zh-TW" altLang="en-US" sz="2000" b="1" dirty="0">
                    <a:solidFill>
                      <a:srgbClr val="7030A0"/>
                    </a:solidFill>
                    <a:latin typeface="微軟正黑體" panose="020B0604030504040204" pitchFamily="34" charset="-120"/>
                    <a:ea typeface="微軟正黑體" panose="020B0604030504040204" pitchFamily="34" charset="-120"/>
                  </a:rPr>
                  <a:t>＝日薪</a:t>
                </a:r>
                <a:endParaRPr lang="en-US" altLang="zh-TW" sz="2000" b="1" dirty="0">
                  <a:solidFill>
                    <a:srgbClr val="7030A0"/>
                  </a:solidFill>
                  <a:latin typeface="微軟正黑體" panose="020B0604030504040204" pitchFamily="34" charset="-120"/>
                  <a:ea typeface="微軟正黑體" panose="020B0604030504040204" pitchFamily="34" charset="-120"/>
                </a:endParaRPr>
              </a:p>
              <a:p>
                <a:pPr>
                  <a:lnSpc>
                    <a:spcPct val="150000"/>
                  </a:lnSpc>
                </a:pPr>
                <a:r>
                  <a:rPr lang="zh-TW" altLang="en-US" sz="2000" b="1" dirty="0">
                    <a:solidFill>
                      <a:srgbClr val="7030A0"/>
                    </a:solidFill>
                    <a:latin typeface="微軟正黑體" panose="020B0604030504040204" pitchFamily="34" charset="-120"/>
                    <a:ea typeface="微軟正黑體" panose="020B0604030504040204" pitchFamily="34" charset="-120"/>
                  </a:rPr>
                  <a:t>日薪</a:t>
                </a:r>
                <a:r>
                  <a:rPr lang="en-US" altLang="zh-TW" sz="2000" b="1" dirty="0">
                    <a:solidFill>
                      <a:srgbClr val="7030A0"/>
                    </a:solidFill>
                    <a:latin typeface="微軟正黑體" panose="020B0604030504040204" pitchFamily="34" charset="-120"/>
                    <a:ea typeface="微軟正黑體" panose="020B0604030504040204" pitchFamily="34" charset="-120"/>
                  </a:rPr>
                  <a:t>÷8</a:t>
                </a:r>
                <a:r>
                  <a:rPr lang="zh-TW" altLang="en-US" sz="2000" b="1" dirty="0">
                    <a:solidFill>
                      <a:srgbClr val="7030A0"/>
                    </a:solidFill>
                    <a:latin typeface="微軟正黑體" panose="020B0604030504040204" pitchFamily="34" charset="-120"/>
                    <a:ea typeface="微軟正黑體" panose="020B0604030504040204" pitchFamily="34" charset="-120"/>
                  </a:rPr>
                  <a:t>＝時薪</a:t>
                </a:r>
              </a:p>
            </p:txBody>
          </p:sp>
        </p:grpSp>
        <p:sp>
          <p:nvSpPr>
            <p:cNvPr id="25" name="文字方塊 24">
              <a:extLst>
                <a:ext uri="{FF2B5EF4-FFF2-40B4-BE49-F238E27FC236}">
                  <a16:creationId xmlns:a16="http://schemas.microsoft.com/office/drawing/2014/main" id="{DCCA2306-3589-4863-87FA-6EA595DB3D23}"/>
                </a:ext>
              </a:extLst>
            </p:cNvPr>
            <p:cNvSpPr txBox="1"/>
            <p:nvPr/>
          </p:nvSpPr>
          <p:spPr>
            <a:xfrm>
              <a:off x="8812995" y="1265781"/>
              <a:ext cx="1149038" cy="456920"/>
            </a:xfrm>
            <a:prstGeom prst="rect">
              <a:avLst/>
            </a:prstGeom>
            <a:noFill/>
          </p:spPr>
          <p:txBody>
            <a:bodyPr wrap="square">
              <a:spAutoFit/>
            </a:bodyPr>
            <a:lstStyle/>
            <a:p>
              <a:pPr>
                <a:lnSpc>
                  <a:spcPct val="150000"/>
                </a:lnSpc>
              </a:pPr>
              <a:r>
                <a:rPr lang="zh-TW" altLang="en-US" sz="1800" b="1" dirty="0">
                  <a:solidFill>
                    <a:srgbClr val="7030A0"/>
                  </a:solidFill>
                  <a:latin typeface="微軟正黑體" panose="020B0604030504040204" pitchFamily="34" charset="-120"/>
                  <a:ea typeface="微軟正黑體" panose="020B0604030504040204" pitchFamily="34" charset="-120"/>
                </a:rPr>
                <a:t>計算</a:t>
              </a:r>
              <a:r>
                <a:rPr lang="en-US" altLang="zh-TW" sz="1800" b="1" dirty="0">
                  <a:solidFill>
                    <a:srgbClr val="7030A0"/>
                  </a:solidFill>
                  <a:latin typeface="微軟正黑體" panose="020B0604030504040204" pitchFamily="34" charset="-120"/>
                  <a:ea typeface="微軟正黑體" panose="020B0604030504040204" pitchFamily="34" charset="-120"/>
                </a:rPr>
                <a:t>TIPS</a:t>
              </a:r>
            </a:p>
          </p:txBody>
        </p:sp>
      </p:grpSp>
      <p:grpSp>
        <p:nvGrpSpPr>
          <p:cNvPr id="61" name="群組 60">
            <a:extLst>
              <a:ext uri="{FF2B5EF4-FFF2-40B4-BE49-F238E27FC236}">
                <a16:creationId xmlns:a16="http://schemas.microsoft.com/office/drawing/2014/main" id="{702F14D4-3962-4A3A-82F4-DC7D27C40228}"/>
              </a:ext>
            </a:extLst>
          </p:cNvPr>
          <p:cNvGrpSpPr/>
          <p:nvPr/>
        </p:nvGrpSpPr>
        <p:grpSpPr>
          <a:xfrm>
            <a:off x="7728417" y="3798567"/>
            <a:ext cx="3263433" cy="2273256"/>
            <a:chOff x="8068560" y="1289760"/>
            <a:chExt cx="3232883" cy="2139240"/>
          </a:xfrm>
        </p:grpSpPr>
        <p:grpSp>
          <p:nvGrpSpPr>
            <p:cNvPr id="62" name="群組 61">
              <a:extLst>
                <a:ext uri="{FF2B5EF4-FFF2-40B4-BE49-F238E27FC236}">
                  <a16:creationId xmlns:a16="http://schemas.microsoft.com/office/drawing/2014/main" id="{34235D11-CC7D-4856-BD1D-27F091E473A8}"/>
                </a:ext>
              </a:extLst>
            </p:cNvPr>
            <p:cNvGrpSpPr/>
            <p:nvPr/>
          </p:nvGrpSpPr>
          <p:grpSpPr>
            <a:xfrm>
              <a:off x="8068560" y="1343078"/>
              <a:ext cx="3232883" cy="2085922"/>
              <a:chOff x="8217779" y="1024016"/>
              <a:chExt cx="3232883" cy="2085922"/>
            </a:xfrm>
          </p:grpSpPr>
          <p:sp>
            <p:nvSpPr>
              <p:cNvPr id="64" name="Google Shape;1011;p43">
                <a:extLst>
                  <a:ext uri="{FF2B5EF4-FFF2-40B4-BE49-F238E27FC236}">
                    <a16:creationId xmlns:a16="http://schemas.microsoft.com/office/drawing/2014/main" id="{54FE8B15-8053-454A-853D-CAD9B75774F4}"/>
                  </a:ext>
                </a:extLst>
              </p:cNvPr>
              <p:cNvSpPr/>
              <p:nvPr/>
            </p:nvSpPr>
            <p:spPr>
              <a:xfrm>
                <a:off x="8218859" y="1386709"/>
                <a:ext cx="3231803" cy="1723229"/>
              </a:xfrm>
              <a:custGeom>
                <a:avLst/>
                <a:gdLst/>
                <a:ahLst/>
                <a:cxnLst/>
                <a:rect l="l" t="t" r="r" b="b"/>
                <a:pathLst>
                  <a:path w="89699" h="65534" extrusionOk="0">
                    <a:moveTo>
                      <a:pt x="1" y="1"/>
                    </a:moveTo>
                    <a:lnTo>
                      <a:pt x="1" y="64591"/>
                    </a:lnTo>
                    <a:cubicBezTo>
                      <a:pt x="1" y="65138"/>
                      <a:pt x="426" y="65534"/>
                      <a:pt x="943" y="65534"/>
                    </a:cubicBezTo>
                    <a:lnTo>
                      <a:pt x="88756" y="65534"/>
                    </a:lnTo>
                    <a:cubicBezTo>
                      <a:pt x="89273" y="65534"/>
                      <a:pt x="89699" y="65138"/>
                      <a:pt x="89699" y="64591"/>
                    </a:cubicBezTo>
                    <a:lnTo>
                      <a:pt x="89699" y="1"/>
                    </a:lnTo>
                    <a:close/>
                  </a:path>
                </a:pathLst>
              </a:custGeom>
              <a:solidFill>
                <a:srgbClr val="FFE9FD"/>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65" name="Google Shape;1012;p43">
                <a:extLst>
                  <a:ext uri="{FF2B5EF4-FFF2-40B4-BE49-F238E27FC236}">
                    <a16:creationId xmlns:a16="http://schemas.microsoft.com/office/drawing/2014/main" id="{398790BA-6B06-4CBE-A606-D48311A7E5F8}"/>
                  </a:ext>
                </a:extLst>
              </p:cNvPr>
              <p:cNvSpPr/>
              <p:nvPr/>
            </p:nvSpPr>
            <p:spPr>
              <a:xfrm>
                <a:off x="8218859" y="1386709"/>
                <a:ext cx="3231803" cy="1723229"/>
              </a:xfrm>
              <a:custGeom>
                <a:avLst/>
                <a:gdLst/>
                <a:ahLst/>
                <a:cxnLst/>
                <a:rect l="l" t="t" r="r" b="b"/>
                <a:pathLst>
                  <a:path w="89699" h="65534" fill="none" extrusionOk="0">
                    <a:moveTo>
                      <a:pt x="88756" y="65534"/>
                    </a:moveTo>
                    <a:lnTo>
                      <a:pt x="943" y="65534"/>
                    </a:lnTo>
                    <a:cubicBezTo>
                      <a:pt x="426" y="65534"/>
                      <a:pt x="1" y="65138"/>
                      <a:pt x="1" y="64591"/>
                    </a:cubicBezTo>
                    <a:lnTo>
                      <a:pt x="1" y="1"/>
                    </a:lnTo>
                    <a:lnTo>
                      <a:pt x="89699" y="1"/>
                    </a:lnTo>
                    <a:lnTo>
                      <a:pt x="89699" y="64591"/>
                    </a:lnTo>
                    <a:cubicBezTo>
                      <a:pt x="89699" y="65138"/>
                      <a:pt x="89273" y="65534"/>
                      <a:pt x="88756" y="65534"/>
                    </a:cubicBezTo>
                    <a:close/>
                  </a:path>
                </a:pathLst>
              </a:custGeom>
              <a:noFill/>
              <a:ln w="9525" cap="flat" cmpd="sng">
                <a:solidFill>
                  <a:srgbClr val="000000"/>
                </a:solidFill>
                <a:prstDash val="solid"/>
                <a:miter lim="30395"/>
                <a:headEnd type="none" w="sm" len="sm"/>
                <a:tailEnd type="none" w="sm" len="sm"/>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dirty="0">
                  <a:ln>
                    <a:noFill/>
                  </a:ln>
                  <a:solidFill>
                    <a:sysClr val="windowText" lastClr="000000"/>
                  </a:solidFill>
                  <a:effectLst/>
                  <a:uLnTx/>
                  <a:uFillTx/>
                </a:endParaRPr>
              </a:p>
            </p:txBody>
          </p:sp>
          <p:sp>
            <p:nvSpPr>
              <p:cNvPr id="66" name="Google Shape;1013;p43">
                <a:extLst>
                  <a:ext uri="{FF2B5EF4-FFF2-40B4-BE49-F238E27FC236}">
                    <a16:creationId xmlns:a16="http://schemas.microsoft.com/office/drawing/2014/main" id="{4F4DD527-C166-4DA7-8401-044584DA8A58}"/>
                  </a:ext>
                </a:extLst>
              </p:cNvPr>
              <p:cNvSpPr/>
              <p:nvPr/>
            </p:nvSpPr>
            <p:spPr>
              <a:xfrm>
                <a:off x="8477317" y="1631893"/>
                <a:ext cx="2725620" cy="1258584"/>
              </a:xfrm>
              <a:custGeom>
                <a:avLst/>
                <a:gdLst/>
                <a:ahLst/>
                <a:cxnLst/>
                <a:rect l="l" t="t" r="r" b="b"/>
                <a:pathLst>
                  <a:path w="66203" h="52433" extrusionOk="0">
                    <a:moveTo>
                      <a:pt x="0" y="0"/>
                    </a:moveTo>
                    <a:lnTo>
                      <a:pt x="0" y="52433"/>
                    </a:lnTo>
                    <a:lnTo>
                      <a:pt x="66202" y="52433"/>
                    </a:lnTo>
                    <a:lnTo>
                      <a:pt x="66202" y="0"/>
                    </a:lnTo>
                    <a:close/>
                  </a:path>
                </a:pathLst>
              </a:custGeom>
              <a:solidFill>
                <a:schemeClr val="bg1"/>
              </a:solidFill>
              <a:ln w="9525" cap="flat" cmpd="sng">
                <a:noFill/>
                <a:prstDash val="solid"/>
                <a:round/>
                <a:headEnd type="none" w="sm" len="sm"/>
                <a:tailEnd type="none" w="sm" len="sm"/>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67" name="Google Shape;1014;p43">
                <a:extLst>
                  <a:ext uri="{FF2B5EF4-FFF2-40B4-BE49-F238E27FC236}">
                    <a16:creationId xmlns:a16="http://schemas.microsoft.com/office/drawing/2014/main" id="{61B053E4-5599-4630-B15B-F5E569DE7DFB}"/>
                  </a:ext>
                </a:extLst>
              </p:cNvPr>
              <p:cNvSpPr/>
              <p:nvPr/>
            </p:nvSpPr>
            <p:spPr>
              <a:xfrm>
                <a:off x="8217779" y="1024016"/>
                <a:ext cx="3232883" cy="362745"/>
              </a:xfrm>
              <a:custGeom>
                <a:avLst/>
                <a:gdLst/>
                <a:ahLst/>
                <a:cxnLst/>
                <a:rect l="l" t="t" r="r" b="b"/>
                <a:pathLst>
                  <a:path w="89729" h="8724" extrusionOk="0">
                    <a:moveTo>
                      <a:pt x="2067" y="0"/>
                    </a:moveTo>
                    <a:cubicBezTo>
                      <a:pt x="912" y="0"/>
                      <a:pt x="0" y="942"/>
                      <a:pt x="0" y="2067"/>
                    </a:cubicBezTo>
                    <a:lnTo>
                      <a:pt x="0" y="8724"/>
                    </a:lnTo>
                    <a:lnTo>
                      <a:pt x="89729" y="8724"/>
                    </a:lnTo>
                    <a:lnTo>
                      <a:pt x="89729" y="2067"/>
                    </a:lnTo>
                    <a:cubicBezTo>
                      <a:pt x="89729" y="912"/>
                      <a:pt x="88786" y="0"/>
                      <a:pt x="87631" y="0"/>
                    </a:cubicBezTo>
                    <a:close/>
                  </a:path>
                </a:pathLst>
              </a:custGeom>
              <a:solidFill>
                <a:srgbClr val="FF61F0"/>
              </a:solid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dirty="0">
                  <a:ln>
                    <a:noFill/>
                  </a:ln>
                  <a:solidFill>
                    <a:sysClr val="windowText" lastClr="000000"/>
                  </a:solidFill>
                  <a:effectLst/>
                  <a:uLnTx/>
                  <a:uFillTx/>
                </a:endParaRPr>
              </a:p>
            </p:txBody>
          </p:sp>
          <p:sp>
            <p:nvSpPr>
              <p:cNvPr id="68" name="Google Shape;1015;p43">
                <a:extLst>
                  <a:ext uri="{FF2B5EF4-FFF2-40B4-BE49-F238E27FC236}">
                    <a16:creationId xmlns:a16="http://schemas.microsoft.com/office/drawing/2014/main" id="{905CAFFF-4AAE-4175-94CB-D828CD6B9F21}"/>
                  </a:ext>
                </a:extLst>
              </p:cNvPr>
              <p:cNvSpPr/>
              <p:nvPr/>
            </p:nvSpPr>
            <p:spPr>
              <a:xfrm>
                <a:off x="11102862" y="1087167"/>
                <a:ext cx="223743" cy="223743"/>
              </a:xfrm>
              <a:custGeom>
                <a:avLst/>
                <a:gdLst/>
                <a:ahLst/>
                <a:cxnLst/>
                <a:rect l="l" t="t" r="r" b="b"/>
                <a:pathLst>
                  <a:path w="5381" h="5381" extrusionOk="0">
                    <a:moveTo>
                      <a:pt x="1" y="1"/>
                    </a:moveTo>
                    <a:lnTo>
                      <a:pt x="1" y="5381"/>
                    </a:lnTo>
                    <a:lnTo>
                      <a:pt x="5381" y="5381"/>
                    </a:lnTo>
                    <a:lnTo>
                      <a:pt x="5381" y="1"/>
                    </a:lnTo>
                    <a:close/>
                  </a:path>
                </a:pathLst>
              </a:custGeom>
              <a:solidFill>
                <a:srgbClr val="FFE9FD"/>
              </a:solid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69" name="Google Shape;1016;p43">
                <a:extLst>
                  <a:ext uri="{FF2B5EF4-FFF2-40B4-BE49-F238E27FC236}">
                    <a16:creationId xmlns:a16="http://schemas.microsoft.com/office/drawing/2014/main" id="{AFF15965-2512-4E82-BA4C-DA1221BC774B}"/>
                  </a:ext>
                </a:extLst>
              </p:cNvPr>
              <p:cNvSpPr/>
              <p:nvPr/>
            </p:nvSpPr>
            <p:spPr>
              <a:xfrm>
                <a:off x="11164816" y="1150369"/>
                <a:ext cx="102412" cy="98628"/>
              </a:xfrm>
              <a:custGeom>
                <a:avLst/>
                <a:gdLst/>
                <a:ahLst/>
                <a:cxnLst/>
                <a:rect l="l" t="t" r="r" b="b"/>
                <a:pathLst>
                  <a:path w="2463" h="2372" extrusionOk="0">
                    <a:moveTo>
                      <a:pt x="0" y="1"/>
                    </a:moveTo>
                    <a:lnTo>
                      <a:pt x="2462" y="2372"/>
                    </a:lnTo>
                  </a:path>
                </a:pathLst>
              </a:custGeom>
              <a:solidFill>
                <a:srgbClr val="FFEEE6"/>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70" name="Google Shape;1017;p43">
                <a:extLst>
                  <a:ext uri="{FF2B5EF4-FFF2-40B4-BE49-F238E27FC236}">
                    <a16:creationId xmlns:a16="http://schemas.microsoft.com/office/drawing/2014/main" id="{C3DAED1C-A1BE-4794-9985-50C31FE1DB31}"/>
                  </a:ext>
                </a:extLst>
              </p:cNvPr>
              <p:cNvSpPr/>
              <p:nvPr/>
            </p:nvSpPr>
            <p:spPr>
              <a:xfrm>
                <a:off x="11164816" y="1150369"/>
                <a:ext cx="102412" cy="98628"/>
              </a:xfrm>
              <a:custGeom>
                <a:avLst/>
                <a:gdLst/>
                <a:ahLst/>
                <a:cxnLst/>
                <a:rect l="l" t="t" r="r" b="b"/>
                <a:pathLst>
                  <a:path w="2463" h="2372" fill="none" extrusionOk="0">
                    <a:moveTo>
                      <a:pt x="0" y="1"/>
                    </a:moveTo>
                    <a:lnTo>
                      <a:pt x="2462" y="2372"/>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71" name="Google Shape;1018;p43">
                <a:extLst>
                  <a:ext uri="{FF2B5EF4-FFF2-40B4-BE49-F238E27FC236}">
                    <a16:creationId xmlns:a16="http://schemas.microsoft.com/office/drawing/2014/main" id="{9FDE4F94-23B7-4625-89F8-51F75A8A2897}"/>
                  </a:ext>
                </a:extLst>
              </p:cNvPr>
              <p:cNvSpPr/>
              <p:nvPr/>
            </p:nvSpPr>
            <p:spPr>
              <a:xfrm>
                <a:off x="11164816" y="1150369"/>
                <a:ext cx="102412" cy="98628"/>
              </a:xfrm>
              <a:custGeom>
                <a:avLst/>
                <a:gdLst/>
                <a:ahLst/>
                <a:cxnLst/>
                <a:rect l="l" t="t" r="r" b="b"/>
                <a:pathLst>
                  <a:path w="2463" h="2372" extrusionOk="0">
                    <a:moveTo>
                      <a:pt x="2462" y="1"/>
                    </a:moveTo>
                    <a:lnTo>
                      <a:pt x="0" y="2372"/>
                    </a:lnTo>
                  </a:path>
                </a:pathLst>
              </a:custGeom>
              <a:solidFill>
                <a:srgbClr val="FFEEE6"/>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72" name="Google Shape;1019;p43">
                <a:extLst>
                  <a:ext uri="{FF2B5EF4-FFF2-40B4-BE49-F238E27FC236}">
                    <a16:creationId xmlns:a16="http://schemas.microsoft.com/office/drawing/2014/main" id="{20D32F04-55D3-4228-AD3D-841EE4732729}"/>
                  </a:ext>
                </a:extLst>
              </p:cNvPr>
              <p:cNvSpPr/>
              <p:nvPr/>
            </p:nvSpPr>
            <p:spPr>
              <a:xfrm>
                <a:off x="11164816" y="1150369"/>
                <a:ext cx="102412" cy="98628"/>
              </a:xfrm>
              <a:custGeom>
                <a:avLst/>
                <a:gdLst/>
                <a:ahLst/>
                <a:cxnLst/>
                <a:rect l="l" t="t" r="r" b="b"/>
                <a:pathLst>
                  <a:path w="2463" h="2372" fill="none" extrusionOk="0">
                    <a:moveTo>
                      <a:pt x="2462" y="1"/>
                    </a:moveTo>
                    <a:lnTo>
                      <a:pt x="0" y="2372"/>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73" name="Google Shape;1020;p43">
                <a:extLst>
                  <a:ext uri="{FF2B5EF4-FFF2-40B4-BE49-F238E27FC236}">
                    <a16:creationId xmlns:a16="http://schemas.microsoft.com/office/drawing/2014/main" id="{665FEF40-1B92-4599-866F-F8A31A2397C1}"/>
                  </a:ext>
                </a:extLst>
              </p:cNvPr>
              <p:cNvSpPr/>
              <p:nvPr/>
            </p:nvSpPr>
            <p:spPr>
              <a:xfrm>
                <a:off x="10497508" y="1087167"/>
                <a:ext cx="224990" cy="223743"/>
              </a:xfrm>
              <a:custGeom>
                <a:avLst/>
                <a:gdLst/>
                <a:ahLst/>
                <a:cxnLst/>
                <a:rect l="l" t="t" r="r" b="b"/>
                <a:pathLst>
                  <a:path w="5411" h="5381" extrusionOk="0">
                    <a:moveTo>
                      <a:pt x="0" y="1"/>
                    </a:moveTo>
                    <a:lnTo>
                      <a:pt x="0" y="5381"/>
                    </a:lnTo>
                    <a:lnTo>
                      <a:pt x="5411" y="5381"/>
                    </a:lnTo>
                    <a:lnTo>
                      <a:pt x="5411" y="1"/>
                    </a:lnTo>
                    <a:close/>
                  </a:path>
                </a:pathLst>
              </a:custGeom>
              <a:solidFill>
                <a:srgbClr val="FFE9FD"/>
              </a:solid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74" name="Google Shape;1021;p43">
                <a:extLst>
                  <a:ext uri="{FF2B5EF4-FFF2-40B4-BE49-F238E27FC236}">
                    <a16:creationId xmlns:a16="http://schemas.microsoft.com/office/drawing/2014/main" id="{B1F5C9C1-7308-4C17-B126-DBA63EC28058}"/>
                  </a:ext>
                </a:extLst>
              </p:cNvPr>
              <p:cNvSpPr/>
              <p:nvPr/>
            </p:nvSpPr>
            <p:spPr>
              <a:xfrm>
                <a:off x="10540460" y="1259056"/>
                <a:ext cx="139086" cy="42"/>
              </a:xfrm>
              <a:custGeom>
                <a:avLst/>
                <a:gdLst/>
                <a:ahLst/>
                <a:cxnLst/>
                <a:rect l="l" t="t" r="r" b="b"/>
                <a:pathLst>
                  <a:path w="3345" h="1" fill="none" extrusionOk="0">
                    <a:moveTo>
                      <a:pt x="1" y="1"/>
                    </a:moveTo>
                    <a:lnTo>
                      <a:pt x="3344" y="1"/>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75" name="Google Shape;1022;p43">
                <a:extLst>
                  <a:ext uri="{FF2B5EF4-FFF2-40B4-BE49-F238E27FC236}">
                    <a16:creationId xmlns:a16="http://schemas.microsoft.com/office/drawing/2014/main" id="{9815F0D3-A25B-427D-83CF-C8FC43923F1B}"/>
                  </a:ext>
                </a:extLst>
              </p:cNvPr>
              <p:cNvSpPr/>
              <p:nvPr/>
            </p:nvSpPr>
            <p:spPr>
              <a:xfrm>
                <a:off x="10800830" y="1087167"/>
                <a:ext cx="224990" cy="223743"/>
              </a:xfrm>
              <a:custGeom>
                <a:avLst/>
                <a:gdLst/>
                <a:ahLst/>
                <a:cxnLst/>
                <a:rect l="l" t="t" r="r" b="b"/>
                <a:pathLst>
                  <a:path w="5411" h="5381" extrusionOk="0">
                    <a:moveTo>
                      <a:pt x="0" y="1"/>
                    </a:moveTo>
                    <a:lnTo>
                      <a:pt x="0" y="5381"/>
                    </a:lnTo>
                    <a:lnTo>
                      <a:pt x="5411" y="5381"/>
                    </a:lnTo>
                    <a:lnTo>
                      <a:pt x="5411" y="1"/>
                    </a:lnTo>
                    <a:close/>
                  </a:path>
                </a:pathLst>
              </a:custGeom>
              <a:solidFill>
                <a:srgbClr val="FFE9FD"/>
              </a:solid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76" name="Google Shape;1023;p43">
                <a:extLst>
                  <a:ext uri="{FF2B5EF4-FFF2-40B4-BE49-F238E27FC236}">
                    <a16:creationId xmlns:a16="http://schemas.microsoft.com/office/drawing/2014/main" id="{9453ADF7-D8AB-49A5-8D2D-C457594DCA6E}"/>
                  </a:ext>
                </a:extLst>
              </p:cNvPr>
              <p:cNvSpPr/>
              <p:nvPr/>
            </p:nvSpPr>
            <p:spPr>
              <a:xfrm>
                <a:off x="10850101" y="1142801"/>
                <a:ext cx="127692" cy="113763"/>
              </a:xfrm>
              <a:custGeom>
                <a:avLst/>
                <a:gdLst/>
                <a:ahLst/>
                <a:cxnLst/>
                <a:rect l="l" t="t" r="r" b="b"/>
                <a:pathLst>
                  <a:path w="3071" h="2736" fill="none" extrusionOk="0">
                    <a:moveTo>
                      <a:pt x="1" y="0"/>
                    </a:moveTo>
                    <a:lnTo>
                      <a:pt x="3071" y="0"/>
                    </a:lnTo>
                    <a:lnTo>
                      <a:pt x="3071" y="2736"/>
                    </a:lnTo>
                    <a:lnTo>
                      <a:pt x="1" y="2736"/>
                    </a:lnTo>
                    <a:close/>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77" name="Google Shape;1024;p43">
                <a:extLst>
                  <a:ext uri="{FF2B5EF4-FFF2-40B4-BE49-F238E27FC236}">
                    <a16:creationId xmlns:a16="http://schemas.microsoft.com/office/drawing/2014/main" id="{D5B5B218-BBFE-4B48-A28F-2256AA4BCE88}"/>
                  </a:ext>
                </a:extLst>
              </p:cNvPr>
              <p:cNvSpPr/>
              <p:nvPr/>
            </p:nvSpPr>
            <p:spPr>
              <a:xfrm>
                <a:off x="10851390" y="1145337"/>
                <a:ext cx="123868" cy="17713"/>
              </a:xfrm>
              <a:custGeom>
                <a:avLst/>
                <a:gdLst/>
                <a:ahLst/>
                <a:cxnLst/>
                <a:rect l="l" t="t" r="r" b="b"/>
                <a:pathLst>
                  <a:path w="2979" h="426" extrusionOk="0">
                    <a:moveTo>
                      <a:pt x="0" y="0"/>
                    </a:moveTo>
                    <a:lnTo>
                      <a:pt x="0" y="426"/>
                    </a:lnTo>
                    <a:lnTo>
                      <a:pt x="2979" y="426"/>
                    </a:lnTo>
                    <a:lnTo>
                      <a:pt x="2979" y="0"/>
                    </a:lnTo>
                    <a:close/>
                  </a:path>
                </a:pathLst>
              </a:custGeom>
              <a:no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78" name="文字方塊 77">
                <a:extLst>
                  <a:ext uri="{FF2B5EF4-FFF2-40B4-BE49-F238E27FC236}">
                    <a16:creationId xmlns:a16="http://schemas.microsoft.com/office/drawing/2014/main" id="{5E8ACDDD-6B6C-442D-B079-68E40FFF8A8D}"/>
                  </a:ext>
                </a:extLst>
              </p:cNvPr>
              <p:cNvSpPr txBox="1">
                <a:spLocks noChangeArrowheads="1"/>
              </p:cNvSpPr>
              <p:nvPr/>
            </p:nvSpPr>
            <p:spPr bwMode="auto">
              <a:xfrm>
                <a:off x="8642813" y="1767692"/>
                <a:ext cx="2426631" cy="959109"/>
              </a:xfrm>
              <a:prstGeom prst="rect">
                <a:avLst/>
              </a:prstGeom>
              <a:noFill/>
              <a:ln w="38100" cmpd="thickThin">
                <a:no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defRPr kumimoji="1">
                    <a:solidFill>
                      <a:schemeClr val="tx1"/>
                    </a:solidFill>
                    <a:latin typeface="Arial" panose="020B0604020202020204" pitchFamily="34" charset="0"/>
                    <a:ea typeface="新細明體" panose="02020500000000000000" pitchFamily="18" charset="-120"/>
                  </a:defRPr>
                </a:lvl1pPr>
                <a:lvl2pPr marL="742950" indent="-285750">
                  <a:defRPr kumimoji="1">
                    <a:solidFill>
                      <a:schemeClr val="tx1"/>
                    </a:solidFill>
                    <a:latin typeface="Arial" panose="020B0604020202020204" pitchFamily="34" charset="0"/>
                    <a:ea typeface="新細明體" panose="02020500000000000000" pitchFamily="18" charset="-120"/>
                  </a:defRPr>
                </a:lvl2pPr>
                <a:lvl3pPr marL="1143000" indent="-228600">
                  <a:defRPr kumimoji="1">
                    <a:solidFill>
                      <a:schemeClr val="tx1"/>
                    </a:solidFill>
                    <a:latin typeface="Arial" panose="020B0604020202020204" pitchFamily="34" charset="0"/>
                    <a:ea typeface="新細明體" panose="02020500000000000000" pitchFamily="18" charset="-120"/>
                  </a:defRPr>
                </a:lvl3pPr>
                <a:lvl4pPr marL="1600200" indent="-228600">
                  <a:defRPr kumimoji="1">
                    <a:solidFill>
                      <a:schemeClr val="tx1"/>
                    </a:solidFill>
                    <a:latin typeface="Arial" panose="020B0604020202020204" pitchFamily="34" charset="0"/>
                    <a:ea typeface="新細明體" panose="02020500000000000000" pitchFamily="18" charset="-120"/>
                  </a:defRPr>
                </a:lvl4pPr>
                <a:lvl5pPr marL="2057400" indent="-22860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pPr>
                  <a:lnSpc>
                    <a:spcPct val="150000"/>
                  </a:lnSpc>
                  <a:defRPr/>
                </a:pPr>
                <a:r>
                  <a:rPr lang="zh-TW" altLang="en-US" sz="2000" b="1" dirty="0">
                    <a:solidFill>
                      <a:srgbClr val="FF3399"/>
                    </a:solidFill>
                    <a:latin typeface="微軟正黑體" panose="020B0604030504040204" pitchFamily="34" charset="-120"/>
                    <a:ea typeface="微軟正黑體" panose="020B0604030504040204" pitchFamily="34" charset="-120"/>
                  </a:rPr>
                  <a:t>小管加班可多領</a:t>
                </a:r>
                <a:endParaRPr lang="en-US" altLang="zh-TW" sz="2000" b="1" dirty="0">
                  <a:solidFill>
                    <a:srgbClr val="FF3399"/>
                  </a:solidFill>
                  <a:latin typeface="微軟正黑體" panose="020B0604030504040204" pitchFamily="34" charset="-120"/>
                  <a:ea typeface="微軟正黑體" panose="020B0604030504040204" pitchFamily="34" charset="-120"/>
                </a:endParaRPr>
              </a:p>
              <a:p>
                <a:pPr>
                  <a:lnSpc>
                    <a:spcPct val="150000"/>
                  </a:lnSpc>
                  <a:defRPr/>
                </a:pPr>
                <a:r>
                  <a:rPr lang="en-US" altLang="zh-TW" sz="2000" b="1" dirty="0">
                    <a:solidFill>
                      <a:srgbClr val="FF3399"/>
                    </a:solidFill>
                    <a:latin typeface="Times New Roman" panose="02020603050405020304" pitchFamily="18" charset="0"/>
                    <a:ea typeface="微軟正黑體" panose="020B0604030504040204" pitchFamily="34" charset="-120"/>
                    <a:cs typeface="Times New Roman" panose="02020603050405020304" pitchFamily="18" charset="0"/>
                  </a:rPr>
                  <a:t>900</a:t>
                </a:r>
                <a:r>
                  <a:rPr lang="zh-TW" altLang="en-US" sz="2000" b="1" dirty="0">
                    <a:solidFill>
                      <a:srgbClr val="FF3399"/>
                    </a:solidFill>
                    <a:latin typeface="Times New Roman" panose="02020603050405020304" pitchFamily="18" charset="0"/>
                    <a:ea typeface="微軟正黑體" panose="020B0604030504040204" pitchFamily="34" charset="-120"/>
                    <a:cs typeface="Times New Roman" panose="02020603050405020304" pitchFamily="18" charset="0"/>
                  </a:rPr>
                  <a:t>元</a:t>
                </a:r>
                <a:r>
                  <a:rPr lang="en-US" altLang="zh-TW" sz="2000" b="1" dirty="0">
                    <a:solidFill>
                      <a:srgbClr val="FF3399"/>
                    </a:solidFill>
                    <a:latin typeface="Times New Roman" panose="02020603050405020304" pitchFamily="18" charset="0"/>
                    <a:ea typeface="微軟正黑體" panose="020B0604030504040204" pitchFamily="34" charset="-120"/>
                    <a:cs typeface="Times New Roman" panose="02020603050405020304" pitchFamily="18" charset="0"/>
                  </a:rPr>
                  <a:t>-600</a:t>
                </a:r>
                <a:r>
                  <a:rPr lang="zh-TW" altLang="en-US" sz="2000" b="1" dirty="0">
                    <a:solidFill>
                      <a:srgbClr val="FF3399"/>
                    </a:solidFill>
                    <a:latin typeface="Times New Roman" panose="02020603050405020304" pitchFamily="18" charset="0"/>
                    <a:ea typeface="微軟正黑體" panose="020B0604030504040204" pitchFamily="34" charset="-120"/>
                    <a:cs typeface="Times New Roman" panose="02020603050405020304" pitchFamily="18" charset="0"/>
                  </a:rPr>
                  <a:t>元＝</a:t>
                </a:r>
                <a:r>
                  <a:rPr lang="en-US" altLang="zh-TW" sz="2000" b="1" dirty="0">
                    <a:solidFill>
                      <a:srgbClr val="FF3399"/>
                    </a:solidFill>
                    <a:latin typeface="Times New Roman" panose="02020603050405020304" pitchFamily="18" charset="0"/>
                    <a:ea typeface="微軟正黑體" panose="020B0604030504040204" pitchFamily="34" charset="-120"/>
                    <a:cs typeface="Times New Roman" panose="02020603050405020304" pitchFamily="18" charset="0"/>
                  </a:rPr>
                  <a:t>300</a:t>
                </a:r>
                <a:r>
                  <a:rPr lang="zh-TW" altLang="en-US" sz="2000" b="1" dirty="0">
                    <a:solidFill>
                      <a:srgbClr val="FF3399"/>
                    </a:solidFill>
                    <a:latin typeface="Times New Roman" panose="02020603050405020304" pitchFamily="18" charset="0"/>
                    <a:ea typeface="微軟正黑體" panose="020B0604030504040204" pitchFamily="34" charset="-120"/>
                    <a:cs typeface="Times New Roman" panose="02020603050405020304" pitchFamily="18" charset="0"/>
                  </a:rPr>
                  <a:t>元</a:t>
                </a:r>
              </a:p>
            </p:txBody>
          </p:sp>
        </p:grpSp>
        <p:sp>
          <p:nvSpPr>
            <p:cNvPr id="63" name="文字方塊 62">
              <a:extLst>
                <a:ext uri="{FF2B5EF4-FFF2-40B4-BE49-F238E27FC236}">
                  <a16:creationId xmlns:a16="http://schemas.microsoft.com/office/drawing/2014/main" id="{34D77635-61E2-4D89-820D-DCC0A13F1544}"/>
                </a:ext>
              </a:extLst>
            </p:cNvPr>
            <p:cNvSpPr txBox="1"/>
            <p:nvPr/>
          </p:nvSpPr>
          <p:spPr>
            <a:xfrm>
              <a:off x="8592181" y="1289760"/>
              <a:ext cx="1768083" cy="429983"/>
            </a:xfrm>
            <a:prstGeom prst="rect">
              <a:avLst/>
            </a:prstGeom>
            <a:noFill/>
          </p:spPr>
          <p:txBody>
            <a:bodyPr wrap="square">
              <a:spAutoFit/>
            </a:bodyPr>
            <a:lstStyle/>
            <a:p>
              <a:pPr>
                <a:lnSpc>
                  <a:spcPct val="150000"/>
                </a:lnSpc>
              </a:pPr>
              <a:r>
                <a:rPr lang="zh-TW" altLang="en-US" sz="1800" b="1" dirty="0">
                  <a:solidFill>
                    <a:schemeClr val="bg1"/>
                  </a:solidFill>
                  <a:latin typeface="微軟正黑體" panose="020B0604030504040204" pitchFamily="34" charset="-120"/>
                  <a:ea typeface="微軟正黑體" panose="020B0604030504040204" pitchFamily="34" charset="-120"/>
                </a:rPr>
                <a:t>多領</a:t>
              </a:r>
              <a:r>
                <a:rPr lang="en-US" altLang="zh-TW" sz="1800" b="1" dirty="0">
                  <a:solidFill>
                    <a:schemeClr val="bg1"/>
                  </a:solidFill>
                  <a:latin typeface="微軟正黑體" panose="020B0604030504040204" pitchFamily="34" charset="-120"/>
                  <a:ea typeface="微軟正黑體" panose="020B0604030504040204" pitchFamily="34" charset="-120"/>
                </a:rPr>
                <a:t>? $$$$</a:t>
              </a:r>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fade">
                                      <p:cBhvr>
                                        <p:cTn id="7" dur="500"/>
                                        <p:tgtEl>
                                          <p:spTgt spid="2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61"/>
                                        </p:tgtEl>
                                        <p:attrNameLst>
                                          <p:attrName>style.visibility</p:attrName>
                                        </p:attrNameLst>
                                      </p:cBhvr>
                                      <p:to>
                                        <p:strVal val="visible"/>
                                      </p:to>
                                    </p:set>
                                    <p:animEffect transition="in" filter="fade">
                                      <p:cBhvr>
                                        <p:cTn id="17" dur="500"/>
                                        <p:tgtEl>
                                          <p:spTgt spid="6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片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6687" y="260648"/>
            <a:ext cx="11779230" cy="6192688"/>
          </a:xfrm>
          <a:prstGeom prst="rect">
            <a:avLst/>
          </a:prstGeom>
        </p:spPr>
      </p:pic>
    </p:spTree>
    <p:extLst>
      <p:ext uri="{BB962C8B-B14F-4D97-AF65-F5344CB8AC3E}">
        <p14:creationId xmlns:p14="http://schemas.microsoft.com/office/powerpoint/2010/main" val="422009783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accent4"/>
        </a:solidFill>
        <a:effectLst/>
      </p:bgPr>
    </p:bg>
    <p:spTree>
      <p:nvGrpSpPr>
        <p:cNvPr id="1" name=""/>
        <p:cNvGrpSpPr/>
        <p:nvPr/>
      </p:nvGrpSpPr>
      <p:grpSpPr>
        <a:xfrm>
          <a:off x="0" y="0"/>
          <a:ext cx="0" cy="0"/>
          <a:chOff x="0" y="0"/>
          <a:chExt cx="0" cy="0"/>
        </a:xfrm>
      </p:grpSpPr>
      <p:sp>
        <p:nvSpPr>
          <p:cNvPr id="39940" name="標題 1"/>
          <p:cNvSpPr>
            <a:spLocks noGrp="1"/>
          </p:cNvSpPr>
          <p:nvPr>
            <p:ph type="title" idx="4294967295"/>
          </p:nvPr>
        </p:nvSpPr>
        <p:spPr>
          <a:xfrm>
            <a:off x="1271588" y="573431"/>
            <a:ext cx="7276872" cy="864194"/>
          </a:xfrm>
        </p:spPr>
        <p:txBody>
          <a:bodyPr/>
          <a:lstStyle/>
          <a:p>
            <a:r>
              <a:rPr lang="zh-TW" altLang="en-US" sz="5400" dirty="0">
                <a:solidFill>
                  <a:srgbClr val="FA6D25"/>
                </a:solidFill>
                <a:latin typeface="Times New Roman" panose="02020603050405020304" pitchFamily="18" charset="0"/>
                <a:ea typeface="微軟正黑體" panose="020B0604030504040204" pitchFamily="34" charset="-120"/>
                <a:cs typeface="Times New Roman" panose="02020603050405020304" pitchFamily="18" charset="0"/>
              </a:rPr>
              <a:t>休息日加班費計算</a:t>
            </a:r>
          </a:p>
        </p:txBody>
      </p:sp>
      <p:sp>
        <p:nvSpPr>
          <p:cNvPr id="19459" name="內容版面配置區 2"/>
          <p:cNvSpPr>
            <a:spLocks noGrp="1"/>
          </p:cNvSpPr>
          <p:nvPr>
            <p:ph type="subTitle" idx="4294967295"/>
          </p:nvPr>
        </p:nvSpPr>
        <p:spPr>
          <a:xfrm>
            <a:off x="1271589" y="1772816"/>
            <a:ext cx="9864972" cy="1296144"/>
          </a:xfrm>
        </p:spPr>
        <p:txBody>
          <a:bodyPr/>
          <a:lstStyle/>
          <a:p>
            <a:pPr marL="0" indent="0">
              <a:buNone/>
              <a:defRPr/>
            </a:pPr>
            <a:r>
              <a:rPr lang="en-US" altLang="zh-TW" sz="3200" dirty="0">
                <a:solidFill>
                  <a:schemeClr val="tx2">
                    <a:lumMod val="10000"/>
                  </a:schemeClr>
                </a:solidFill>
                <a:latin typeface="微軟正黑體" panose="020B0604030504040204" pitchFamily="34" charset="-120"/>
                <a:ea typeface="微軟正黑體" panose="020B0604030504040204" pitchFamily="34" charset="-120"/>
              </a:rPr>
              <a:t>Q</a:t>
            </a:r>
            <a:r>
              <a:rPr lang="zh-TW" altLang="en-US" sz="3200" dirty="0">
                <a:solidFill>
                  <a:schemeClr val="tx2">
                    <a:lumMod val="10000"/>
                  </a:schemeClr>
                </a:solidFill>
                <a:latin typeface="微軟正黑體" panose="020B0604030504040204" pitchFamily="34" charset="-120"/>
                <a:ea typeface="微軟正黑體" panose="020B0604030504040204" pitchFamily="34" charset="-120"/>
              </a:rPr>
              <a:t> 承上，小管時薪</a:t>
            </a:r>
            <a:r>
              <a:rPr lang="en-US" altLang="zh-TW" sz="3200" dirty="0">
                <a:solidFill>
                  <a:schemeClr val="tx2">
                    <a:lumMod val="10000"/>
                  </a:schemeClr>
                </a:solidFill>
                <a:latin typeface="微軟正黑體" panose="020B0604030504040204" pitchFamily="34" charset="-120"/>
                <a:ea typeface="微軟正黑體" panose="020B0604030504040204" pitchFamily="34" charset="-120"/>
              </a:rPr>
              <a:t>150</a:t>
            </a:r>
            <a:r>
              <a:rPr lang="zh-TW" altLang="en-US" sz="3200" dirty="0">
                <a:solidFill>
                  <a:schemeClr val="tx2">
                    <a:lumMod val="10000"/>
                  </a:schemeClr>
                </a:solidFill>
                <a:latin typeface="微軟正黑體" panose="020B0604030504040204" pitchFamily="34" charset="-120"/>
                <a:ea typeface="微軟正黑體" panose="020B0604030504040204" pitchFamily="34" charset="-120"/>
              </a:rPr>
              <a:t>元，休息日出勤一天，請問當天可領薪資多少錢？</a:t>
            </a:r>
            <a:endParaRPr lang="en-US" altLang="zh-TW" sz="3200" dirty="0">
              <a:solidFill>
                <a:schemeClr val="tx2">
                  <a:lumMod val="10000"/>
                </a:schemeClr>
              </a:solidFill>
              <a:latin typeface="微軟正黑體" panose="020B0604030504040204" pitchFamily="34" charset="-120"/>
              <a:ea typeface="微軟正黑體" panose="020B0604030504040204" pitchFamily="34" charset="-120"/>
              <a:sym typeface="Wingdings 2" pitchFamily="18" charset="2"/>
            </a:endParaRPr>
          </a:p>
        </p:txBody>
      </p:sp>
      <p:sp>
        <p:nvSpPr>
          <p:cNvPr id="5" name="文字方塊 4">
            <a:extLst>
              <a:ext uri="{FF2B5EF4-FFF2-40B4-BE49-F238E27FC236}">
                <a16:creationId xmlns:a16="http://schemas.microsoft.com/office/drawing/2014/main" id="{CFBE3194-825D-4C9B-A792-3E675A2D67DE}"/>
              </a:ext>
            </a:extLst>
          </p:cNvPr>
          <p:cNvSpPr txBox="1"/>
          <p:nvPr/>
        </p:nvSpPr>
        <p:spPr>
          <a:xfrm>
            <a:off x="1274540" y="3429000"/>
            <a:ext cx="8826305" cy="2677656"/>
          </a:xfrm>
          <a:prstGeom prst="rect">
            <a:avLst/>
          </a:prstGeom>
          <a:noFill/>
        </p:spPr>
        <p:txBody>
          <a:bodyPr wrap="square">
            <a:spAutoFit/>
          </a:bodyPr>
          <a:lstStyle/>
          <a:p>
            <a:pPr marL="342900" indent="-342900">
              <a:buFont typeface="Wingdings" panose="05000000000000000000" pitchFamily="2" charset="2"/>
              <a:buChar char="n"/>
              <a:defRPr/>
            </a:pPr>
            <a:r>
              <a:rPr lang="zh-TW" altLang="en-US" sz="2400" b="1" dirty="0">
                <a:solidFill>
                  <a:schemeClr val="tx2">
                    <a:lumMod val="10000"/>
                  </a:schemeClr>
                </a:solidFill>
                <a:latin typeface="微軟正黑體" panose="020B0604030504040204" pitchFamily="34" charset="-120"/>
                <a:ea typeface="微軟正黑體" panose="020B0604030504040204" pitchFamily="34" charset="-120"/>
              </a:rPr>
              <a:t>加班費</a:t>
            </a:r>
            <a:r>
              <a:rPr lang="en-US" altLang="zh-TW" sz="2400" b="1" dirty="0">
                <a:solidFill>
                  <a:schemeClr val="tx2">
                    <a:lumMod val="10000"/>
                  </a:schemeClr>
                </a:solidFill>
                <a:latin typeface="微軟正黑體" panose="020B0604030504040204" pitchFamily="34" charset="-120"/>
                <a:ea typeface="微軟正黑體" panose="020B0604030504040204" pitchFamily="34" charset="-120"/>
              </a:rPr>
              <a:t>:(150</a:t>
            </a:r>
            <a:r>
              <a:rPr lang="en-US" altLang="zh-TW" sz="2400" b="1" dirty="0">
                <a:solidFill>
                  <a:schemeClr val="tx2">
                    <a:lumMod val="10000"/>
                  </a:schemeClr>
                </a:solidFill>
                <a:latin typeface="微軟正黑體" panose="020B0604030504040204" pitchFamily="34" charset="-120"/>
                <a:ea typeface="微軟正黑體" panose="020B0604030504040204" pitchFamily="34" charset="-120"/>
                <a:sym typeface="Wingdings 2" pitchFamily="18" charset="2"/>
              </a:rPr>
              <a:t>4/32)(1505/36)</a:t>
            </a:r>
          </a:p>
          <a:p>
            <a:pPr>
              <a:defRPr/>
            </a:pPr>
            <a:r>
              <a:rPr lang="zh-TW" altLang="en-US" sz="2400" b="1" dirty="0">
                <a:solidFill>
                  <a:schemeClr val="tx2">
                    <a:lumMod val="10000"/>
                  </a:schemeClr>
                </a:solidFill>
                <a:latin typeface="微軟正黑體" panose="020B0604030504040204" pitchFamily="34" charset="-120"/>
                <a:ea typeface="微軟正黑體" panose="020B0604030504040204" pitchFamily="34" charset="-120"/>
                <a:sym typeface="Wingdings 2" pitchFamily="18" charset="2"/>
              </a:rPr>
              <a:t>    </a:t>
            </a:r>
            <a:r>
              <a:rPr lang="en-US" altLang="zh-TW" sz="2400" b="1" dirty="0">
                <a:solidFill>
                  <a:schemeClr val="tx2">
                    <a:lumMod val="10000"/>
                  </a:schemeClr>
                </a:solidFill>
                <a:latin typeface="微軟正黑體" panose="020B0604030504040204" pitchFamily="34" charset="-120"/>
                <a:ea typeface="微軟正黑體" panose="020B0604030504040204" pitchFamily="34" charset="-120"/>
                <a:sym typeface="Wingdings 2" pitchFamily="18" charset="2"/>
              </a:rPr>
              <a:t>           </a:t>
            </a:r>
            <a:r>
              <a:rPr lang="zh-TW" altLang="en-US" sz="2400" b="1" dirty="0">
                <a:solidFill>
                  <a:schemeClr val="tx2">
                    <a:lumMod val="10000"/>
                  </a:schemeClr>
                </a:solidFill>
                <a:latin typeface="微軟正黑體" panose="020B0604030504040204" pitchFamily="34" charset="-120"/>
                <a:ea typeface="微軟正黑體" panose="020B0604030504040204" pitchFamily="34" charset="-120"/>
                <a:sym typeface="Wingdings 2" pitchFamily="18" charset="2"/>
              </a:rPr>
              <a:t>          </a:t>
            </a:r>
            <a:r>
              <a:rPr lang="en-US" altLang="zh-TW" sz="2400" b="1" dirty="0">
                <a:solidFill>
                  <a:schemeClr val="tx2">
                    <a:lumMod val="10000"/>
                  </a:schemeClr>
                </a:solidFill>
                <a:latin typeface="微軟正黑體" panose="020B0604030504040204" pitchFamily="34" charset="-120"/>
                <a:ea typeface="微軟正黑體" panose="020B0604030504040204" pitchFamily="34" charset="-120"/>
                <a:sym typeface="Wingdings 2" pitchFamily="18" charset="2"/>
              </a:rPr>
              <a:t>=</a:t>
            </a:r>
            <a:r>
              <a:rPr lang="zh-TW" altLang="en-US" sz="2400" b="1" dirty="0">
                <a:solidFill>
                  <a:schemeClr val="tx2">
                    <a:lumMod val="10000"/>
                  </a:schemeClr>
                </a:solidFill>
                <a:latin typeface="微軟正黑體" panose="020B0604030504040204" pitchFamily="34" charset="-120"/>
                <a:ea typeface="微軟正黑體" panose="020B0604030504040204" pitchFamily="34" charset="-120"/>
                <a:sym typeface="Wingdings 2" pitchFamily="18" charset="2"/>
              </a:rPr>
              <a:t>          </a:t>
            </a:r>
            <a:r>
              <a:rPr lang="en-US" altLang="zh-TW" sz="2400" b="1" dirty="0">
                <a:solidFill>
                  <a:schemeClr val="tx2">
                    <a:lumMod val="10000"/>
                  </a:schemeClr>
                </a:solidFill>
                <a:latin typeface="微軟正黑體" panose="020B0604030504040204" pitchFamily="34" charset="-120"/>
                <a:ea typeface="微軟正黑體" panose="020B0604030504040204" pitchFamily="34" charset="-120"/>
                <a:sym typeface="Wingdings 2" pitchFamily="18" charset="2"/>
              </a:rPr>
              <a:t>400</a:t>
            </a:r>
            <a:r>
              <a:rPr lang="zh-TW" altLang="en-US" sz="2400" b="1" dirty="0">
                <a:solidFill>
                  <a:schemeClr val="tx2">
                    <a:lumMod val="10000"/>
                  </a:schemeClr>
                </a:solidFill>
                <a:latin typeface="微軟正黑體" panose="020B0604030504040204" pitchFamily="34" charset="-120"/>
                <a:ea typeface="微軟正黑體" panose="020B0604030504040204" pitchFamily="34" charset="-120"/>
                <a:sym typeface="Wingdings 2" pitchFamily="18" charset="2"/>
              </a:rPr>
              <a:t>         </a:t>
            </a:r>
            <a:r>
              <a:rPr lang="en-US" altLang="zh-TW" sz="2400" b="1" dirty="0">
                <a:solidFill>
                  <a:schemeClr val="tx2">
                    <a:lumMod val="10000"/>
                  </a:schemeClr>
                </a:solidFill>
                <a:latin typeface="微軟正黑體" panose="020B0604030504040204" pitchFamily="34" charset="-120"/>
                <a:ea typeface="微軟正黑體" panose="020B0604030504040204" pitchFamily="34" charset="-120"/>
                <a:sym typeface="Wingdings 2" pitchFamily="18" charset="2"/>
              </a:rPr>
              <a:t></a:t>
            </a:r>
            <a:r>
              <a:rPr lang="zh-TW" altLang="en-US" sz="2400" b="1" dirty="0">
                <a:solidFill>
                  <a:schemeClr val="tx2">
                    <a:lumMod val="10000"/>
                  </a:schemeClr>
                </a:solidFill>
                <a:latin typeface="微軟正黑體" panose="020B0604030504040204" pitchFamily="34" charset="-120"/>
                <a:ea typeface="微軟正黑體" panose="020B0604030504040204" pitchFamily="34" charset="-120"/>
                <a:sym typeface="Wingdings 2" pitchFamily="18" charset="2"/>
              </a:rPr>
              <a:t>       </a:t>
            </a:r>
            <a:r>
              <a:rPr lang="en-US" altLang="zh-TW" sz="2400" b="1" dirty="0">
                <a:solidFill>
                  <a:schemeClr val="tx2">
                    <a:lumMod val="10000"/>
                  </a:schemeClr>
                </a:solidFill>
                <a:latin typeface="微軟正黑體" panose="020B0604030504040204" pitchFamily="34" charset="-120"/>
                <a:ea typeface="微軟正黑體" panose="020B0604030504040204" pitchFamily="34" charset="-120"/>
                <a:sym typeface="Wingdings 2" pitchFamily="18" charset="2"/>
              </a:rPr>
              <a:t>1500</a:t>
            </a:r>
            <a:r>
              <a:rPr lang="zh-TW" altLang="en-US" sz="2400" b="1" dirty="0">
                <a:solidFill>
                  <a:schemeClr val="tx2">
                    <a:lumMod val="10000"/>
                  </a:schemeClr>
                </a:solidFill>
                <a:latin typeface="微軟正黑體" panose="020B0604030504040204" pitchFamily="34" charset="-120"/>
                <a:ea typeface="微軟正黑體" panose="020B0604030504040204" pitchFamily="34" charset="-120"/>
                <a:sym typeface="Wingdings 2" pitchFamily="18" charset="2"/>
              </a:rPr>
              <a:t>           </a:t>
            </a:r>
            <a:r>
              <a:rPr lang="en-US" altLang="zh-TW" sz="2400" b="1" dirty="0">
                <a:solidFill>
                  <a:schemeClr val="tx2">
                    <a:lumMod val="10000"/>
                  </a:schemeClr>
                </a:solidFill>
                <a:latin typeface="微軟正黑體" panose="020B0604030504040204" pitchFamily="34" charset="-120"/>
                <a:ea typeface="微軟正黑體" panose="020B0604030504040204" pitchFamily="34" charset="-120"/>
                <a:sym typeface="Wingdings 2" pitchFamily="18" charset="2"/>
              </a:rPr>
              <a:t>=</a:t>
            </a:r>
            <a:r>
              <a:rPr lang="en-US" altLang="zh-TW" sz="2400" b="1" dirty="0">
                <a:solidFill>
                  <a:srgbClr val="FF0000"/>
                </a:solidFill>
                <a:latin typeface="微軟正黑體" panose="020B0604030504040204" pitchFamily="34" charset="-120"/>
                <a:ea typeface="微軟正黑體" panose="020B0604030504040204" pitchFamily="34" charset="-120"/>
                <a:sym typeface="Wingdings 2" pitchFamily="18" charset="2"/>
              </a:rPr>
              <a:t>1900</a:t>
            </a:r>
          </a:p>
          <a:p>
            <a:pPr marL="342900" indent="-342900">
              <a:buFont typeface="Wingdings" panose="05000000000000000000" pitchFamily="2" charset="2"/>
              <a:buChar char="n"/>
              <a:defRPr/>
            </a:pPr>
            <a:endParaRPr lang="en-US" altLang="zh-TW" sz="2400" b="1" dirty="0">
              <a:solidFill>
                <a:schemeClr val="tx2">
                  <a:lumMod val="10000"/>
                </a:schemeClr>
              </a:solidFill>
              <a:latin typeface="微軟正黑體" panose="020B0604030504040204" pitchFamily="34" charset="-120"/>
              <a:ea typeface="微軟正黑體" panose="020B0604030504040204" pitchFamily="34" charset="-120"/>
              <a:sym typeface="Wingdings 2" pitchFamily="18" charset="2"/>
            </a:endParaRPr>
          </a:p>
          <a:p>
            <a:pPr marL="342900" indent="-342900">
              <a:buFont typeface="Wingdings" panose="05000000000000000000" pitchFamily="2" charset="2"/>
              <a:buChar char="n"/>
              <a:defRPr/>
            </a:pPr>
            <a:r>
              <a:rPr lang="zh-TW" altLang="en-US" sz="2400" b="1" dirty="0">
                <a:solidFill>
                  <a:schemeClr val="tx2">
                    <a:lumMod val="10000"/>
                  </a:schemeClr>
                </a:solidFill>
                <a:latin typeface="微軟正黑體" panose="020B0604030504040204" pitchFamily="34" charset="-120"/>
                <a:ea typeface="微軟正黑體" panose="020B0604030504040204" pitchFamily="34" charset="-120"/>
              </a:rPr>
              <a:t>當天日薪</a:t>
            </a:r>
            <a:r>
              <a:rPr lang="en-US" altLang="zh-TW" sz="2400" b="1" dirty="0">
                <a:solidFill>
                  <a:schemeClr val="tx2">
                    <a:lumMod val="10000"/>
                  </a:schemeClr>
                </a:solidFill>
                <a:latin typeface="微軟正黑體" panose="020B0604030504040204" pitchFamily="34" charset="-120"/>
                <a:ea typeface="微軟正黑體" panose="020B0604030504040204" pitchFamily="34" charset="-120"/>
              </a:rPr>
              <a:t>:</a:t>
            </a:r>
            <a:r>
              <a:rPr lang="zh-TW" altLang="en-US" sz="2400" b="1" dirty="0">
                <a:solidFill>
                  <a:schemeClr val="tx2">
                    <a:lumMod val="10000"/>
                  </a:schemeClr>
                </a:solidFill>
                <a:latin typeface="微軟正黑體" panose="020B0604030504040204" pitchFamily="34" charset="-120"/>
                <a:ea typeface="微軟正黑體" panose="020B0604030504040204" pitchFamily="34" charset="-120"/>
                <a:sym typeface="Wingdings 2" pitchFamily="18" charset="2"/>
              </a:rPr>
              <a:t>時薪</a:t>
            </a:r>
            <a:r>
              <a:rPr lang="en-US" altLang="zh-TW" sz="2400" b="1" dirty="0">
                <a:solidFill>
                  <a:schemeClr val="tx2">
                    <a:lumMod val="10000"/>
                  </a:schemeClr>
                </a:solidFill>
                <a:latin typeface="微軟正黑體" panose="020B0604030504040204" pitchFamily="34" charset="-120"/>
                <a:ea typeface="微軟正黑體" panose="020B0604030504040204" pitchFamily="34" charset="-120"/>
                <a:sym typeface="Wingdings 2" pitchFamily="18" charset="2"/>
              </a:rPr>
              <a:t>150</a:t>
            </a:r>
            <a:r>
              <a:rPr lang="zh-TW" altLang="en-US" sz="2400" b="1" dirty="0">
                <a:solidFill>
                  <a:schemeClr val="tx2">
                    <a:lumMod val="10000"/>
                  </a:schemeClr>
                </a:solidFill>
                <a:latin typeface="微軟正黑體" panose="020B0604030504040204" pitchFamily="34" charset="-120"/>
                <a:ea typeface="微軟正黑體" panose="020B0604030504040204" pitchFamily="34" charset="-120"/>
                <a:sym typeface="Wingdings 2" pitchFamily="18" charset="2"/>
              </a:rPr>
              <a:t>元，一天日薪</a:t>
            </a:r>
            <a:r>
              <a:rPr lang="en-US" altLang="zh-TW" sz="2400" b="1" dirty="0">
                <a:solidFill>
                  <a:srgbClr val="FF0000"/>
                </a:solidFill>
                <a:latin typeface="微軟正黑體" panose="020B0604030504040204" pitchFamily="34" charset="-120"/>
                <a:ea typeface="微軟正黑體" panose="020B0604030504040204" pitchFamily="34" charset="-120"/>
                <a:sym typeface="Wingdings 2" pitchFamily="18" charset="2"/>
              </a:rPr>
              <a:t>1200</a:t>
            </a:r>
            <a:r>
              <a:rPr lang="zh-TW" altLang="en-US" sz="2400" b="1" dirty="0">
                <a:solidFill>
                  <a:schemeClr val="tx2">
                    <a:lumMod val="10000"/>
                  </a:schemeClr>
                </a:solidFill>
                <a:latin typeface="微軟正黑體" panose="020B0604030504040204" pitchFamily="34" charset="-120"/>
                <a:ea typeface="微軟正黑體" panose="020B0604030504040204" pitchFamily="34" charset="-120"/>
                <a:sym typeface="Wingdings 2" pitchFamily="18" charset="2"/>
              </a:rPr>
              <a:t>元</a:t>
            </a:r>
            <a:r>
              <a:rPr lang="en-US" altLang="zh-TW" sz="2400" b="1" dirty="0">
                <a:solidFill>
                  <a:schemeClr val="tx2">
                    <a:lumMod val="10000"/>
                  </a:schemeClr>
                </a:solidFill>
                <a:latin typeface="微軟正黑體" panose="020B0604030504040204" pitchFamily="34" charset="-120"/>
                <a:ea typeface="微軟正黑體" panose="020B0604030504040204" pitchFamily="34" charset="-120"/>
                <a:sym typeface="Wingdings 2" pitchFamily="18" charset="2"/>
              </a:rPr>
              <a:t>(8</a:t>
            </a:r>
            <a:r>
              <a:rPr lang="zh-TW" altLang="en-US" sz="2400" b="1" dirty="0">
                <a:solidFill>
                  <a:schemeClr val="tx2">
                    <a:lumMod val="10000"/>
                  </a:schemeClr>
                </a:solidFill>
                <a:latin typeface="微軟正黑體" panose="020B0604030504040204" pitchFamily="34" charset="-120"/>
                <a:ea typeface="微軟正黑體" panose="020B0604030504040204" pitchFamily="34" charset="-120"/>
                <a:sym typeface="Wingdings 2" pitchFamily="18" charset="2"/>
              </a:rPr>
              <a:t>小時</a:t>
            </a:r>
            <a:r>
              <a:rPr lang="en-US" altLang="zh-TW" sz="2400" b="1" dirty="0">
                <a:solidFill>
                  <a:schemeClr val="tx2">
                    <a:lumMod val="10000"/>
                  </a:schemeClr>
                </a:solidFill>
                <a:latin typeface="微軟正黑體" panose="020B0604030504040204" pitchFamily="34" charset="-120"/>
                <a:ea typeface="微軟正黑體" panose="020B0604030504040204" pitchFamily="34" charset="-120"/>
                <a:sym typeface="Wingdings 2" pitchFamily="18" charset="2"/>
              </a:rPr>
              <a:t>)</a:t>
            </a:r>
          </a:p>
          <a:p>
            <a:pPr marL="0" indent="0">
              <a:buNone/>
              <a:defRPr/>
            </a:pPr>
            <a:endParaRPr lang="en-US" altLang="zh-TW" sz="2400" b="1" dirty="0">
              <a:solidFill>
                <a:schemeClr val="tx2">
                  <a:lumMod val="10000"/>
                </a:schemeClr>
              </a:solidFill>
              <a:latin typeface="微軟正黑體" panose="020B0604030504040204" pitchFamily="34" charset="-120"/>
              <a:ea typeface="微軟正黑體" panose="020B0604030504040204" pitchFamily="34" charset="-120"/>
            </a:endParaRPr>
          </a:p>
          <a:p>
            <a:pPr marL="0" indent="0">
              <a:buNone/>
              <a:defRPr/>
            </a:pPr>
            <a:r>
              <a:rPr lang="zh-TW" altLang="en-US" sz="2400" b="1" dirty="0">
                <a:solidFill>
                  <a:schemeClr val="tx2">
                    <a:lumMod val="10000"/>
                  </a:schemeClr>
                </a:solidFill>
                <a:latin typeface="微軟正黑體" panose="020B0604030504040204" pitchFamily="34" charset="-120"/>
                <a:ea typeface="微軟正黑體" panose="020B0604030504040204" pitchFamily="34" charset="-120"/>
              </a:rPr>
              <a:t>所以小管休息日出勤一天，可領</a:t>
            </a:r>
            <a:r>
              <a:rPr lang="zh-TW" altLang="en-US" sz="2400" b="1" dirty="0">
                <a:solidFill>
                  <a:schemeClr val="tx2">
                    <a:lumMod val="10000"/>
                  </a:schemeClr>
                </a:solidFill>
                <a:latin typeface="微軟正黑體" panose="020B0604030504040204" pitchFamily="34" charset="-120"/>
                <a:ea typeface="微軟正黑體" panose="020B0604030504040204" pitchFamily="34" charset="-120"/>
                <a:sym typeface="Wingdings 2" pitchFamily="18" charset="2"/>
              </a:rPr>
              <a:t>加班費  </a:t>
            </a:r>
            <a:r>
              <a:rPr lang="zh-TW" altLang="en-US" sz="2400" b="1" dirty="0">
                <a:solidFill>
                  <a:schemeClr val="tx2">
                    <a:lumMod val="10000"/>
                  </a:schemeClr>
                </a:solidFill>
                <a:latin typeface="微軟正黑體" panose="020B0604030504040204" pitchFamily="34" charset="-120"/>
                <a:ea typeface="微軟正黑體" panose="020B0604030504040204" pitchFamily="34" charset="-120"/>
              </a:rPr>
              <a:t>當天日薪</a:t>
            </a:r>
            <a:endParaRPr lang="en-US" altLang="zh-TW" sz="2400" b="1" dirty="0">
              <a:solidFill>
                <a:schemeClr val="tx2">
                  <a:lumMod val="10000"/>
                </a:schemeClr>
              </a:solidFill>
              <a:latin typeface="微軟正黑體" panose="020B0604030504040204" pitchFamily="34" charset="-120"/>
              <a:ea typeface="微軟正黑體" panose="020B0604030504040204" pitchFamily="34" charset="-120"/>
            </a:endParaRPr>
          </a:p>
          <a:p>
            <a:pPr marL="0" indent="0">
              <a:buNone/>
              <a:defRPr/>
            </a:pPr>
            <a:r>
              <a:rPr lang="zh-TW" altLang="en-US" sz="2400" b="1" dirty="0">
                <a:solidFill>
                  <a:schemeClr val="tx2">
                    <a:lumMod val="10000"/>
                  </a:schemeClr>
                </a:solidFill>
                <a:latin typeface="微軟正黑體" panose="020B0604030504040204" pitchFamily="34" charset="-120"/>
                <a:ea typeface="微軟正黑體" panose="020B0604030504040204" pitchFamily="34" charset="-120"/>
                <a:sym typeface="Wingdings 2" pitchFamily="18" charset="2"/>
              </a:rPr>
              <a:t>                                                    </a:t>
            </a:r>
            <a:r>
              <a:rPr lang="en-US" altLang="zh-TW" sz="2400" b="1" dirty="0">
                <a:solidFill>
                  <a:srgbClr val="FF0000"/>
                </a:solidFill>
                <a:latin typeface="微軟正黑體" panose="020B0604030504040204" pitchFamily="34" charset="-120"/>
                <a:ea typeface="微軟正黑體" panose="020B0604030504040204" pitchFamily="34" charset="-120"/>
                <a:sym typeface="Wingdings 2" pitchFamily="18" charset="2"/>
              </a:rPr>
              <a:t>=</a:t>
            </a:r>
            <a:r>
              <a:rPr lang="zh-TW" altLang="en-US" sz="2400" b="1" dirty="0">
                <a:solidFill>
                  <a:srgbClr val="FF0000"/>
                </a:solidFill>
                <a:latin typeface="微軟正黑體" panose="020B0604030504040204" pitchFamily="34" charset="-120"/>
                <a:ea typeface="微軟正黑體" panose="020B0604030504040204" pitchFamily="34" charset="-120"/>
                <a:sym typeface="Wingdings 2" pitchFamily="18" charset="2"/>
              </a:rPr>
              <a:t>  </a:t>
            </a:r>
            <a:r>
              <a:rPr lang="en-US" altLang="zh-TW" sz="2400" b="1" dirty="0">
                <a:solidFill>
                  <a:srgbClr val="FF0000"/>
                </a:solidFill>
                <a:latin typeface="微軟正黑體" panose="020B0604030504040204" pitchFamily="34" charset="-120"/>
                <a:ea typeface="微軟正黑體" panose="020B0604030504040204" pitchFamily="34" charset="-120"/>
                <a:sym typeface="Wingdings 2" pitchFamily="18" charset="2"/>
              </a:rPr>
              <a:t>1900</a:t>
            </a:r>
            <a:r>
              <a:rPr lang="zh-TW" altLang="en-US" sz="2400" b="1" dirty="0">
                <a:solidFill>
                  <a:srgbClr val="FF0000"/>
                </a:solidFill>
                <a:latin typeface="微軟正黑體" panose="020B0604030504040204" pitchFamily="34" charset="-120"/>
                <a:ea typeface="微軟正黑體" panose="020B0604030504040204" pitchFamily="34" charset="-120"/>
                <a:sym typeface="Wingdings 2" pitchFamily="18" charset="2"/>
              </a:rPr>
              <a:t>  </a:t>
            </a:r>
            <a:r>
              <a:rPr lang="en-US" altLang="zh-TW" sz="2400" b="1" dirty="0">
                <a:solidFill>
                  <a:srgbClr val="FF0000"/>
                </a:solidFill>
                <a:latin typeface="微軟正黑體" panose="020B0604030504040204" pitchFamily="34" charset="-120"/>
                <a:ea typeface="微軟正黑體" panose="020B0604030504040204" pitchFamily="34" charset="-120"/>
                <a:sym typeface="Wingdings 2" pitchFamily="18" charset="2"/>
              </a:rPr>
              <a:t></a:t>
            </a:r>
            <a:r>
              <a:rPr lang="zh-TW" altLang="en-US" sz="2400" b="1" dirty="0">
                <a:solidFill>
                  <a:srgbClr val="FF0000"/>
                </a:solidFill>
                <a:latin typeface="微軟正黑體" panose="020B0604030504040204" pitchFamily="34" charset="-120"/>
                <a:ea typeface="微軟正黑體" panose="020B0604030504040204" pitchFamily="34" charset="-120"/>
                <a:sym typeface="Wingdings 2" pitchFamily="18" charset="2"/>
              </a:rPr>
              <a:t> </a:t>
            </a:r>
            <a:r>
              <a:rPr lang="en-US" altLang="zh-TW" sz="2400" b="1" dirty="0">
                <a:solidFill>
                  <a:srgbClr val="FF0000"/>
                </a:solidFill>
                <a:latin typeface="微軟正黑體" panose="020B0604030504040204" pitchFamily="34" charset="-120"/>
                <a:ea typeface="微軟正黑體" panose="020B0604030504040204" pitchFamily="34" charset="-120"/>
                <a:sym typeface="Wingdings 2" pitchFamily="18" charset="2"/>
              </a:rPr>
              <a:t>1200</a:t>
            </a:r>
            <a:r>
              <a:rPr lang="zh-TW" altLang="en-US" sz="2400" b="1" dirty="0">
                <a:solidFill>
                  <a:srgbClr val="FF0000"/>
                </a:solidFill>
                <a:latin typeface="微軟正黑體" panose="020B0604030504040204" pitchFamily="34" charset="-120"/>
                <a:ea typeface="微軟正黑體" panose="020B0604030504040204" pitchFamily="34" charset="-120"/>
                <a:sym typeface="Wingdings 2" pitchFamily="18" charset="2"/>
              </a:rPr>
              <a:t>     </a:t>
            </a:r>
            <a:r>
              <a:rPr lang="en-US" altLang="zh-TW" sz="2400" b="1" dirty="0">
                <a:solidFill>
                  <a:srgbClr val="FF0000"/>
                </a:solidFill>
                <a:latin typeface="微軟正黑體" panose="020B0604030504040204" pitchFamily="34" charset="-120"/>
                <a:ea typeface="微軟正黑體" panose="020B0604030504040204" pitchFamily="34" charset="-120"/>
                <a:sym typeface="Wingdings 2" pitchFamily="18" charset="2"/>
              </a:rPr>
              <a:t>=3100</a:t>
            </a:r>
            <a:endParaRPr lang="zh-TW" altLang="en-US" sz="2400" b="1" dirty="0">
              <a:solidFill>
                <a:srgbClr val="FF0000"/>
              </a:solidFill>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accent4"/>
        </a:solidFill>
        <a:effectLst/>
      </p:bgPr>
    </p:bg>
    <p:spTree>
      <p:nvGrpSpPr>
        <p:cNvPr id="1" name=""/>
        <p:cNvGrpSpPr/>
        <p:nvPr/>
      </p:nvGrpSpPr>
      <p:grpSpPr>
        <a:xfrm>
          <a:off x="0" y="0"/>
          <a:ext cx="0" cy="0"/>
          <a:chOff x="0" y="0"/>
          <a:chExt cx="0" cy="0"/>
        </a:xfrm>
      </p:grpSpPr>
      <p:sp>
        <p:nvSpPr>
          <p:cNvPr id="37890" name="標題 1"/>
          <p:cNvSpPr>
            <a:spLocks noGrp="1"/>
          </p:cNvSpPr>
          <p:nvPr>
            <p:ph type="title" idx="4294967295"/>
          </p:nvPr>
        </p:nvSpPr>
        <p:spPr>
          <a:xfrm>
            <a:off x="1271588" y="584684"/>
            <a:ext cx="10297020" cy="936104"/>
          </a:xfrm>
        </p:spPr>
        <p:txBody>
          <a:bodyPr/>
          <a:lstStyle/>
          <a:p>
            <a:r>
              <a:rPr lang="zh-TW" altLang="en-US" sz="5400" dirty="0">
                <a:solidFill>
                  <a:srgbClr val="FA6D25"/>
                </a:solidFill>
                <a:latin typeface="Times New Roman" panose="02020603050405020304" pitchFamily="18" charset="0"/>
                <a:ea typeface="微軟正黑體" panose="020B0604030504040204" pitchFamily="34" charset="-120"/>
                <a:cs typeface="Times New Roman" panose="02020603050405020304" pitchFamily="18" charset="0"/>
              </a:rPr>
              <a:t>例假日、國定假日、特休 加班費</a:t>
            </a:r>
          </a:p>
        </p:txBody>
      </p:sp>
      <p:graphicFrame>
        <p:nvGraphicFramePr>
          <p:cNvPr id="5" name="內容版面配置區 4"/>
          <p:cNvGraphicFramePr>
            <a:graphicFrameLocks noGrp="1"/>
          </p:cNvGraphicFramePr>
          <p:nvPr>
            <p:ph idx="4294967295"/>
            <p:extLst>
              <p:ext uri="{D42A27DB-BD31-4B8C-83A1-F6EECF244321}">
                <p14:modId xmlns:p14="http://schemas.microsoft.com/office/powerpoint/2010/main" val="1424580107"/>
              </p:ext>
            </p:extLst>
          </p:nvPr>
        </p:nvGraphicFramePr>
        <p:xfrm>
          <a:off x="1739516" y="1844824"/>
          <a:ext cx="8712967" cy="4105002"/>
        </p:xfrm>
        <a:graphic>
          <a:graphicData uri="http://schemas.openxmlformats.org/drawingml/2006/table">
            <a:tbl>
              <a:tblPr firstRow="1" bandRow="1">
                <a:tableStyleId>{D113A9D2-9D6B-4929-AA2D-F23B5EE8CBE7}</a:tableStyleId>
              </a:tblPr>
              <a:tblGrid>
                <a:gridCol w="2071116">
                  <a:extLst>
                    <a:ext uri="{9D8B030D-6E8A-4147-A177-3AD203B41FA5}">
                      <a16:colId xmlns:a16="http://schemas.microsoft.com/office/drawing/2014/main" val="3729629443"/>
                    </a:ext>
                  </a:extLst>
                </a:gridCol>
                <a:gridCol w="3737529">
                  <a:extLst>
                    <a:ext uri="{9D8B030D-6E8A-4147-A177-3AD203B41FA5}">
                      <a16:colId xmlns:a16="http://schemas.microsoft.com/office/drawing/2014/main" val="20000"/>
                    </a:ext>
                  </a:extLst>
                </a:gridCol>
                <a:gridCol w="2904322">
                  <a:extLst>
                    <a:ext uri="{9D8B030D-6E8A-4147-A177-3AD203B41FA5}">
                      <a16:colId xmlns:a16="http://schemas.microsoft.com/office/drawing/2014/main" val="20001"/>
                    </a:ext>
                  </a:extLst>
                </a:gridCol>
              </a:tblGrid>
              <a:tr h="1776202">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zh-TW" altLang="en-US" sz="3200" b="1" dirty="0">
                          <a:solidFill>
                            <a:srgbClr val="152346"/>
                          </a:solidFill>
                          <a:latin typeface="微軟正黑體" panose="020B0604030504040204" pitchFamily="34" charset="-120"/>
                          <a:ea typeface="微軟正黑體" panose="020B0604030504040204" pitchFamily="34" charset="-120"/>
                        </a:rPr>
                        <a:t>例假日</a:t>
                      </a:r>
                      <a:endParaRPr lang="en-US" altLang="zh-TW" sz="3200" b="1" dirty="0">
                        <a:solidFill>
                          <a:srgbClr val="152346"/>
                        </a:solidFill>
                        <a:latin typeface="微軟正黑體" panose="020B0604030504040204" pitchFamily="34" charset="-120"/>
                        <a:ea typeface="微軟正黑體" panose="020B0604030504040204" pitchFamily="34" charset="-120"/>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zh-TW" altLang="en-US" sz="3200" b="1" dirty="0">
                          <a:solidFill>
                            <a:srgbClr val="152346"/>
                          </a:solidFill>
                          <a:latin typeface="微軟正黑體" panose="020B0604030504040204" pitchFamily="34" charset="-120"/>
                          <a:ea typeface="微軟正黑體" panose="020B0604030504040204" pitchFamily="34" charset="-120"/>
                        </a:rPr>
                        <a:t>加班</a:t>
                      </a:r>
                      <a:endParaRPr lang="en-US" altLang="zh-TW" sz="3200" b="1" dirty="0">
                        <a:solidFill>
                          <a:srgbClr val="152346"/>
                        </a:solidFill>
                        <a:latin typeface="微軟正黑體" panose="020B0604030504040204" pitchFamily="34" charset="-120"/>
                        <a:ea typeface="微軟正黑體" panose="020B0604030504040204" pitchFamily="34" charset="-120"/>
                      </a:endParaRPr>
                    </a:p>
                  </a:txBody>
                  <a:tcPr marT="45715" marB="45715" anchor="ctr">
                    <a:solidFill>
                      <a:schemeClr val="tx1">
                        <a:lumMod val="20000"/>
                        <a:lumOff val="80000"/>
                      </a:schemeClr>
                    </a:solidFill>
                  </a:tcPr>
                </a:tc>
                <a:tc>
                  <a:txBody>
                    <a:bodyPr/>
                    <a:lstStyle/>
                    <a:p>
                      <a:pPr algn="l"/>
                      <a:r>
                        <a:rPr lang="zh-TW" altLang="en-US" sz="3200" b="1" dirty="0">
                          <a:solidFill>
                            <a:srgbClr val="FF0000"/>
                          </a:solidFill>
                          <a:latin typeface="微軟正黑體" panose="020B0604030504040204" pitchFamily="34" charset="-120"/>
                          <a:ea typeface="微軟正黑體" panose="020B0604030504040204" pitchFamily="34" charset="-120"/>
                        </a:rPr>
                        <a:t>需</a:t>
                      </a:r>
                      <a:endParaRPr lang="en-US" altLang="zh-TW" sz="3200" b="1" dirty="0">
                        <a:solidFill>
                          <a:srgbClr val="FF0000"/>
                        </a:solidFill>
                        <a:latin typeface="微軟正黑體" panose="020B0604030504040204" pitchFamily="34" charset="-120"/>
                        <a:ea typeface="微軟正黑體" panose="020B0604030504040204" pitchFamily="34" charset="-120"/>
                      </a:endParaRPr>
                    </a:p>
                    <a:p>
                      <a:pPr algn="l"/>
                      <a:r>
                        <a:rPr lang="zh-TW" altLang="en-US" sz="3200" b="1" dirty="0">
                          <a:solidFill>
                            <a:srgbClr val="152346"/>
                          </a:solidFill>
                          <a:latin typeface="微軟正黑體" panose="020B0604030504040204" pitchFamily="34" charset="-120"/>
                          <a:ea typeface="微軟正黑體" panose="020B0604030504040204" pitchFamily="34" charset="-120"/>
                        </a:rPr>
                        <a:t>因天災、事變或突發事件需要上班</a:t>
                      </a:r>
                    </a:p>
                  </a:txBody>
                  <a:tcPr marT="45715" marB="45715" anchor="ctr">
                    <a:solidFill>
                      <a:schemeClr val="tx1">
                        <a:lumMod val="20000"/>
                        <a:lumOff val="80000"/>
                      </a:schemeClr>
                    </a:solidFill>
                  </a:tcPr>
                </a:tc>
                <a:tc>
                  <a:txBody>
                    <a:bodyPr/>
                    <a:lstStyle/>
                    <a:p>
                      <a:pPr algn="l"/>
                      <a:r>
                        <a:rPr lang="zh-TW" altLang="en-US" sz="3200" b="1" dirty="0">
                          <a:solidFill>
                            <a:srgbClr val="152346"/>
                          </a:solidFill>
                          <a:latin typeface="微軟正黑體" panose="020B0604030504040204" pitchFamily="34" charset="-120"/>
                          <a:ea typeface="微軟正黑體" panose="020B0604030504040204" pitchFamily="34" charset="-120"/>
                        </a:rPr>
                        <a:t>加一補一</a:t>
                      </a:r>
                      <a:endParaRPr lang="en-US" altLang="zh-TW" sz="3200" b="1" dirty="0">
                        <a:solidFill>
                          <a:srgbClr val="152346"/>
                        </a:solidFill>
                        <a:latin typeface="微軟正黑體" panose="020B0604030504040204" pitchFamily="34" charset="-120"/>
                        <a:ea typeface="微軟正黑體" panose="020B0604030504040204" pitchFamily="34" charset="-120"/>
                      </a:endParaRPr>
                    </a:p>
                    <a:p>
                      <a:pPr algn="l"/>
                      <a:r>
                        <a:rPr lang="zh-TW" altLang="en-US" sz="3200" b="1" dirty="0">
                          <a:solidFill>
                            <a:srgbClr val="FF0000"/>
                          </a:solidFill>
                          <a:latin typeface="微軟正黑體" panose="020B0604030504040204" pitchFamily="34" charset="-120"/>
                          <a:ea typeface="微軟正黑體" panose="020B0604030504040204" pitchFamily="34" charset="-120"/>
                        </a:rPr>
                        <a:t>且</a:t>
                      </a:r>
                      <a:endParaRPr lang="en-US" altLang="zh-TW" sz="3200" b="1" dirty="0">
                        <a:solidFill>
                          <a:srgbClr val="FF0000"/>
                        </a:solidFill>
                        <a:latin typeface="微軟正黑體" panose="020B0604030504040204" pitchFamily="34" charset="-120"/>
                        <a:ea typeface="微軟正黑體" panose="020B0604030504040204" pitchFamily="34" charset="-120"/>
                      </a:endParaRPr>
                    </a:p>
                    <a:p>
                      <a:pPr algn="l"/>
                      <a:r>
                        <a:rPr lang="zh-TW" altLang="en-US" sz="3200" b="1" dirty="0">
                          <a:solidFill>
                            <a:srgbClr val="152346"/>
                          </a:solidFill>
                          <a:latin typeface="微軟正黑體" panose="020B0604030504040204" pitchFamily="34" charset="-120"/>
                          <a:ea typeface="微軟正黑體" panose="020B0604030504040204" pitchFamily="34" charset="-120"/>
                          <a:sym typeface="Wingdings 2"/>
                        </a:rPr>
                        <a:t>兩倍薪</a:t>
                      </a:r>
                      <a:endParaRPr lang="en-US" altLang="zh-TW" sz="3200" b="1" dirty="0">
                        <a:solidFill>
                          <a:srgbClr val="152346"/>
                        </a:solidFill>
                        <a:latin typeface="微軟正黑體" panose="020B0604030504040204" pitchFamily="34" charset="-120"/>
                        <a:ea typeface="微軟正黑體" panose="020B0604030504040204" pitchFamily="34" charset="-120"/>
                      </a:endParaRPr>
                    </a:p>
                  </a:txBody>
                  <a:tcPr marT="45715" marB="45715" anchor="ctr">
                    <a:solidFill>
                      <a:schemeClr val="tx1">
                        <a:lumMod val="20000"/>
                        <a:lumOff val="80000"/>
                      </a:schemeClr>
                    </a:solidFill>
                  </a:tcPr>
                </a:tc>
                <a:extLst>
                  <a:ext uri="{0D108BD9-81ED-4DB2-BD59-A6C34878D82A}">
                    <a16:rowId xmlns:a16="http://schemas.microsoft.com/office/drawing/2014/main" val="10000"/>
                  </a:ext>
                </a:extLst>
              </a:tr>
              <a:tr h="2328800">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zh-TW" altLang="en-US" sz="3200" b="1" dirty="0">
                          <a:solidFill>
                            <a:srgbClr val="152346"/>
                          </a:solidFill>
                          <a:latin typeface="微軟正黑體" panose="020B0604030504040204" pitchFamily="34" charset="-120"/>
                          <a:ea typeface="微軟正黑體" panose="020B0604030504040204" pitchFamily="34" charset="-120"/>
                        </a:rPr>
                        <a:t>國定假日</a:t>
                      </a:r>
                      <a:endParaRPr lang="en-US" altLang="zh-TW" sz="3200" b="1" dirty="0">
                        <a:solidFill>
                          <a:srgbClr val="152346"/>
                        </a:solidFill>
                        <a:latin typeface="微軟正黑體" panose="020B0604030504040204" pitchFamily="34" charset="-120"/>
                        <a:ea typeface="微軟正黑體" panose="020B0604030504040204" pitchFamily="34" charset="-120"/>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zh-TW" altLang="en-US" sz="3200" b="1" dirty="0">
                          <a:solidFill>
                            <a:srgbClr val="152346"/>
                          </a:solidFill>
                          <a:latin typeface="微軟正黑體" panose="020B0604030504040204" pitchFamily="34" charset="-120"/>
                          <a:ea typeface="微軟正黑體" panose="020B0604030504040204" pitchFamily="34" charset="-120"/>
                        </a:rPr>
                        <a:t>特別休假</a:t>
                      </a:r>
                      <a:endParaRPr lang="en-US" altLang="zh-TW" sz="3200" b="1" dirty="0">
                        <a:solidFill>
                          <a:srgbClr val="152346"/>
                        </a:solidFill>
                        <a:latin typeface="微軟正黑體" panose="020B0604030504040204" pitchFamily="34" charset="-120"/>
                        <a:ea typeface="微軟正黑體" panose="020B0604030504040204" pitchFamily="34" charset="-120"/>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zh-TW" altLang="en-US" sz="3200" b="1" dirty="0">
                          <a:solidFill>
                            <a:srgbClr val="152346"/>
                          </a:solidFill>
                          <a:latin typeface="微軟正黑體" panose="020B0604030504040204" pitchFamily="34" charset="-120"/>
                          <a:ea typeface="微軟正黑體" panose="020B0604030504040204" pitchFamily="34" charset="-120"/>
                        </a:rPr>
                        <a:t>加班</a:t>
                      </a:r>
                      <a:endParaRPr lang="en-US" altLang="zh-TW" sz="3200" b="1" dirty="0">
                        <a:solidFill>
                          <a:srgbClr val="152346"/>
                        </a:solidFill>
                        <a:latin typeface="微軟正黑體" panose="020B0604030504040204" pitchFamily="34" charset="-120"/>
                        <a:ea typeface="微軟正黑體" panose="020B0604030504040204" pitchFamily="34" charset="-120"/>
                      </a:endParaRPr>
                    </a:p>
                  </a:txBody>
                  <a:tcPr marT="45715" marB="45715" anchor="ctr">
                    <a:solidFill>
                      <a:schemeClr val="tx1">
                        <a:lumMod val="20000"/>
                        <a:lumOff val="80000"/>
                      </a:schemeClr>
                    </a:solidFill>
                  </a:tcPr>
                </a:tc>
                <a:tc>
                  <a:txBody>
                    <a:bodyPr/>
                    <a:lstStyle/>
                    <a:p>
                      <a:pPr algn="l"/>
                      <a:r>
                        <a:rPr lang="zh-TW" altLang="en-US" sz="3200" b="1" dirty="0">
                          <a:solidFill>
                            <a:srgbClr val="FF0000"/>
                          </a:solidFill>
                          <a:latin typeface="微軟正黑體" panose="020B0604030504040204" pitchFamily="34" charset="-120"/>
                          <a:ea typeface="微軟正黑體" panose="020B0604030504040204" pitchFamily="34" charset="-120"/>
                        </a:rPr>
                        <a:t>不需</a:t>
                      </a:r>
                      <a:endParaRPr lang="en-US" altLang="zh-TW" sz="3200" b="1" dirty="0">
                        <a:solidFill>
                          <a:srgbClr val="FF0000"/>
                        </a:solidFill>
                        <a:latin typeface="微軟正黑體" panose="020B0604030504040204" pitchFamily="34" charset="-120"/>
                        <a:ea typeface="微軟正黑體" panose="020B0604030504040204" pitchFamily="34" charset="-120"/>
                      </a:endParaRPr>
                    </a:p>
                    <a:p>
                      <a:pPr algn="l"/>
                      <a:r>
                        <a:rPr lang="zh-TW" altLang="en-US" sz="3200" b="1" dirty="0">
                          <a:solidFill>
                            <a:srgbClr val="152346"/>
                          </a:solidFill>
                          <a:latin typeface="微軟正黑體" panose="020B0604030504040204" pitchFamily="34" charset="-120"/>
                          <a:ea typeface="微軟正黑體" panose="020B0604030504040204" pitchFamily="34" charset="-120"/>
                        </a:rPr>
                        <a:t>因天災、事變或突發事件才可出勤</a:t>
                      </a:r>
                    </a:p>
                  </a:txBody>
                  <a:tcPr marT="45715" marB="45715" anchor="ctr">
                    <a:solidFill>
                      <a:schemeClr val="tx1">
                        <a:lumMod val="20000"/>
                        <a:lumOff val="80000"/>
                      </a:schemeClr>
                    </a:solidFill>
                  </a:tcPr>
                </a:tc>
                <a:tc>
                  <a:txBody>
                    <a:bodyPr/>
                    <a:lstStyle/>
                    <a:p>
                      <a:pPr algn="l"/>
                      <a:r>
                        <a:rPr lang="zh-TW" altLang="en-US" sz="3200" b="1" dirty="0">
                          <a:solidFill>
                            <a:srgbClr val="152346"/>
                          </a:solidFill>
                          <a:latin typeface="微軟正黑體" panose="020B0604030504040204" pitchFamily="34" charset="-120"/>
                          <a:ea typeface="微軟正黑體" panose="020B0604030504040204" pitchFamily="34" charset="-120"/>
                        </a:rPr>
                        <a:t>加一換補</a:t>
                      </a:r>
                      <a:endParaRPr lang="en-US" altLang="zh-TW" sz="3200" b="1" dirty="0">
                        <a:solidFill>
                          <a:srgbClr val="152346"/>
                        </a:solidFill>
                        <a:latin typeface="微軟正黑體" panose="020B0604030504040204" pitchFamily="34" charset="-120"/>
                        <a:ea typeface="微軟正黑體" panose="020B0604030504040204" pitchFamily="34" charset="-120"/>
                      </a:endParaRPr>
                    </a:p>
                    <a:p>
                      <a:pPr algn="l"/>
                      <a:r>
                        <a:rPr lang="zh-TW" altLang="en-US" sz="3200" b="1" dirty="0">
                          <a:solidFill>
                            <a:srgbClr val="FF0000"/>
                          </a:solidFill>
                          <a:latin typeface="微軟正黑體" panose="020B0604030504040204" pitchFamily="34" charset="-120"/>
                          <a:ea typeface="微軟正黑體" panose="020B0604030504040204" pitchFamily="34" charset="-120"/>
                        </a:rPr>
                        <a:t>或</a:t>
                      </a:r>
                      <a:endParaRPr lang="en-US" altLang="zh-TW" sz="3200" b="1" dirty="0">
                        <a:solidFill>
                          <a:srgbClr val="FF0000"/>
                        </a:solidFill>
                        <a:latin typeface="微軟正黑體" panose="020B0604030504040204" pitchFamily="34" charset="-120"/>
                        <a:ea typeface="微軟正黑體" panose="020B0604030504040204" pitchFamily="34" charset="-120"/>
                      </a:endParaRPr>
                    </a:p>
                    <a:p>
                      <a:pPr algn="l"/>
                      <a:r>
                        <a:rPr lang="zh-TW" altLang="en-US" sz="3200" b="1" dirty="0">
                          <a:solidFill>
                            <a:srgbClr val="152346"/>
                          </a:solidFill>
                          <a:latin typeface="微軟正黑體" panose="020B0604030504040204" pitchFamily="34" charset="-120"/>
                          <a:ea typeface="微軟正黑體" panose="020B0604030504040204" pitchFamily="34" charset="-120"/>
                        </a:rPr>
                        <a:t>兩倍薪</a:t>
                      </a:r>
                    </a:p>
                  </a:txBody>
                  <a:tcPr marT="45715" marB="45715" anchor="ctr">
                    <a:solidFill>
                      <a:schemeClr val="tx1">
                        <a:lumMod val="20000"/>
                        <a:lumOff val="80000"/>
                      </a:schemeClr>
                    </a:solidFill>
                  </a:tcPr>
                </a:tc>
                <a:extLst>
                  <a:ext uri="{0D108BD9-81ED-4DB2-BD59-A6C34878D82A}">
                    <a16:rowId xmlns:a16="http://schemas.microsoft.com/office/drawing/2014/main" val="10001"/>
                  </a:ext>
                </a:extLst>
              </a:tr>
            </a:tbl>
          </a:graphicData>
        </a:graphic>
      </p:graphicFrame>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rgbClr val="34A853"/>
        </a:solidFill>
        <a:effectLst/>
      </p:bgPr>
    </p:bg>
    <p:spTree>
      <p:nvGrpSpPr>
        <p:cNvPr id="1" name=""/>
        <p:cNvGrpSpPr/>
        <p:nvPr/>
      </p:nvGrpSpPr>
      <p:grpSpPr>
        <a:xfrm>
          <a:off x="0" y="0"/>
          <a:ext cx="0" cy="0"/>
          <a:chOff x="0" y="0"/>
          <a:chExt cx="0" cy="0"/>
        </a:xfrm>
      </p:grpSpPr>
      <p:grpSp>
        <p:nvGrpSpPr>
          <p:cNvPr id="13" name="群組 12"/>
          <p:cNvGrpSpPr/>
          <p:nvPr/>
        </p:nvGrpSpPr>
        <p:grpSpPr>
          <a:xfrm>
            <a:off x="1127448" y="476672"/>
            <a:ext cx="10081120" cy="5670630"/>
            <a:chOff x="1055440" y="605377"/>
            <a:chExt cx="10081120" cy="5670630"/>
          </a:xfrm>
        </p:grpSpPr>
        <p:grpSp>
          <p:nvGrpSpPr>
            <p:cNvPr id="11" name="群組 10"/>
            <p:cNvGrpSpPr/>
            <p:nvPr/>
          </p:nvGrpSpPr>
          <p:grpSpPr>
            <a:xfrm>
              <a:off x="1055440" y="605377"/>
              <a:ext cx="10081120" cy="5670630"/>
              <a:chOff x="1055440" y="605377"/>
              <a:chExt cx="10081120" cy="5670630"/>
            </a:xfrm>
          </p:grpSpPr>
          <p:pic>
            <p:nvPicPr>
              <p:cNvPr id="5" name="圖片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5440" y="605377"/>
                <a:ext cx="10081120" cy="5670630"/>
              </a:xfrm>
              <a:prstGeom prst="rect">
                <a:avLst/>
              </a:prstGeom>
            </p:spPr>
          </p:pic>
          <p:sp>
            <p:nvSpPr>
              <p:cNvPr id="10" name="矩形 9"/>
              <p:cNvSpPr/>
              <p:nvPr/>
            </p:nvSpPr>
            <p:spPr>
              <a:xfrm>
                <a:off x="2423592" y="1340768"/>
                <a:ext cx="2448272" cy="2880320"/>
              </a:xfrm>
              <a:prstGeom prst="rect">
                <a:avLst/>
              </a:prstGeom>
              <a:solidFill>
                <a:srgbClr val="37B0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pic>
          <p:nvPicPr>
            <p:cNvPr id="12" name="圖片 11"/>
            <p:cNvPicPr>
              <a:picLocks noChangeAspect="1"/>
            </p:cNvPicPr>
            <p:nvPr/>
          </p:nvPicPr>
          <p:blipFill>
            <a:blip r:embed="rId4">
              <a:extLst>
                <a:ext uri="{BEBA8EAE-BF5A-486C-A8C5-ECC9F3942E4B}">
                  <a14:imgProps xmlns:a14="http://schemas.microsoft.com/office/drawing/2010/main">
                    <a14:imgLayer r:embed="rId5">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1919536" y="1772816"/>
              <a:ext cx="3323049" cy="2138310"/>
            </a:xfrm>
            <a:prstGeom prst="rect">
              <a:avLst/>
            </a:prstGeom>
          </p:spPr>
        </p:pic>
      </p:grpSp>
      <p:sp>
        <p:nvSpPr>
          <p:cNvPr id="2" name="矩形 1"/>
          <p:cNvSpPr/>
          <p:nvPr/>
        </p:nvSpPr>
        <p:spPr>
          <a:xfrm>
            <a:off x="5591944" y="6309320"/>
            <a:ext cx="5828840" cy="307777"/>
          </a:xfrm>
          <a:prstGeom prst="rect">
            <a:avLst/>
          </a:prstGeom>
        </p:spPr>
        <p:txBody>
          <a:bodyPr wrap="none">
            <a:spAutoFit/>
          </a:bodyPr>
          <a:lstStyle/>
          <a:p>
            <a:r>
              <a:rPr lang="zh-TW" altLang="en-US" dirty="0">
                <a:solidFill>
                  <a:schemeClr val="tx1"/>
                </a:solidFill>
              </a:rPr>
              <a:t>亞洲寶可夢官方網站，https://tw.portal-pokemon.com/play/pokedex/132</a:t>
            </a:r>
          </a:p>
        </p:txBody>
      </p:sp>
    </p:spTree>
    <p:extLst>
      <p:ext uri="{BB962C8B-B14F-4D97-AF65-F5344CB8AC3E}">
        <p14:creationId xmlns:p14="http://schemas.microsoft.com/office/powerpoint/2010/main" val="2920940520"/>
      </p:ext>
    </p:extLst>
  </p:cSld>
  <p:clrMapOvr>
    <a:masterClrMapping/>
  </p:clrMapOvr>
  <p:transition spd="slow">
    <p:fade/>
  </p:transition>
</p:sld>
</file>

<file path=ppt/slides/slide43.xml><?xml version="1.0" encoding="utf-8"?>
<p:sld xmlns:a="http://schemas.openxmlformats.org/drawingml/2006/main" xmlns:r="http://schemas.openxmlformats.org/officeDocument/2006/relationships" xmlns:p="http://schemas.openxmlformats.org/presentationml/2006/main">
  <p:cSld>
    <p:bg>
      <p:bgPr>
        <a:solidFill>
          <a:srgbClr val="34A853"/>
        </a:solidFill>
        <a:effectLst/>
      </p:bgPr>
    </p:bg>
    <p:spTree>
      <p:nvGrpSpPr>
        <p:cNvPr id="1" name=""/>
        <p:cNvGrpSpPr/>
        <p:nvPr/>
      </p:nvGrpSpPr>
      <p:grpSpPr>
        <a:xfrm>
          <a:off x="0" y="0"/>
          <a:ext cx="0" cy="0"/>
          <a:chOff x="0" y="0"/>
          <a:chExt cx="0" cy="0"/>
        </a:xfrm>
      </p:grpSpPr>
      <p:grpSp>
        <p:nvGrpSpPr>
          <p:cNvPr id="6" name="群組 5"/>
          <p:cNvGrpSpPr/>
          <p:nvPr/>
        </p:nvGrpSpPr>
        <p:grpSpPr>
          <a:xfrm>
            <a:off x="1055440" y="510277"/>
            <a:ext cx="10081120" cy="5670630"/>
            <a:chOff x="1127448" y="476672"/>
            <a:chExt cx="10081120" cy="5670630"/>
          </a:xfrm>
        </p:grpSpPr>
        <p:grpSp>
          <p:nvGrpSpPr>
            <p:cNvPr id="11" name="群組 10"/>
            <p:cNvGrpSpPr/>
            <p:nvPr/>
          </p:nvGrpSpPr>
          <p:grpSpPr>
            <a:xfrm>
              <a:off x="1127448" y="476672"/>
              <a:ext cx="10081120" cy="5670630"/>
              <a:chOff x="1055440" y="605377"/>
              <a:chExt cx="10081120" cy="5670630"/>
            </a:xfrm>
          </p:grpSpPr>
          <p:pic>
            <p:nvPicPr>
              <p:cNvPr id="5" name="圖片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55440" y="605377"/>
                <a:ext cx="10081120" cy="5670630"/>
              </a:xfrm>
              <a:prstGeom prst="rect">
                <a:avLst/>
              </a:prstGeom>
            </p:spPr>
          </p:pic>
          <p:sp>
            <p:nvSpPr>
              <p:cNvPr id="10" name="矩形 9"/>
              <p:cNvSpPr/>
              <p:nvPr/>
            </p:nvSpPr>
            <p:spPr>
              <a:xfrm>
                <a:off x="2423592" y="1340768"/>
                <a:ext cx="2448272" cy="2880320"/>
              </a:xfrm>
              <a:prstGeom prst="rect">
                <a:avLst/>
              </a:prstGeom>
              <a:solidFill>
                <a:srgbClr val="37B0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pic>
          <p:nvPicPr>
            <p:cNvPr id="14" name="圖片 1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51602" y="1694711"/>
              <a:ext cx="3536267" cy="2275511"/>
            </a:xfrm>
            <a:prstGeom prst="rect">
              <a:avLst/>
            </a:prstGeom>
          </p:spPr>
        </p:pic>
        <p:sp>
          <p:nvSpPr>
            <p:cNvPr id="3" name="矩形 2"/>
            <p:cNvSpPr/>
            <p:nvPr/>
          </p:nvSpPr>
          <p:spPr>
            <a:xfrm>
              <a:off x="5680940" y="1170366"/>
              <a:ext cx="4591523" cy="2016224"/>
            </a:xfrm>
            <a:prstGeom prst="rect">
              <a:avLst/>
            </a:prstGeom>
            <a:solidFill>
              <a:srgbClr val="15234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sp>
        <p:nvSpPr>
          <p:cNvPr id="8" name="文字方塊 7"/>
          <p:cNvSpPr txBox="1"/>
          <p:nvPr/>
        </p:nvSpPr>
        <p:spPr>
          <a:xfrm>
            <a:off x="6856009" y="1465868"/>
            <a:ext cx="2262158" cy="923330"/>
          </a:xfrm>
          <a:prstGeom prst="rect">
            <a:avLst/>
          </a:prstGeom>
          <a:noFill/>
        </p:spPr>
        <p:txBody>
          <a:bodyPr wrap="none" rtlCol="0">
            <a:spAutoFit/>
          </a:bodyPr>
          <a:lstStyle/>
          <a:p>
            <a:pPr algn="ctr"/>
            <a:r>
              <a:rPr lang="zh-TW" altLang="en-US" sz="5400" b="1" dirty="0">
                <a:solidFill>
                  <a:srgbClr val="FBBC05"/>
                </a:solidFill>
                <a:latin typeface="微軟正黑體" panose="020B0604030504040204" pitchFamily="34" charset="-120"/>
                <a:ea typeface="微軟正黑體" panose="020B0604030504040204" pitchFamily="34" charset="-120"/>
              </a:rPr>
              <a:t>百變怪</a:t>
            </a:r>
          </a:p>
        </p:txBody>
      </p:sp>
      <p:sp>
        <p:nvSpPr>
          <p:cNvPr id="15" name="文字方塊 14"/>
          <p:cNvSpPr txBox="1"/>
          <p:nvPr/>
        </p:nvSpPr>
        <p:spPr>
          <a:xfrm>
            <a:off x="6508157" y="2514595"/>
            <a:ext cx="2957861" cy="830997"/>
          </a:xfrm>
          <a:prstGeom prst="rect">
            <a:avLst/>
          </a:prstGeom>
          <a:noFill/>
        </p:spPr>
        <p:txBody>
          <a:bodyPr wrap="none" rtlCol="0">
            <a:spAutoFit/>
          </a:bodyPr>
          <a:lstStyle/>
          <a:p>
            <a:pPr algn="ctr"/>
            <a:r>
              <a:rPr lang="zh-TW" altLang="en-US" sz="4800" b="1" dirty="0">
                <a:solidFill>
                  <a:srgbClr val="FBBC05"/>
                </a:solidFill>
                <a:latin typeface="微軟正黑體" panose="020B0604030504040204" pitchFamily="34" charset="-120"/>
                <a:ea typeface="微軟正黑體" panose="020B0604030504040204" pitchFamily="34" charset="-120"/>
              </a:rPr>
              <a:t>招式</a:t>
            </a:r>
            <a:r>
              <a:rPr lang="en-US" altLang="zh-TW" sz="4800" b="1" dirty="0">
                <a:solidFill>
                  <a:srgbClr val="FBBC05"/>
                </a:solidFill>
                <a:latin typeface="微軟正黑體" panose="020B0604030504040204" pitchFamily="34" charset="-120"/>
                <a:ea typeface="微軟正黑體" panose="020B0604030504040204" pitchFamily="34" charset="-120"/>
              </a:rPr>
              <a:t>:</a:t>
            </a:r>
            <a:r>
              <a:rPr lang="zh-TW" altLang="en-US" sz="4800" b="1" dirty="0">
                <a:solidFill>
                  <a:srgbClr val="FBBC05"/>
                </a:solidFill>
                <a:latin typeface="微軟正黑體" panose="020B0604030504040204" pitchFamily="34" charset="-120"/>
                <a:ea typeface="微軟正黑體" panose="020B0604030504040204" pitchFamily="34" charset="-120"/>
              </a:rPr>
              <a:t> 變形</a:t>
            </a:r>
          </a:p>
        </p:txBody>
      </p:sp>
      <p:sp>
        <p:nvSpPr>
          <p:cNvPr id="2" name="矩形 1"/>
          <p:cNvSpPr/>
          <p:nvPr/>
        </p:nvSpPr>
        <p:spPr>
          <a:xfrm>
            <a:off x="5591944" y="6309320"/>
            <a:ext cx="5828840" cy="307777"/>
          </a:xfrm>
          <a:prstGeom prst="rect">
            <a:avLst/>
          </a:prstGeom>
        </p:spPr>
        <p:txBody>
          <a:bodyPr wrap="none">
            <a:spAutoFit/>
          </a:bodyPr>
          <a:lstStyle/>
          <a:p>
            <a:r>
              <a:rPr lang="zh-TW" altLang="en-US" dirty="0">
                <a:solidFill>
                  <a:schemeClr val="tx1"/>
                </a:solidFill>
              </a:rPr>
              <a:t>亞洲寶可夢官方網站，https://tw.portal-pokemon.com/play/pokedex/132</a:t>
            </a:r>
          </a:p>
        </p:txBody>
      </p:sp>
    </p:spTree>
    <p:extLst>
      <p:ext uri="{BB962C8B-B14F-4D97-AF65-F5344CB8AC3E}">
        <p14:creationId xmlns:p14="http://schemas.microsoft.com/office/powerpoint/2010/main" val="1580706339"/>
      </p:ext>
    </p:extLst>
  </p:cSld>
  <p:clrMapOvr>
    <a:masterClrMapping/>
  </p:clrMapOvr>
  <p:transition spd="slow">
    <p:wipe/>
  </p:transition>
</p:sld>
</file>

<file path=ppt/slides/slide44.xml><?xml version="1.0" encoding="utf-8"?>
<p:sld xmlns:a="http://schemas.openxmlformats.org/drawingml/2006/main" xmlns:r="http://schemas.openxmlformats.org/officeDocument/2006/relationships" xmlns:p="http://schemas.openxmlformats.org/presentationml/2006/main">
  <p:cSld>
    <p:bg>
      <p:bgPr>
        <a:solidFill>
          <a:srgbClr val="34A853"/>
        </a:solidFill>
        <a:effectLst/>
      </p:bgPr>
    </p:bg>
    <p:spTree>
      <p:nvGrpSpPr>
        <p:cNvPr id="1" name=""/>
        <p:cNvGrpSpPr/>
        <p:nvPr/>
      </p:nvGrpSpPr>
      <p:grpSpPr>
        <a:xfrm>
          <a:off x="0" y="0"/>
          <a:ext cx="0" cy="0"/>
          <a:chOff x="0" y="0"/>
          <a:chExt cx="0" cy="0"/>
        </a:xfrm>
      </p:grpSpPr>
      <p:sp>
        <p:nvSpPr>
          <p:cNvPr id="41986" name="標題 1"/>
          <p:cNvSpPr>
            <a:spLocks noGrp="1"/>
          </p:cNvSpPr>
          <p:nvPr>
            <p:ph type="title" idx="4294967295"/>
          </p:nvPr>
        </p:nvSpPr>
        <p:spPr>
          <a:xfrm>
            <a:off x="1415480" y="620688"/>
            <a:ext cx="3369690" cy="986639"/>
          </a:xfrm>
        </p:spPr>
        <p:txBody>
          <a:bodyPr/>
          <a:lstStyle/>
          <a:p>
            <a:r>
              <a:rPr lang="zh-TW" altLang="en-US" sz="5400" dirty="0">
                <a:solidFill>
                  <a:schemeClr val="accent2">
                    <a:lumMod val="50000"/>
                  </a:schemeClr>
                </a:solidFill>
                <a:latin typeface="Times New Roman" panose="02020603050405020304" pitchFamily="18" charset="0"/>
                <a:ea typeface="微軟正黑體" panose="020B0604030504040204" pitchFamily="34" charset="-120"/>
                <a:cs typeface="Times New Roman" panose="02020603050405020304" pitchFamily="18" charset="0"/>
              </a:rPr>
              <a:t>變形工時</a:t>
            </a:r>
          </a:p>
        </p:txBody>
      </p:sp>
      <p:sp>
        <p:nvSpPr>
          <p:cNvPr id="2" name="矩形 1"/>
          <p:cNvSpPr/>
          <p:nvPr/>
        </p:nvSpPr>
        <p:spPr>
          <a:xfrm>
            <a:off x="1415480" y="1916832"/>
            <a:ext cx="7272858" cy="3416320"/>
          </a:xfrm>
          <a:prstGeom prst="rect">
            <a:avLst/>
          </a:prstGeom>
        </p:spPr>
        <p:txBody>
          <a:bodyPr wrap="square">
            <a:spAutoFit/>
          </a:bodyPr>
          <a:lstStyle/>
          <a:p>
            <a:pPr>
              <a:lnSpc>
                <a:spcPct val="150000"/>
              </a:lnSpc>
            </a:pPr>
            <a:r>
              <a:rPr lang="zh-TW" altLang="en-US" sz="3600" b="1" dirty="0">
                <a:latin typeface="微軟正黑體" panose="020B0604030504040204" pitchFamily="34" charset="-120"/>
                <a:ea typeface="微軟正黑體" panose="020B0604030504040204" pitchFamily="34" charset="-120"/>
              </a:rPr>
              <a:t>法源依據</a:t>
            </a:r>
            <a:r>
              <a:rPr lang="en-US" altLang="zh-TW" sz="3600" b="1" dirty="0">
                <a:latin typeface="微軟正黑體" panose="020B0604030504040204" pitchFamily="34" charset="-120"/>
                <a:ea typeface="微軟正黑體" panose="020B0604030504040204" pitchFamily="34" charset="-120"/>
              </a:rPr>
              <a:t>:</a:t>
            </a:r>
          </a:p>
          <a:p>
            <a:pPr>
              <a:lnSpc>
                <a:spcPct val="150000"/>
              </a:lnSpc>
            </a:pPr>
            <a:r>
              <a:rPr lang="zh-TW" altLang="en-US" sz="3600" b="1" dirty="0">
                <a:latin typeface="微軟正黑體" panose="020B0604030504040204" pitchFamily="34" charset="-120"/>
                <a:ea typeface="微軟正黑體" panose="020B0604030504040204" pitchFamily="34" charset="-120"/>
              </a:rPr>
              <a:t>雙週變形</a:t>
            </a:r>
            <a:r>
              <a:rPr lang="en-US" altLang="zh-TW" sz="3600" b="1" dirty="0">
                <a:latin typeface="微軟正黑體" panose="020B0604030504040204" pitchFamily="34" charset="-120"/>
                <a:ea typeface="微軟正黑體" panose="020B0604030504040204" pitchFamily="34" charset="-120"/>
              </a:rPr>
              <a:t>:</a:t>
            </a:r>
            <a:r>
              <a:rPr lang="zh-TW" altLang="en-US" sz="3600" b="1" dirty="0">
                <a:latin typeface="微軟正黑體" panose="020B0604030504040204" pitchFamily="34" charset="-120"/>
                <a:ea typeface="微軟正黑體" panose="020B0604030504040204" pitchFamily="34" charset="-120"/>
              </a:rPr>
              <a:t>勞動基準法第</a:t>
            </a:r>
            <a:r>
              <a:rPr lang="en-US" altLang="zh-TW" sz="3600" b="1" dirty="0">
                <a:latin typeface="微軟正黑體" panose="020B0604030504040204" pitchFamily="34" charset="-120"/>
                <a:ea typeface="微軟正黑體" panose="020B0604030504040204" pitchFamily="34" charset="-120"/>
              </a:rPr>
              <a:t>30</a:t>
            </a:r>
            <a:r>
              <a:rPr lang="zh-TW" altLang="en-US" sz="3600" b="1" dirty="0">
                <a:latin typeface="微軟正黑體" panose="020B0604030504040204" pitchFamily="34" charset="-120"/>
                <a:ea typeface="微軟正黑體" panose="020B0604030504040204" pitchFamily="34" charset="-120"/>
              </a:rPr>
              <a:t>條</a:t>
            </a:r>
            <a:r>
              <a:rPr lang="en-US" altLang="zh-TW" sz="3600" b="1" dirty="0">
                <a:latin typeface="微軟正黑體" panose="020B0604030504040204" pitchFamily="34" charset="-120"/>
                <a:ea typeface="微軟正黑體" panose="020B0604030504040204" pitchFamily="34" charset="-120"/>
              </a:rPr>
              <a:t>2</a:t>
            </a:r>
            <a:r>
              <a:rPr lang="zh-TW" altLang="en-US" sz="3600" b="1" dirty="0">
                <a:latin typeface="微軟正黑體" panose="020B0604030504040204" pitchFamily="34" charset="-120"/>
                <a:ea typeface="微軟正黑體" panose="020B0604030504040204" pitchFamily="34" charset="-120"/>
              </a:rPr>
              <a:t>項</a:t>
            </a:r>
          </a:p>
          <a:p>
            <a:pPr>
              <a:lnSpc>
                <a:spcPct val="150000"/>
              </a:lnSpc>
            </a:pPr>
            <a:r>
              <a:rPr lang="zh-TW" altLang="en-US" sz="3600" b="1" dirty="0">
                <a:latin typeface="微軟正黑體" panose="020B0604030504040204" pitchFamily="34" charset="-120"/>
                <a:ea typeface="微軟正黑體" panose="020B0604030504040204" pitchFamily="34" charset="-120"/>
              </a:rPr>
              <a:t>八週變形</a:t>
            </a:r>
            <a:r>
              <a:rPr lang="en-US" altLang="zh-TW" sz="3600" b="1" dirty="0">
                <a:latin typeface="微軟正黑體" panose="020B0604030504040204" pitchFamily="34" charset="-120"/>
                <a:ea typeface="微軟正黑體" panose="020B0604030504040204" pitchFamily="34" charset="-120"/>
              </a:rPr>
              <a:t>:</a:t>
            </a:r>
            <a:r>
              <a:rPr lang="zh-TW" altLang="en-US" sz="3600" b="1" dirty="0">
                <a:latin typeface="微軟正黑體" panose="020B0604030504040204" pitchFamily="34" charset="-120"/>
                <a:ea typeface="微軟正黑體" panose="020B0604030504040204" pitchFamily="34" charset="-120"/>
              </a:rPr>
              <a:t>勞動基準法第</a:t>
            </a:r>
            <a:r>
              <a:rPr lang="en-US" altLang="zh-TW" sz="3600" b="1" dirty="0">
                <a:latin typeface="微軟正黑體" panose="020B0604030504040204" pitchFamily="34" charset="-120"/>
                <a:ea typeface="微軟正黑體" panose="020B0604030504040204" pitchFamily="34" charset="-120"/>
              </a:rPr>
              <a:t>30</a:t>
            </a:r>
            <a:r>
              <a:rPr lang="zh-TW" altLang="en-US" sz="3600" b="1" dirty="0">
                <a:latin typeface="微軟正黑體" panose="020B0604030504040204" pitchFamily="34" charset="-120"/>
                <a:ea typeface="微軟正黑體" panose="020B0604030504040204" pitchFamily="34" charset="-120"/>
              </a:rPr>
              <a:t>條</a:t>
            </a:r>
            <a:r>
              <a:rPr lang="en-US" altLang="zh-TW" sz="3600" b="1" dirty="0">
                <a:latin typeface="微軟正黑體" panose="020B0604030504040204" pitchFamily="34" charset="-120"/>
                <a:ea typeface="微軟正黑體" panose="020B0604030504040204" pitchFamily="34" charset="-120"/>
              </a:rPr>
              <a:t>3</a:t>
            </a:r>
            <a:r>
              <a:rPr lang="zh-TW" altLang="en-US" sz="3600" b="1" dirty="0">
                <a:latin typeface="微軟正黑體" panose="020B0604030504040204" pitchFamily="34" charset="-120"/>
                <a:ea typeface="微軟正黑體" panose="020B0604030504040204" pitchFamily="34" charset="-120"/>
              </a:rPr>
              <a:t>項</a:t>
            </a:r>
          </a:p>
          <a:p>
            <a:pPr>
              <a:lnSpc>
                <a:spcPct val="150000"/>
              </a:lnSpc>
            </a:pPr>
            <a:r>
              <a:rPr lang="zh-TW" altLang="en-US" sz="3600" b="1" dirty="0">
                <a:latin typeface="微軟正黑體" panose="020B0604030504040204" pitchFamily="34" charset="-120"/>
                <a:ea typeface="微軟正黑體" panose="020B0604030504040204" pitchFamily="34" charset="-120"/>
              </a:rPr>
              <a:t>四週變形</a:t>
            </a:r>
            <a:r>
              <a:rPr lang="en-US" altLang="zh-TW" sz="3600" b="1" dirty="0">
                <a:latin typeface="微軟正黑體" panose="020B0604030504040204" pitchFamily="34" charset="-120"/>
                <a:ea typeface="微軟正黑體" panose="020B0604030504040204" pitchFamily="34" charset="-120"/>
              </a:rPr>
              <a:t>:</a:t>
            </a:r>
            <a:r>
              <a:rPr lang="zh-TW" altLang="en-US" sz="3600" b="1" dirty="0">
                <a:latin typeface="微軟正黑體" panose="020B0604030504040204" pitchFamily="34" charset="-120"/>
                <a:ea typeface="微軟正黑體" panose="020B0604030504040204" pitchFamily="34" charset="-120"/>
              </a:rPr>
              <a:t>勞動基準法第</a:t>
            </a:r>
            <a:r>
              <a:rPr lang="en-US" altLang="zh-TW" sz="3600" b="1" dirty="0">
                <a:latin typeface="微軟正黑體" panose="020B0604030504040204" pitchFamily="34" charset="-120"/>
                <a:ea typeface="微軟正黑體" panose="020B0604030504040204" pitchFamily="34" charset="-120"/>
              </a:rPr>
              <a:t>30-1</a:t>
            </a:r>
            <a:r>
              <a:rPr lang="zh-TW" altLang="en-US" sz="3600" b="1" dirty="0">
                <a:latin typeface="微軟正黑體" panose="020B0604030504040204" pitchFamily="34" charset="-120"/>
                <a:ea typeface="微軟正黑體" panose="020B0604030504040204" pitchFamily="34" charset="-120"/>
              </a:rPr>
              <a:t>條</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solidFill>
          <a:srgbClr val="34A853"/>
        </a:solidFill>
        <a:effectLst/>
      </p:bgPr>
    </p:bg>
    <p:spTree>
      <p:nvGrpSpPr>
        <p:cNvPr id="1" name=""/>
        <p:cNvGrpSpPr/>
        <p:nvPr/>
      </p:nvGrpSpPr>
      <p:grpSpPr>
        <a:xfrm>
          <a:off x="0" y="0"/>
          <a:ext cx="0" cy="0"/>
          <a:chOff x="0" y="0"/>
          <a:chExt cx="0" cy="0"/>
        </a:xfrm>
      </p:grpSpPr>
      <p:sp>
        <p:nvSpPr>
          <p:cNvPr id="43012" name="標題 1"/>
          <p:cNvSpPr>
            <a:spLocks noGrp="1"/>
          </p:cNvSpPr>
          <p:nvPr>
            <p:ph type="title" idx="4294967295"/>
          </p:nvPr>
        </p:nvSpPr>
        <p:spPr>
          <a:xfrm>
            <a:off x="1271588" y="549538"/>
            <a:ext cx="3672408" cy="986639"/>
          </a:xfrm>
        </p:spPr>
        <p:txBody>
          <a:bodyPr/>
          <a:lstStyle/>
          <a:p>
            <a:r>
              <a:rPr lang="zh-TW" altLang="en-US" sz="5400" dirty="0">
                <a:solidFill>
                  <a:schemeClr val="accent2">
                    <a:lumMod val="50000"/>
                  </a:schemeClr>
                </a:solidFill>
                <a:latin typeface="Times New Roman" panose="02020603050405020304" pitchFamily="18" charset="0"/>
                <a:ea typeface="微軟正黑體" panose="020B0604030504040204" pitchFamily="34" charset="-120"/>
                <a:cs typeface="Times New Roman" panose="02020603050405020304" pitchFamily="18" charset="0"/>
              </a:rPr>
              <a:t>誰可以變形</a:t>
            </a:r>
          </a:p>
        </p:txBody>
      </p:sp>
      <p:grpSp>
        <p:nvGrpSpPr>
          <p:cNvPr id="5" name="群組 4"/>
          <p:cNvGrpSpPr/>
          <p:nvPr/>
        </p:nvGrpSpPr>
        <p:grpSpPr>
          <a:xfrm>
            <a:off x="1487488" y="1509093"/>
            <a:ext cx="8834178" cy="4853692"/>
            <a:chOff x="1559496" y="3429000"/>
            <a:chExt cx="8834178" cy="4853692"/>
          </a:xfrm>
        </p:grpSpPr>
        <p:pic>
          <p:nvPicPr>
            <p:cNvPr id="4" name="圖片 3"/>
            <p:cNvPicPr>
              <a:picLocks noChangeAspect="1"/>
            </p:cNvPicPr>
            <p:nvPr/>
          </p:nvPicPr>
          <p:blipFill rotWithShape="1">
            <a:blip r:embed="rId3">
              <a:extLst>
                <a:ext uri="{28A0092B-C50C-407E-A947-70E740481C1C}">
                  <a14:useLocalDpi xmlns:a14="http://schemas.microsoft.com/office/drawing/2010/main" val="0"/>
                </a:ext>
              </a:extLst>
            </a:blip>
            <a:srcRect t="16360"/>
            <a:stretch/>
          </p:blipFill>
          <p:spPr>
            <a:xfrm>
              <a:off x="1559496" y="3429000"/>
              <a:ext cx="8834178" cy="4853692"/>
            </a:xfrm>
            <a:prstGeom prst="rect">
              <a:avLst/>
            </a:prstGeom>
          </p:spPr>
        </p:pic>
        <p:sp>
          <p:nvSpPr>
            <p:cNvPr id="2" name="圓角矩形 1"/>
            <p:cNvSpPr/>
            <p:nvPr/>
          </p:nvSpPr>
          <p:spPr>
            <a:xfrm>
              <a:off x="4511824" y="5905882"/>
              <a:ext cx="1080120" cy="216024"/>
            </a:xfrm>
            <a:prstGeom prst="roundRect">
              <a:avLst/>
            </a:prstGeom>
            <a:solidFill>
              <a:srgbClr val="303129"/>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zh-TW" altLang="en-US"/>
            </a:p>
          </p:txBody>
        </p:sp>
      </p:grpSp>
      <p:grpSp>
        <p:nvGrpSpPr>
          <p:cNvPr id="13" name="群組 12"/>
          <p:cNvGrpSpPr/>
          <p:nvPr/>
        </p:nvGrpSpPr>
        <p:grpSpPr>
          <a:xfrm>
            <a:off x="5702048" y="2132856"/>
            <a:ext cx="748923" cy="338380"/>
            <a:chOff x="7055342" y="1196752"/>
            <a:chExt cx="748923" cy="338380"/>
          </a:xfrm>
        </p:grpSpPr>
        <p:sp>
          <p:nvSpPr>
            <p:cNvPr id="10" name="矩形 9"/>
            <p:cNvSpPr/>
            <p:nvPr/>
          </p:nvSpPr>
          <p:spPr>
            <a:xfrm>
              <a:off x="7089254" y="1196752"/>
              <a:ext cx="594543" cy="288032"/>
            </a:xfrm>
            <a:prstGeom prst="rect">
              <a:avLst/>
            </a:prstGeom>
            <a:solidFill>
              <a:srgbClr val="F5F5DB"/>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zh-TW" altLang="en-US" sz="600" b="1" dirty="0">
                <a:solidFill>
                  <a:schemeClr val="accent6"/>
                </a:solidFill>
                <a:latin typeface="微軟正黑體" panose="020B0604030504040204" pitchFamily="34" charset="-120"/>
                <a:ea typeface="微軟正黑體" panose="020B0604030504040204" pitchFamily="34" charset="-120"/>
              </a:endParaRPr>
            </a:p>
          </p:txBody>
        </p:sp>
        <p:sp>
          <p:nvSpPr>
            <p:cNvPr id="11" name="文字方塊 10"/>
            <p:cNvSpPr txBox="1"/>
            <p:nvPr/>
          </p:nvSpPr>
          <p:spPr>
            <a:xfrm>
              <a:off x="7055342" y="1273522"/>
              <a:ext cx="748923" cy="261610"/>
            </a:xfrm>
            <a:prstGeom prst="rect">
              <a:avLst/>
            </a:prstGeom>
            <a:noFill/>
          </p:spPr>
          <p:txBody>
            <a:bodyPr wrap="none" rtlCol="0">
              <a:spAutoFit/>
            </a:bodyPr>
            <a:lstStyle/>
            <a:p>
              <a:r>
                <a:rPr lang="zh-TW" altLang="en-US" sz="1100" b="1" dirty="0">
                  <a:latin typeface="微軟正黑體" panose="020B0604030504040204" pitchFamily="34" charset="-120"/>
                  <a:ea typeface="微軟正黑體" panose="020B0604030504040204" pitchFamily="34" charset="-120"/>
                </a:rPr>
                <a:t>但勞動部</a:t>
              </a:r>
            </a:p>
          </p:txBody>
        </p:sp>
      </p:grpSp>
      <p:sp>
        <p:nvSpPr>
          <p:cNvPr id="7" name="矩形 6"/>
          <p:cNvSpPr/>
          <p:nvPr/>
        </p:nvSpPr>
        <p:spPr>
          <a:xfrm>
            <a:off x="6888088" y="6381328"/>
            <a:ext cx="4608512" cy="307777"/>
          </a:xfrm>
          <a:prstGeom prst="rect">
            <a:avLst/>
          </a:prstGeom>
        </p:spPr>
        <p:txBody>
          <a:bodyPr wrap="square">
            <a:spAutoFit/>
          </a:bodyPr>
          <a:lstStyle/>
          <a:p>
            <a:pPr lvl="0" eaLnBrk="0" fontAlgn="base" hangingPunct="0">
              <a:spcBef>
                <a:spcPct val="30000"/>
              </a:spcBef>
              <a:spcAft>
                <a:spcPct val="0"/>
              </a:spcAft>
              <a:buClrTx/>
              <a:defRPr/>
            </a:pPr>
            <a:r>
              <a:rPr lang="zh-TW" altLang="en-US" dirty="0">
                <a:solidFill>
                  <a:schemeClr val="tx1"/>
                </a:solidFill>
              </a:rPr>
              <a:t>資料來源</a:t>
            </a:r>
            <a:r>
              <a:rPr lang="en-US" altLang="zh-TW" dirty="0">
                <a:solidFill>
                  <a:schemeClr val="tx1"/>
                </a:solidFill>
              </a:rPr>
              <a:t>:</a:t>
            </a:r>
            <a:r>
              <a:rPr lang="zh-TW" altLang="en-US" dirty="0">
                <a:solidFill>
                  <a:schemeClr val="tx1"/>
                </a:solidFill>
              </a:rPr>
              <a:t>焦點事件，</a:t>
            </a:r>
            <a:r>
              <a:rPr lang="en-US" altLang="zh-TW" dirty="0">
                <a:solidFill>
                  <a:schemeClr val="tx1"/>
                </a:solidFill>
              </a:rPr>
              <a:t>https://eventsinfocus.org/news/368</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rgbClr val="34A853"/>
        </a:solidFill>
        <a:effectLst/>
      </p:bgPr>
    </p:bg>
    <p:spTree>
      <p:nvGrpSpPr>
        <p:cNvPr id="1" name=""/>
        <p:cNvGrpSpPr/>
        <p:nvPr/>
      </p:nvGrpSpPr>
      <p:grpSpPr>
        <a:xfrm>
          <a:off x="0" y="0"/>
          <a:ext cx="0" cy="0"/>
          <a:chOff x="0" y="0"/>
          <a:chExt cx="0" cy="0"/>
        </a:xfrm>
      </p:grpSpPr>
      <p:sp>
        <p:nvSpPr>
          <p:cNvPr id="44035" name="標題 1"/>
          <p:cNvSpPr>
            <a:spLocks noGrp="1"/>
          </p:cNvSpPr>
          <p:nvPr>
            <p:ph type="title" idx="4294967295"/>
          </p:nvPr>
        </p:nvSpPr>
        <p:spPr>
          <a:xfrm>
            <a:off x="1265784" y="692150"/>
            <a:ext cx="7128792" cy="720725"/>
          </a:xfrm>
        </p:spPr>
        <p:txBody>
          <a:bodyPr/>
          <a:lstStyle/>
          <a:p>
            <a:r>
              <a:rPr lang="zh-TW" altLang="en-US" sz="5400" dirty="0">
                <a:solidFill>
                  <a:schemeClr val="accent2">
                    <a:lumMod val="50000"/>
                  </a:schemeClr>
                </a:solidFill>
                <a:latin typeface="Times New Roman" panose="02020603050405020304" pitchFamily="18" charset="0"/>
                <a:ea typeface="微軟正黑體" panose="020B0604030504040204" pitchFamily="34" charset="-120"/>
                <a:cs typeface="Times New Roman" panose="02020603050405020304" pitchFamily="18" charset="0"/>
              </a:rPr>
              <a:t>四週變形工時要怎麼變</a:t>
            </a:r>
          </a:p>
        </p:txBody>
      </p:sp>
      <p:sp>
        <p:nvSpPr>
          <p:cNvPr id="3" name="矩形 2"/>
          <p:cNvSpPr/>
          <p:nvPr/>
        </p:nvSpPr>
        <p:spPr>
          <a:xfrm>
            <a:off x="1310234" y="1988840"/>
            <a:ext cx="8712274" cy="3554819"/>
          </a:xfrm>
          <a:prstGeom prst="rect">
            <a:avLst/>
          </a:prstGeom>
        </p:spPr>
        <p:txBody>
          <a:bodyPr wrap="square">
            <a:spAutoFit/>
          </a:bodyPr>
          <a:lstStyle/>
          <a:p>
            <a:pPr marL="514350" indent="-514350">
              <a:lnSpc>
                <a:spcPct val="150000"/>
              </a:lnSpc>
              <a:buFont typeface="Wingdings" panose="05000000000000000000" pitchFamily="2" charset="2"/>
              <a:buAutoNum type="circleNumWdWhitePlain"/>
            </a:pPr>
            <a:r>
              <a:rPr lang="zh-TW" altLang="en-US" sz="3000" b="1" dirty="0">
                <a:latin typeface="微軟正黑體" panose="020B0604030504040204" pitchFamily="34" charset="-120"/>
                <a:ea typeface="微軟正黑體" panose="020B0604030504040204" pitchFamily="34" charset="-120"/>
              </a:rPr>
              <a:t>每日正常工時可由</a:t>
            </a:r>
            <a:r>
              <a:rPr lang="en-US" altLang="zh-TW" sz="3000" b="1" dirty="0">
                <a:latin typeface="微軟正黑體" panose="020B0604030504040204" pitchFamily="34" charset="-120"/>
                <a:ea typeface="微軟正黑體" panose="020B0604030504040204" pitchFamily="34" charset="-120"/>
              </a:rPr>
              <a:t>8</a:t>
            </a:r>
            <a:r>
              <a:rPr lang="zh-TW" altLang="en-US" sz="3000" b="1" dirty="0">
                <a:latin typeface="微軟正黑體" panose="020B0604030504040204" pitchFamily="34" charset="-120"/>
                <a:ea typeface="微軟正黑體" panose="020B0604030504040204" pitchFamily="34" charset="-120"/>
              </a:rPr>
              <a:t>小時變成最高</a:t>
            </a:r>
            <a:r>
              <a:rPr lang="en-US" altLang="zh-TW" sz="3000" b="1" dirty="0">
                <a:solidFill>
                  <a:srgbClr val="FF0000"/>
                </a:solidFill>
                <a:latin typeface="微軟正黑體" panose="020B0604030504040204" pitchFamily="34" charset="-120"/>
                <a:ea typeface="微軟正黑體" panose="020B0604030504040204" pitchFamily="34" charset="-120"/>
              </a:rPr>
              <a:t>10</a:t>
            </a:r>
            <a:r>
              <a:rPr lang="zh-TW" altLang="en-US" sz="3000" b="1" dirty="0">
                <a:latin typeface="微軟正黑體" panose="020B0604030504040204" pitchFamily="34" charset="-120"/>
                <a:ea typeface="微軟正黑體" panose="020B0604030504040204" pitchFamily="34" charset="-120"/>
              </a:rPr>
              <a:t>小時</a:t>
            </a:r>
          </a:p>
          <a:p>
            <a:pPr marL="514350" indent="-514350">
              <a:lnSpc>
                <a:spcPct val="150000"/>
              </a:lnSpc>
              <a:buFont typeface="Wingdings" panose="05000000000000000000" pitchFamily="2" charset="2"/>
              <a:buAutoNum type="circleNumWdWhitePlain"/>
            </a:pPr>
            <a:r>
              <a:rPr lang="zh-TW" altLang="en-US" sz="3000" b="1" dirty="0">
                <a:latin typeface="微軟正黑體" panose="020B0604030504040204" pitchFamily="34" charset="-120"/>
                <a:ea typeface="微軟正黑體" panose="020B0604030504040204" pitchFamily="34" charset="-120"/>
              </a:rPr>
              <a:t>工時被分配日變成免出勤空班日</a:t>
            </a:r>
          </a:p>
          <a:p>
            <a:pPr marL="514350" indent="-514350">
              <a:lnSpc>
                <a:spcPct val="150000"/>
              </a:lnSpc>
              <a:buFont typeface="Wingdings" panose="05000000000000000000" pitchFamily="2" charset="2"/>
              <a:buAutoNum type="circleNumWdWhitePlain"/>
            </a:pPr>
            <a:r>
              <a:rPr lang="zh-TW" altLang="en-US" sz="3000" b="1" dirty="0">
                <a:latin typeface="微軟正黑體" panose="020B0604030504040204" pitchFamily="34" charset="-120"/>
                <a:ea typeface="微軟正黑體" panose="020B0604030504040204" pitchFamily="34" charset="-120"/>
              </a:rPr>
              <a:t>每週工作時數無明文</a:t>
            </a:r>
            <a:r>
              <a:rPr lang="en-US" altLang="zh-TW" sz="3000" b="1" dirty="0">
                <a:latin typeface="微軟正黑體" panose="020B0604030504040204" pitchFamily="34" charset="-120"/>
                <a:ea typeface="微軟正黑體" panose="020B0604030504040204" pitchFamily="34" charset="-120"/>
              </a:rPr>
              <a:t>,</a:t>
            </a:r>
            <a:r>
              <a:rPr lang="zh-TW" altLang="en-US" sz="3000" b="1" dirty="0">
                <a:solidFill>
                  <a:srgbClr val="FF0000"/>
                </a:solidFill>
                <a:latin typeface="微軟正黑體" panose="020B0604030504040204" pitchFamily="34" charset="-120"/>
                <a:ea typeface="微軟正黑體" panose="020B0604030504040204" pitchFamily="34" charset="-120"/>
              </a:rPr>
              <a:t>宜不應超過</a:t>
            </a:r>
            <a:r>
              <a:rPr lang="en-US" altLang="zh-TW" sz="3000" b="1" dirty="0">
                <a:solidFill>
                  <a:srgbClr val="FF0000"/>
                </a:solidFill>
                <a:latin typeface="微軟正黑體" panose="020B0604030504040204" pitchFamily="34" charset="-120"/>
                <a:ea typeface="微軟正黑體" panose="020B0604030504040204" pitchFamily="34" charset="-120"/>
              </a:rPr>
              <a:t>70</a:t>
            </a:r>
            <a:r>
              <a:rPr lang="zh-TW" altLang="en-US" sz="3000" b="1" dirty="0">
                <a:solidFill>
                  <a:srgbClr val="FF0000"/>
                </a:solidFill>
                <a:latin typeface="微軟正黑體" panose="020B0604030504040204" pitchFamily="34" charset="-120"/>
                <a:ea typeface="微軟正黑體" panose="020B0604030504040204" pitchFamily="34" charset="-120"/>
              </a:rPr>
              <a:t>小时</a:t>
            </a:r>
            <a:r>
              <a:rPr lang="zh-TW" altLang="en-US" sz="3000" b="1" dirty="0">
                <a:latin typeface="微軟正黑體" panose="020B0604030504040204" pitchFamily="34" charset="-120"/>
                <a:ea typeface="微軟正黑體" panose="020B0604030504040204" pitchFamily="34" charset="-120"/>
              </a:rPr>
              <a:t>。</a:t>
            </a:r>
          </a:p>
          <a:p>
            <a:pPr marL="514350" indent="-514350">
              <a:lnSpc>
                <a:spcPct val="150000"/>
              </a:lnSpc>
              <a:buFont typeface="Wingdings" panose="05000000000000000000" pitchFamily="2" charset="2"/>
              <a:buAutoNum type="circleNumWdWhitePlain"/>
            </a:pPr>
            <a:r>
              <a:rPr lang="zh-TW" altLang="en-US" sz="3000" b="1" dirty="0">
                <a:latin typeface="微軟正黑體" panose="020B0604030504040204" pitchFamily="34" charset="-120"/>
                <a:ea typeface="微軟正黑體" panose="020B0604030504040204" pitchFamily="34" charset="-120"/>
              </a:rPr>
              <a:t>四週正常工時</a:t>
            </a:r>
            <a:r>
              <a:rPr lang="en-US" altLang="zh-TW" sz="3000" b="1" dirty="0">
                <a:latin typeface="微軟正黑體" panose="020B0604030504040204" pitchFamily="34" charset="-120"/>
                <a:ea typeface="微軟正黑體" panose="020B0604030504040204" pitchFamily="34" charset="-120"/>
              </a:rPr>
              <a:t>160</a:t>
            </a:r>
            <a:r>
              <a:rPr lang="zh-TW" altLang="en-US" sz="3000" b="1" dirty="0">
                <a:latin typeface="微軟正黑體" panose="020B0604030504040204" pitchFamily="34" charset="-120"/>
                <a:ea typeface="微軟正黑體" panose="020B0604030504040204" pitchFamily="34" charset="-120"/>
              </a:rPr>
              <a:t>小時</a:t>
            </a:r>
            <a:r>
              <a:rPr lang="en-US" altLang="zh-TW" sz="3000" b="1" dirty="0">
                <a:latin typeface="微軟正黑體" panose="020B0604030504040204" pitchFamily="34" charset="-120"/>
                <a:ea typeface="微軟正黑體" panose="020B0604030504040204" pitchFamily="34" charset="-120"/>
              </a:rPr>
              <a:t>,</a:t>
            </a:r>
            <a:r>
              <a:rPr lang="zh-TW" altLang="en-US" sz="3000" b="1" dirty="0">
                <a:latin typeface="微軟正黑體" panose="020B0604030504040204" pitchFamily="34" charset="-120"/>
                <a:ea typeface="微軟正黑體" panose="020B0604030504040204" pitchFamily="34" charset="-120"/>
              </a:rPr>
              <a:t>在</a:t>
            </a:r>
            <a:r>
              <a:rPr lang="en-US" altLang="zh-TW" sz="3000" b="1" dirty="0">
                <a:latin typeface="微軟正黑體" panose="020B0604030504040204" pitchFamily="34" charset="-120"/>
                <a:ea typeface="微軟正黑體" panose="020B0604030504040204" pitchFamily="34" charset="-120"/>
              </a:rPr>
              <a:t>20</a:t>
            </a:r>
            <a:r>
              <a:rPr lang="zh-TW" altLang="en-US" sz="3000" b="1" dirty="0">
                <a:latin typeface="微軟正黑體" panose="020B0604030504040204" pitchFamily="34" charset="-120"/>
                <a:ea typeface="微軟正黑體" panose="020B0604030504040204" pitchFamily="34" charset="-120"/>
              </a:rPr>
              <a:t>天內分配</a:t>
            </a:r>
          </a:p>
          <a:p>
            <a:pPr marL="514350" indent="-514350">
              <a:lnSpc>
                <a:spcPct val="150000"/>
              </a:lnSpc>
              <a:buFont typeface="Wingdings" panose="05000000000000000000" pitchFamily="2" charset="2"/>
              <a:buAutoNum type="circleNumWdWhitePlain"/>
            </a:pPr>
            <a:r>
              <a:rPr lang="en-US" altLang="zh-TW" sz="3000" b="1" dirty="0">
                <a:solidFill>
                  <a:srgbClr val="FF0000"/>
                </a:solidFill>
                <a:latin typeface="微軟正黑體" panose="020B0604030504040204" pitchFamily="34" charset="-120"/>
                <a:ea typeface="微軟正黑體" panose="020B0604030504040204" pitchFamily="34" charset="-120"/>
              </a:rPr>
              <a:t>4</a:t>
            </a:r>
            <a:r>
              <a:rPr lang="zh-TW" altLang="en-US" sz="3000" b="1" dirty="0">
                <a:solidFill>
                  <a:srgbClr val="FF0000"/>
                </a:solidFill>
                <a:latin typeface="微軟正黑體" panose="020B0604030504040204" pitchFamily="34" charset="-120"/>
                <a:ea typeface="微軟正黑體" panose="020B0604030504040204" pitchFamily="34" charset="-120"/>
              </a:rPr>
              <a:t>例</a:t>
            </a:r>
            <a:r>
              <a:rPr lang="en-US" altLang="zh-TW" sz="3000" b="1" dirty="0">
                <a:solidFill>
                  <a:srgbClr val="FF0000"/>
                </a:solidFill>
                <a:latin typeface="微軟正黑體" panose="020B0604030504040204" pitchFamily="34" charset="-120"/>
                <a:ea typeface="微軟正黑體" panose="020B0604030504040204" pitchFamily="34" charset="-120"/>
              </a:rPr>
              <a:t>(</a:t>
            </a:r>
            <a:r>
              <a:rPr lang="zh-TW" altLang="en-US" sz="3000" b="1" dirty="0">
                <a:solidFill>
                  <a:srgbClr val="FF0000"/>
                </a:solidFill>
                <a:latin typeface="微軟正黑體" panose="020B0604030504040204" pitchFamily="34" charset="-120"/>
                <a:ea typeface="微軟正黑體" panose="020B0604030504040204" pitchFamily="34" charset="-120"/>
              </a:rPr>
              <a:t>每</a:t>
            </a:r>
            <a:r>
              <a:rPr lang="en-US" altLang="zh-TW" sz="3000" b="1" dirty="0">
                <a:solidFill>
                  <a:srgbClr val="FF0000"/>
                </a:solidFill>
                <a:latin typeface="微軟正黑體" panose="020B0604030504040204" pitchFamily="34" charset="-120"/>
                <a:ea typeface="微軟正黑體" panose="020B0604030504040204" pitchFamily="34" charset="-120"/>
              </a:rPr>
              <a:t>2</a:t>
            </a:r>
            <a:r>
              <a:rPr lang="zh-TW" altLang="en-US" sz="3000" b="1" dirty="0">
                <a:solidFill>
                  <a:srgbClr val="FF0000"/>
                </a:solidFill>
                <a:latin typeface="微軟正黑體" panose="020B0604030504040204" pitchFamily="34" charset="-120"/>
                <a:ea typeface="微軟正黑體" panose="020B0604030504040204" pitchFamily="34" charset="-120"/>
              </a:rPr>
              <a:t>週</a:t>
            </a:r>
            <a:r>
              <a:rPr lang="en-US" altLang="zh-TW" sz="3000" b="1" dirty="0">
                <a:solidFill>
                  <a:srgbClr val="FF0000"/>
                </a:solidFill>
                <a:latin typeface="微軟正黑體" panose="020B0604030504040204" pitchFamily="34" charset="-120"/>
                <a:ea typeface="微軟正黑體" panose="020B0604030504040204" pitchFamily="34" charset="-120"/>
              </a:rPr>
              <a:t>2</a:t>
            </a:r>
            <a:r>
              <a:rPr lang="zh-TW" altLang="en-US" sz="3000" b="1" dirty="0">
                <a:solidFill>
                  <a:srgbClr val="FF0000"/>
                </a:solidFill>
                <a:latin typeface="微軟正黑體" panose="020B0604030504040204" pitchFamily="34" charset="-120"/>
                <a:ea typeface="微軟正黑體" panose="020B0604030504040204" pitchFamily="34" charset="-120"/>
              </a:rPr>
              <a:t>例</a:t>
            </a:r>
            <a:r>
              <a:rPr lang="en-US" altLang="zh-TW" sz="3000" b="1" dirty="0">
                <a:solidFill>
                  <a:srgbClr val="FF0000"/>
                </a:solidFill>
                <a:latin typeface="微軟正黑體" panose="020B0604030504040204" pitchFamily="34" charset="-120"/>
                <a:ea typeface="微軟正黑體" panose="020B0604030504040204" pitchFamily="34" charset="-120"/>
              </a:rPr>
              <a:t>)+4</a:t>
            </a:r>
            <a:r>
              <a:rPr lang="zh-TW" altLang="en-US" sz="3000" b="1" dirty="0">
                <a:solidFill>
                  <a:srgbClr val="FF0000"/>
                </a:solidFill>
                <a:latin typeface="微軟正黑體" panose="020B0604030504040204" pitchFamily="34" charset="-120"/>
                <a:ea typeface="微軟正黑體" panose="020B0604030504040204" pitchFamily="34" charset="-120"/>
              </a:rPr>
              <a:t>休</a:t>
            </a:r>
            <a:r>
              <a:rPr lang="en-US" altLang="zh-TW" sz="3000" b="1" dirty="0">
                <a:solidFill>
                  <a:srgbClr val="FF0000"/>
                </a:solidFill>
                <a:latin typeface="微軟正黑體" panose="020B0604030504040204" pitchFamily="34" charset="-120"/>
                <a:ea typeface="微軟正黑體" panose="020B0604030504040204" pitchFamily="34" charset="-120"/>
              </a:rPr>
              <a:t>+(</a:t>
            </a:r>
            <a:r>
              <a:rPr lang="zh-TW" altLang="en-US" sz="3000" b="1" dirty="0">
                <a:solidFill>
                  <a:srgbClr val="FF0000"/>
                </a:solidFill>
                <a:latin typeface="微軟正黑體" panose="020B0604030504040204" pitchFamily="34" charset="-120"/>
                <a:ea typeface="微軟正黑體" panose="020B0604030504040204" pitchFamily="34" charset="-120"/>
              </a:rPr>
              <a:t>若調整工時產生之空班日</a:t>
            </a:r>
            <a:r>
              <a:rPr lang="en-US" altLang="zh-TW" sz="3000" b="1" dirty="0">
                <a:solidFill>
                  <a:srgbClr val="FF0000"/>
                </a:solidFill>
                <a:latin typeface="微軟正黑體" panose="020B0604030504040204" pitchFamily="34" charset="-120"/>
                <a:ea typeface="微軟正黑體" panose="020B0604030504040204" pitchFamily="34" charset="-120"/>
              </a:rPr>
              <a:t>)</a:t>
            </a:r>
            <a:endParaRPr lang="zh-TW" altLang="en-US" sz="3000" b="1" dirty="0">
              <a:solidFill>
                <a:srgbClr val="FF0000"/>
              </a:solidFill>
              <a:latin typeface="微軟正黑體" panose="020B0604030504040204" pitchFamily="34" charset="-120"/>
              <a:ea typeface="微軟正黑體" panose="020B0604030504040204" pitchFamily="34" charset="-120"/>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solidFill>
          <a:srgbClr val="34A853"/>
        </a:solidFill>
        <a:effectLst/>
      </p:bgPr>
    </p:bg>
    <p:spTree>
      <p:nvGrpSpPr>
        <p:cNvPr id="1" name=""/>
        <p:cNvGrpSpPr/>
        <p:nvPr/>
      </p:nvGrpSpPr>
      <p:grpSpPr>
        <a:xfrm>
          <a:off x="0" y="0"/>
          <a:ext cx="0" cy="0"/>
          <a:chOff x="0" y="0"/>
          <a:chExt cx="0" cy="0"/>
        </a:xfrm>
      </p:grpSpPr>
      <p:sp>
        <p:nvSpPr>
          <p:cNvPr id="46082" name="標題 1"/>
          <p:cNvSpPr>
            <a:spLocks noGrp="1"/>
          </p:cNvSpPr>
          <p:nvPr>
            <p:ph type="title" idx="4294967295"/>
          </p:nvPr>
        </p:nvSpPr>
        <p:spPr>
          <a:xfrm>
            <a:off x="1244576" y="537774"/>
            <a:ext cx="7704856" cy="875101"/>
          </a:xfrm>
        </p:spPr>
        <p:txBody>
          <a:bodyPr/>
          <a:lstStyle/>
          <a:p>
            <a:r>
              <a:rPr lang="zh-TW" altLang="en-US" sz="5400" dirty="0">
                <a:solidFill>
                  <a:schemeClr val="accent2">
                    <a:lumMod val="50000"/>
                  </a:schemeClr>
                </a:solidFill>
                <a:latin typeface="Times New Roman" panose="02020603050405020304" pitchFamily="18" charset="0"/>
                <a:ea typeface="微軟正黑體" panose="020B0604030504040204" pitchFamily="34" charset="-120"/>
                <a:cs typeface="Times New Roman" panose="02020603050405020304" pitchFamily="18" charset="0"/>
              </a:rPr>
              <a:t>四週變形工時圖示</a:t>
            </a:r>
          </a:p>
        </p:txBody>
      </p:sp>
      <p:sp>
        <p:nvSpPr>
          <p:cNvPr id="2" name="副標題 1"/>
          <p:cNvSpPr>
            <a:spLocks noGrp="1"/>
          </p:cNvSpPr>
          <p:nvPr>
            <p:ph type="subTitle" idx="4294967295"/>
          </p:nvPr>
        </p:nvSpPr>
        <p:spPr>
          <a:xfrm>
            <a:off x="3143921" y="3819713"/>
            <a:ext cx="5904300" cy="1948000"/>
          </a:xfrm>
        </p:spPr>
        <p:txBody>
          <a:bodyPr/>
          <a:lstStyle/>
          <a:p>
            <a:endParaRPr lang="zh-TW" altLang="en-US"/>
          </a:p>
        </p:txBody>
      </p:sp>
      <p:pic>
        <p:nvPicPr>
          <p:cNvPr id="4608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43472" y="1749277"/>
            <a:ext cx="9318113" cy="40184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6085" name="矩形 4"/>
          <p:cNvSpPr>
            <a:spLocks noChangeArrowheads="1"/>
          </p:cNvSpPr>
          <p:nvPr/>
        </p:nvSpPr>
        <p:spPr bwMode="auto">
          <a:xfrm>
            <a:off x="5303912" y="6196285"/>
            <a:ext cx="6264696"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kumimoji="1">
                <a:solidFill>
                  <a:schemeClr val="tx1"/>
                </a:solidFill>
                <a:latin typeface="Arial" panose="020B0604020202020204" pitchFamily="34" charset="0"/>
                <a:ea typeface="新細明體" panose="02020500000000000000" pitchFamily="18" charset="-120"/>
              </a:defRPr>
            </a:lvl1pPr>
            <a:lvl2pPr marL="742950" indent="-285750">
              <a:defRPr kumimoji="1">
                <a:solidFill>
                  <a:schemeClr val="tx1"/>
                </a:solidFill>
                <a:latin typeface="Arial" panose="020B0604020202020204" pitchFamily="34" charset="0"/>
                <a:ea typeface="新細明體" panose="02020500000000000000" pitchFamily="18" charset="-120"/>
              </a:defRPr>
            </a:lvl2pPr>
            <a:lvl3pPr marL="1143000" indent="-228600">
              <a:defRPr kumimoji="1">
                <a:solidFill>
                  <a:schemeClr val="tx1"/>
                </a:solidFill>
                <a:latin typeface="Arial" panose="020B0604020202020204" pitchFamily="34" charset="0"/>
                <a:ea typeface="新細明體" panose="02020500000000000000" pitchFamily="18" charset="-120"/>
              </a:defRPr>
            </a:lvl3pPr>
            <a:lvl4pPr marL="1600200" indent="-228600">
              <a:defRPr kumimoji="1">
                <a:solidFill>
                  <a:schemeClr val="tx1"/>
                </a:solidFill>
                <a:latin typeface="Arial" panose="020B0604020202020204" pitchFamily="34" charset="0"/>
                <a:ea typeface="新細明體" panose="02020500000000000000" pitchFamily="18" charset="-120"/>
              </a:defRPr>
            </a:lvl4pPr>
            <a:lvl5pPr marL="2057400" indent="-22860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r>
              <a:rPr lang="zh-TW" altLang="en-US" dirty="0"/>
              <a:t>資料來源</a:t>
            </a:r>
            <a:r>
              <a:rPr lang="en-US" altLang="zh-TW" dirty="0"/>
              <a:t>:Workforce</a:t>
            </a:r>
            <a:r>
              <a:rPr lang="zh-TW" altLang="en-US" dirty="0"/>
              <a:t>勞動力量，</a:t>
            </a:r>
            <a:r>
              <a:rPr lang="en-US" altLang="zh-TW" dirty="0"/>
              <a:t>https://twworkforce.com/2017/05/24/elasticity/</a:t>
            </a:r>
            <a:endParaRPr lang="zh-TW" altLang="en-US" dirty="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solidFill>
          <a:srgbClr val="FBBC05"/>
        </a:solidFill>
        <a:effectLst/>
      </p:bgPr>
    </p:bg>
    <p:spTree>
      <p:nvGrpSpPr>
        <p:cNvPr id="1" name=""/>
        <p:cNvGrpSpPr/>
        <p:nvPr/>
      </p:nvGrpSpPr>
      <p:grpSpPr>
        <a:xfrm>
          <a:off x="0" y="0"/>
          <a:ext cx="0" cy="0"/>
          <a:chOff x="0" y="0"/>
          <a:chExt cx="0" cy="0"/>
        </a:xfrm>
      </p:grpSpPr>
      <p:pic>
        <p:nvPicPr>
          <p:cNvPr id="6" name="Picture 6">
            <a:extLst>
              <a:ext uri="{FF2B5EF4-FFF2-40B4-BE49-F238E27FC236}">
                <a16:creationId xmlns:a16="http://schemas.microsoft.com/office/drawing/2014/main" id="{EE85FE31-F966-4BC1-8A2F-524DD09D6447}"/>
              </a:ext>
            </a:extLst>
          </p:cNvPr>
          <p:cNvPicPr>
            <a:picLocks noChangeAspect="1" noChangeArrowheads="1"/>
          </p:cNvPicPr>
          <p:nvPr/>
        </p:nvPicPr>
        <p:blipFill rotWithShape="1">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l="-44709" t="-1254" r="44709" b="1254"/>
          <a:stretch/>
        </p:blipFill>
        <p:spPr bwMode="auto">
          <a:xfrm>
            <a:off x="8092956" y="3799977"/>
            <a:ext cx="2627784" cy="23762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7107" name="矩形 5"/>
          <p:cNvSpPr>
            <a:spLocks noChangeArrowheads="1"/>
          </p:cNvSpPr>
          <p:nvPr/>
        </p:nvSpPr>
        <p:spPr bwMode="auto">
          <a:xfrm>
            <a:off x="1498600" y="2420888"/>
            <a:ext cx="7876232" cy="35394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kumimoji="1">
                <a:solidFill>
                  <a:schemeClr val="tx1"/>
                </a:solidFill>
                <a:latin typeface="Arial" panose="020B0604020202020204" pitchFamily="34" charset="0"/>
                <a:ea typeface="新細明體" panose="02020500000000000000" pitchFamily="18" charset="-120"/>
              </a:defRPr>
            </a:lvl1pPr>
            <a:lvl2pPr marL="742950" indent="-285750">
              <a:defRPr kumimoji="1">
                <a:solidFill>
                  <a:schemeClr val="tx1"/>
                </a:solidFill>
                <a:latin typeface="Arial" panose="020B0604020202020204" pitchFamily="34" charset="0"/>
                <a:ea typeface="新細明體" panose="02020500000000000000" pitchFamily="18" charset="-120"/>
              </a:defRPr>
            </a:lvl2pPr>
            <a:lvl3pPr marL="1143000" indent="-228600">
              <a:defRPr kumimoji="1">
                <a:solidFill>
                  <a:schemeClr val="tx1"/>
                </a:solidFill>
                <a:latin typeface="Arial" panose="020B0604020202020204" pitchFamily="34" charset="0"/>
                <a:ea typeface="新細明體" panose="02020500000000000000" pitchFamily="18" charset="-120"/>
              </a:defRPr>
            </a:lvl3pPr>
            <a:lvl4pPr marL="1600200" indent="-228600">
              <a:defRPr kumimoji="1">
                <a:solidFill>
                  <a:schemeClr val="tx1"/>
                </a:solidFill>
                <a:latin typeface="Arial" panose="020B0604020202020204" pitchFamily="34" charset="0"/>
                <a:ea typeface="新細明體" panose="02020500000000000000" pitchFamily="18" charset="-120"/>
              </a:defRPr>
            </a:lvl4pPr>
            <a:lvl5pPr marL="2057400" indent="-22860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pPr marL="457200" indent="-457200">
              <a:lnSpc>
                <a:spcPct val="200000"/>
              </a:lnSpc>
              <a:buFont typeface="Wingdings" panose="05000000000000000000" pitchFamily="2" charset="2"/>
              <a:buChar char="n"/>
            </a:pPr>
            <a:r>
              <a:rPr kumimoji="0" lang="zh-TW" altLang="en-US" sz="2800" b="1" dirty="0">
                <a:solidFill>
                  <a:srgbClr val="FF0000"/>
                </a:solidFill>
                <a:latin typeface="微軟正黑體" panose="020B0604030504040204" pitchFamily="34" charset="-120"/>
                <a:ea typeface="微軟正黑體" panose="020B0604030504040204" pitchFamily="34" charset="-120"/>
                <a:cs typeface="Apple LiGothic Medium" charset="-120"/>
              </a:rPr>
              <a:t>職業傷害</a:t>
            </a:r>
            <a:r>
              <a:rPr kumimoji="0" lang="en-US" altLang="zh-TW" sz="2800" b="1" dirty="0">
                <a:solidFill>
                  <a:srgbClr val="FF0000"/>
                </a:solidFill>
                <a:latin typeface="微軟正黑體" panose="020B0604030504040204" pitchFamily="34" charset="-120"/>
                <a:ea typeface="微軟正黑體" panose="020B0604030504040204" pitchFamily="34" charset="-120"/>
                <a:cs typeface="Apple LiGothic Medium" charset="-120"/>
              </a:rPr>
              <a:t>:</a:t>
            </a:r>
            <a:r>
              <a:rPr kumimoji="0" lang="zh-TW" altLang="en-US" sz="2800" b="1" dirty="0">
                <a:latin typeface="微軟正黑體" panose="020B0604030504040204" pitchFamily="34" charset="-120"/>
                <a:ea typeface="微軟正黑體" panose="020B0604030504040204" pitchFamily="34" charset="-120"/>
                <a:cs typeface="Apple LiGothic Medium" charset="-120"/>
              </a:rPr>
              <a:t>勞工因執行勤務而遭遇偶發、突發的意外，造成身體的</a:t>
            </a:r>
            <a:r>
              <a:rPr kumimoji="0" lang="zh-TW" altLang="en-US" sz="2800" b="1" dirty="0">
                <a:solidFill>
                  <a:srgbClr val="00CC00"/>
                </a:solidFill>
                <a:latin typeface="微軟正黑體" panose="020B0604030504040204" pitchFamily="34" charset="-120"/>
                <a:ea typeface="微軟正黑體" panose="020B0604030504040204" pitchFamily="34" charset="-120"/>
                <a:cs typeface="Apple LiGothic Medium" charset="-120"/>
                <a:hlinkClick r:id="rId5" action="ppaction://hlinkfile"/>
              </a:rPr>
              <a:t>立即性</a:t>
            </a:r>
            <a:r>
              <a:rPr kumimoji="0" lang="zh-TW" altLang="en-US" sz="2800" b="1" dirty="0">
                <a:latin typeface="微軟正黑體" panose="020B0604030504040204" pitchFamily="34" charset="-120"/>
                <a:ea typeface="微軟正黑體" panose="020B0604030504040204" pitchFamily="34" charset="-120"/>
                <a:cs typeface="Apple LiGothic Medium" charset="-120"/>
              </a:rPr>
              <a:t>傷害。</a:t>
            </a:r>
          </a:p>
          <a:p>
            <a:pPr marL="457200" indent="-457200">
              <a:lnSpc>
                <a:spcPct val="200000"/>
              </a:lnSpc>
              <a:buFont typeface="Wingdings" panose="05000000000000000000" pitchFamily="2" charset="2"/>
              <a:buChar char="n"/>
            </a:pPr>
            <a:r>
              <a:rPr kumimoji="0" lang="zh-TW" altLang="en-US" sz="2800" b="1" dirty="0">
                <a:solidFill>
                  <a:srgbClr val="FF0000"/>
                </a:solidFill>
                <a:latin typeface="微軟正黑體" panose="020B0604030504040204" pitchFamily="34" charset="-120"/>
                <a:ea typeface="微軟正黑體" panose="020B0604030504040204" pitchFamily="34" charset="-120"/>
                <a:cs typeface="Apple LiGothic Medium" charset="-120"/>
              </a:rPr>
              <a:t>職業病</a:t>
            </a:r>
            <a:r>
              <a:rPr kumimoji="0" lang="en-US" altLang="zh-TW" sz="2800" b="1" dirty="0">
                <a:solidFill>
                  <a:srgbClr val="FF0000"/>
                </a:solidFill>
                <a:latin typeface="微軟正黑體" panose="020B0604030504040204" pitchFamily="34" charset="-120"/>
                <a:ea typeface="微軟正黑體" panose="020B0604030504040204" pitchFamily="34" charset="-120"/>
                <a:cs typeface="Apple LiGothic Medium" charset="-120"/>
              </a:rPr>
              <a:t>:</a:t>
            </a:r>
            <a:r>
              <a:rPr kumimoji="0" lang="zh-TW" altLang="en-US" sz="2800" b="1" dirty="0">
                <a:latin typeface="微軟正黑體" panose="020B0604030504040204" pitchFamily="34" charset="-120"/>
                <a:ea typeface="微軟正黑體" panose="020B0604030504040204" pitchFamily="34" charset="-120"/>
                <a:cs typeface="Apple LiGothic Medium" charset="-120"/>
              </a:rPr>
              <a:t>勞工</a:t>
            </a:r>
            <a:r>
              <a:rPr kumimoji="0" lang="zh-TW" altLang="en-US" sz="2800" b="1" dirty="0">
                <a:solidFill>
                  <a:srgbClr val="00CC00"/>
                </a:solidFill>
                <a:latin typeface="微軟正黑體" panose="020B0604030504040204" pitchFamily="34" charset="-120"/>
                <a:ea typeface="微軟正黑體" panose="020B0604030504040204" pitchFamily="34" charset="-120"/>
                <a:cs typeface="Apple LiGothic Medium" charset="-120"/>
                <a:hlinkClick r:id="rId6" action="ppaction://hlinkfile"/>
              </a:rPr>
              <a:t>長期</a:t>
            </a:r>
            <a:r>
              <a:rPr kumimoji="0" lang="zh-TW" altLang="en-US" sz="2800" b="1" dirty="0">
                <a:latin typeface="微軟正黑體" panose="020B0604030504040204" pitchFamily="34" charset="-120"/>
                <a:ea typeface="微軟正黑體" panose="020B0604030504040204" pitchFamily="34" charset="-120"/>
                <a:cs typeface="Apple LiGothic Medium" charset="-120"/>
              </a:rPr>
              <a:t>曝露於有危害因子的工作環境中，</a:t>
            </a:r>
            <a:r>
              <a:rPr kumimoji="0" lang="zh-TW" altLang="en-US" sz="2800" b="1" dirty="0">
                <a:solidFill>
                  <a:srgbClr val="00CC00"/>
                </a:solidFill>
                <a:latin typeface="微軟正黑體" panose="020B0604030504040204" pitchFamily="34" charset="-120"/>
                <a:ea typeface="微軟正黑體" panose="020B0604030504040204" pitchFamily="34" charset="-120"/>
                <a:cs typeface="Apple LiGothic Medium" charset="-120"/>
                <a:hlinkClick r:id="rId7" action="ppaction://hlinkfile"/>
              </a:rPr>
              <a:t>緩慢累積</a:t>
            </a:r>
            <a:r>
              <a:rPr kumimoji="0" lang="zh-TW" altLang="en-US" sz="2800" b="1" dirty="0">
                <a:latin typeface="微軟正黑體" panose="020B0604030504040204" pitchFamily="34" charset="-120"/>
                <a:ea typeface="微軟正黑體" panose="020B0604030504040204" pitchFamily="34" charset="-120"/>
                <a:cs typeface="Apple LiGothic Medium" charset="-120"/>
              </a:rPr>
              <a:t>所導致的疾病。</a:t>
            </a:r>
          </a:p>
        </p:txBody>
      </p:sp>
      <p:sp>
        <p:nvSpPr>
          <p:cNvPr id="47109" name="標題 1"/>
          <p:cNvSpPr>
            <a:spLocks noGrp="1"/>
          </p:cNvSpPr>
          <p:nvPr>
            <p:ph type="title" idx="4294967295"/>
          </p:nvPr>
        </p:nvSpPr>
        <p:spPr>
          <a:xfrm>
            <a:off x="1581820" y="1177968"/>
            <a:ext cx="5882332" cy="864095"/>
          </a:xfrm>
        </p:spPr>
        <p:txBody>
          <a:bodyPr/>
          <a:lstStyle/>
          <a:p>
            <a:r>
              <a:rPr lang="zh-TW" altLang="en-US" sz="5400" dirty="0">
                <a:solidFill>
                  <a:srgbClr val="FA6D25"/>
                </a:solidFill>
                <a:latin typeface="Times New Roman" panose="02020603050405020304" pitchFamily="18" charset="0"/>
                <a:ea typeface="微軟正黑體" panose="020B0604030504040204" pitchFamily="34" charset="-120"/>
                <a:cs typeface="Times New Roman" panose="02020603050405020304" pitchFamily="18" charset="0"/>
              </a:rPr>
              <a:t>職業災害如何認定</a:t>
            </a:r>
          </a:p>
        </p:txBody>
      </p:sp>
      <p:sp>
        <p:nvSpPr>
          <p:cNvPr id="47108" name="投影片編號版面配置區 11"/>
          <p:cNvSpPr>
            <a:spLocks noGrp="1"/>
          </p:cNvSpPr>
          <p:nvPr>
            <p:ph type="sldNum" sz="quarter" idx="4294967295"/>
          </p:nvPr>
        </p:nvSpPr>
        <p:spPr bwMode="auto">
          <a:xfrm>
            <a:off x="8534400" y="2636839"/>
            <a:ext cx="2133600"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anose="020B0604020202020204" pitchFamily="34" charset="0"/>
                <a:ea typeface="新細明體" panose="02020500000000000000" pitchFamily="18" charset="-120"/>
              </a:defRPr>
            </a:lvl1pPr>
            <a:lvl2pPr marL="742950" indent="-285750">
              <a:defRPr kumimoji="1">
                <a:solidFill>
                  <a:schemeClr val="tx1"/>
                </a:solidFill>
                <a:latin typeface="Arial" panose="020B0604020202020204" pitchFamily="34" charset="0"/>
                <a:ea typeface="新細明體" panose="02020500000000000000" pitchFamily="18" charset="-120"/>
              </a:defRPr>
            </a:lvl2pPr>
            <a:lvl3pPr marL="1143000" indent="-228600">
              <a:defRPr kumimoji="1">
                <a:solidFill>
                  <a:schemeClr val="tx1"/>
                </a:solidFill>
                <a:latin typeface="Arial" panose="020B0604020202020204" pitchFamily="34" charset="0"/>
                <a:ea typeface="新細明體" panose="02020500000000000000" pitchFamily="18" charset="-120"/>
              </a:defRPr>
            </a:lvl3pPr>
            <a:lvl4pPr marL="1600200" indent="-228600">
              <a:defRPr kumimoji="1">
                <a:solidFill>
                  <a:schemeClr val="tx1"/>
                </a:solidFill>
                <a:latin typeface="Arial" panose="020B0604020202020204" pitchFamily="34" charset="0"/>
                <a:ea typeface="新細明體" panose="02020500000000000000" pitchFamily="18" charset="-120"/>
              </a:defRPr>
            </a:lvl4pPr>
            <a:lvl5pPr marL="2057400" indent="-22860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fld id="{CF4C8C0B-4AF6-4659-A9F3-FF8FA3CB280D}" type="slidenum">
              <a:rPr kumimoji="0" lang="zh-TW" altLang="en-US" sz="1600" b="1">
                <a:solidFill>
                  <a:schemeClr val="bg1"/>
                </a:solidFill>
                <a:latin typeface="Calibri" panose="020F0502020204030204" pitchFamily="34" charset="0"/>
              </a:rPr>
              <a:pPr/>
              <a:t>48</a:t>
            </a:fld>
            <a:endParaRPr kumimoji="0" lang="zh-TW" altLang="en-US" sz="1600" b="1">
              <a:solidFill>
                <a:schemeClr val="bg1"/>
              </a:solidFill>
              <a:latin typeface="Calibri" panose="020F0502020204030204" pitchFamily="34" charset="0"/>
            </a:endParaRPr>
          </a:p>
        </p:txBody>
      </p:sp>
    </p:spTree>
  </p:cSld>
  <p:clrMapOvr>
    <a:masterClrMapping/>
  </p:clrMapOvr>
  <p:transition>
    <p:sndAc>
      <p:stSnd>
        <p:snd r:embed="rId3" name="chimes.wav"/>
      </p:stSnd>
    </p:sndAc>
  </p:transition>
</p:sld>
</file>

<file path=ppt/slides/slide49.xml><?xml version="1.0" encoding="utf-8"?>
<p:sld xmlns:a="http://schemas.openxmlformats.org/drawingml/2006/main" xmlns:r="http://schemas.openxmlformats.org/officeDocument/2006/relationships" xmlns:p="http://schemas.openxmlformats.org/presentationml/2006/main">
  <p:cSld>
    <p:bg>
      <p:bgPr>
        <a:solidFill>
          <a:srgbClr val="FBBC05"/>
        </a:solidFill>
        <a:effectLst/>
      </p:bgPr>
    </p:bg>
    <p:spTree>
      <p:nvGrpSpPr>
        <p:cNvPr id="1" name=""/>
        <p:cNvGrpSpPr/>
        <p:nvPr/>
      </p:nvGrpSpPr>
      <p:grpSpPr>
        <a:xfrm>
          <a:off x="0" y="0"/>
          <a:ext cx="0" cy="0"/>
          <a:chOff x="0" y="0"/>
          <a:chExt cx="0" cy="0"/>
        </a:xfrm>
      </p:grpSpPr>
      <p:pic>
        <p:nvPicPr>
          <p:cNvPr id="2" name="圖片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79576" y="476672"/>
            <a:ext cx="8042369" cy="5920421"/>
          </a:xfrm>
          <a:prstGeom prst="rect">
            <a:avLst/>
          </a:prstGeom>
        </p:spPr>
      </p:pic>
    </p:spTree>
  </p:cSld>
  <p:clrMapOvr>
    <a:masterClrMapping/>
  </p:clrMapOvr>
  <p:transition spd="slow">
    <p:fade/>
  </p:transition>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34A853"/>
        </a:solidFill>
        <a:effectLst/>
      </p:bgPr>
    </p:bg>
    <p:spTree>
      <p:nvGrpSpPr>
        <p:cNvPr id="1" name=""/>
        <p:cNvGrpSpPr/>
        <p:nvPr/>
      </p:nvGrpSpPr>
      <p:grpSpPr>
        <a:xfrm>
          <a:off x="0" y="0"/>
          <a:ext cx="0" cy="0"/>
          <a:chOff x="0" y="0"/>
          <a:chExt cx="0" cy="0"/>
        </a:xfrm>
      </p:grpSpPr>
      <p:sp>
        <p:nvSpPr>
          <p:cNvPr id="8194" name="標題 1"/>
          <p:cNvSpPr>
            <a:spLocks noGrp="1"/>
          </p:cNvSpPr>
          <p:nvPr>
            <p:ph type="title" idx="4294967295"/>
          </p:nvPr>
        </p:nvSpPr>
        <p:spPr>
          <a:xfrm>
            <a:off x="2908991" y="585464"/>
            <a:ext cx="6080314" cy="805461"/>
          </a:xfrm>
        </p:spPr>
        <p:txBody>
          <a:bodyPr/>
          <a:lstStyle/>
          <a:p>
            <a:r>
              <a:rPr lang="zh-TW" altLang="en-US" sz="5400" dirty="0">
                <a:solidFill>
                  <a:schemeClr val="accent2">
                    <a:lumMod val="50000"/>
                  </a:schemeClr>
                </a:solidFill>
                <a:latin typeface="Times New Roman" panose="02020603050405020304" pitchFamily="18" charset="0"/>
                <a:ea typeface="微軟正黑體" panose="020B0604030504040204" pitchFamily="34" charset="-120"/>
                <a:cs typeface="Times New Roman" panose="02020603050405020304" pitchFamily="18" charset="0"/>
              </a:rPr>
              <a:t>求職前</a:t>
            </a:r>
            <a:r>
              <a:rPr lang="en-US" altLang="zh-TW" sz="5400" dirty="0">
                <a:solidFill>
                  <a:schemeClr val="accent2">
                    <a:lumMod val="50000"/>
                  </a:schemeClr>
                </a:solidFill>
                <a:latin typeface="Times New Roman" panose="02020603050405020304" pitchFamily="18" charset="0"/>
                <a:ea typeface="微軟正黑體" panose="020B0604030504040204" pitchFamily="34" charset="-120"/>
                <a:cs typeface="Times New Roman" panose="02020603050405020304" pitchFamily="18" charset="0"/>
              </a:rPr>
              <a:t>3</a:t>
            </a:r>
            <a:r>
              <a:rPr lang="zh-TW" altLang="en-US" sz="5400" dirty="0">
                <a:solidFill>
                  <a:schemeClr val="accent2">
                    <a:lumMod val="50000"/>
                  </a:schemeClr>
                </a:solidFill>
                <a:latin typeface="Times New Roman" panose="02020603050405020304" pitchFamily="18" charset="0"/>
                <a:ea typeface="微軟正黑體" panose="020B0604030504040204" pitchFamily="34" charset="-120"/>
                <a:cs typeface="Times New Roman" panose="02020603050405020304" pitchFamily="18" charset="0"/>
              </a:rPr>
              <a:t>大準備</a:t>
            </a:r>
            <a:r>
              <a:rPr lang="en-US" altLang="zh-TW" sz="5400" dirty="0">
                <a:solidFill>
                  <a:schemeClr val="accent2">
                    <a:lumMod val="50000"/>
                  </a:schemeClr>
                </a:solidFill>
                <a:latin typeface="Times New Roman" panose="02020603050405020304" pitchFamily="18" charset="0"/>
                <a:ea typeface="微軟正黑體" panose="020B0604030504040204" pitchFamily="34" charset="-120"/>
                <a:cs typeface="Times New Roman" panose="02020603050405020304" pitchFamily="18" charset="0"/>
              </a:rPr>
              <a:t>-3</a:t>
            </a:r>
            <a:r>
              <a:rPr lang="zh-TW" altLang="en-US" sz="5400" dirty="0">
                <a:solidFill>
                  <a:schemeClr val="accent2">
                    <a:lumMod val="50000"/>
                  </a:schemeClr>
                </a:solidFill>
                <a:latin typeface="Times New Roman" panose="02020603050405020304" pitchFamily="18" charset="0"/>
                <a:ea typeface="微軟正黑體" panose="020B0604030504040204" pitchFamily="34" charset="-120"/>
                <a:cs typeface="Times New Roman" panose="02020603050405020304" pitchFamily="18" charset="0"/>
              </a:rPr>
              <a:t>備</a:t>
            </a:r>
          </a:p>
        </p:txBody>
      </p:sp>
      <p:sp>
        <p:nvSpPr>
          <p:cNvPr id="8195" name="投影片編號版面配置區 3"/>
          <p:cNvSpPr>
            <a:spLocks noGrp="1"/>
          </p:cNvSpPr>
          <p:nvPr>
            <p:ph type="sldNum" sz="quarter" idx="4294967295"/>
          </p:nvPr>
        </p:nvSpPr>
        <p:spPr bwMode="auto">
          <a:xfrm>
            <a:off x="8534400" y="2636839"/>
            <a:ext cx="2133600"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anose="020B0604020202020204" pitchFamily="34" charset="0"/>
                <a:ea typeface="新細明體" panose="02020500000000000000" pitchFamily="18" charset="-120"/>
              </a:defRPr>
            </a:lvl1pPr>
            <a:lvl2pPr marL="742950" indent="-285750">
              <a:defRPr kumimoji="1">
                <a:solidFill>
                  <a:schemeClr val="tx1"/>
                </a:solidFill>
                <a:latin typeface="Arial" panose="020B0604020202020204" pitchFamily="34" charset="0"/>
                <a:ea typeface="新細明體" panose="02020500000000000000" pitchFamily="18" charset="-120"/>
              </a:defRPr>
            </a:lvl2pPr>
            <a:lvl3pPr marL="1143000" indent="-228600">
              <a:defRPr kumimoji="1">
                <a:solidFill>
                  <a:schemeClr val="tx1"/>
                </a:solidFill>
                <a:latin typeface="Arial" panose="020B0604020202020204" pitchFamily="34" charset="0"/>
                <a:ea typeface="新細明體" panose="02020500000000000000" pitchFamily="18" charset="-120"/>
              </a:defRPr>
            </a:lvl3pPr>
            <a:lvl4pPr marL="1600200" indent="-228600">
              <a:defRPr kumimoji="1">
                <a:solidFill>
                  <a:schemeClr val="tx1"/>
                </a:solidFill>
                <a:latin typeface="Arial" panose="020B0604020202020204" pitchFamily="34" charset="0"/>
                <a:ea typeface="新細明體" panose="02020500000000000000" pitchFamily="18" charset="-120"/>
              </a:defRPr>
            </a:lvl4pPr>
            <a:lvl5pPr marL="2057400" indent="-22860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fld id="{12B93F78-3F67-44C6-9F80-C27DB7117557}" type="slidenum">
              <a:rPr kumimoji="0" lang="zh-TW" altLang="en-US">
                <a:solidFill>
                  <a:srgbClr val="898989"/>
                </a:solidFill>
                <a:latin typeface="Calibri" panose="020F0502020204030204" pitchFamily="34" charset="0"/>
              </a:rPr>
              <a:pPr/>
              <a:t>5</a:t>
            </a:fld>
            <a:endParaRPr kumimoji="0" lang="zh-TW" altLang="en-US">
              <a:solidFill>
                <a:srgbClr val="898989"/>
              </a:solidFill>
              <a:latin typeface="Calibri" panose="020F0502020204030204" pitchFamily="34" charset="0"/>
            </a:endParaRPr>
          </a:p>
        </p:txBody>
      </p:sp>
      <p:pic>
        <p:nvPicPr>
          <p:cNvPr id="8196" name="Picture 2"/>
          <p:cNvPicPr>
            <a:picLocks noGrp="1" noChangeArrowheads="1"/>
          </p:cNvPicPr>
          <p:nvPr>
            <p:ph idx="4294967295"/>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a:xfrm>
            <a:off x="8297740" y="2034856"/>
            <a:ext cx="2637433" cy="2264154"/>
          </a:xfr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197" name="Picture 3"/>
          <p:cNvPicPr>
            <a:picLocks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291999" y="2034856"/>
            <a:ext cx="2637433" cy="2264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198" name="Picture 4"/>
          <p:cNvPicPr>
            <a:picLocks noChangeArrowheads="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794870" y="2034856"/>
            <a:ext cx="2637433" cy="2264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3" name="群組 2">
            <a:extLst>
              <a:ext uri="{FF2B5EF4-FFF2-40B4-BE49-F238E27FC236}">
                <a16:creationId xmlns:a16="http://schemas.microsoft.com/office/drawing/2014/main" id="{468E0DBE-8A2C-43E0-90AC-E9B6E1B2DF11}"/>
              </a:ext>
            </a:extLst>
          </p:cNvPr>
          <p:cNvGrpSpPr/>
          <p:nvPr/>
        </p:nvGrpSpPr>
        <p:grpSpPr>
          <a:xfrm>
            <a:off x="1285046" y="4456697"/>
            <a:ext cx="9790802" cy="954107"/>
            <a:chOff x="1285046" y="4456697"/>
            <a:chExt cx="9790802" cy="954107"/>
          </a:xfrm>
        </p:grpSpPr>
        <p:sp>
          <p:nvSpPr>
            <p:cNvPr id="8199" name="文字方塊 4"/>
            <p:cNvSpPr txBox="1">
              <a:spLocks noChangeArrowheads="1"/>
            </p:cNvSpPr>
            <p:nvPr/>
          </p:nvSpPr>
          <p:spPr bwMode="auto">
            <a:xfrm>
              <a:off x="1285046" y="4456697"/>
              <a:ext cx="2692400"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a:solidFill>
                    <a:schemeClr val="tx1"/>
                  </a:solidFill>
                  <a:latin typeface="Arial" panose="020B0604020202020204" pitchFamily="34" charset="0"/>
                  <a:ea typeface="新細明體" panose="02020500000000000000" pitchFamily="18" charset="-120"/>
                </a:defRPr>
              </a:lvl1pPr>
              <a:lvl2pPr marL="742950" indent="-285750">
                <a:defRPr kumimoji="1">
                  <a:solidFill>
                    <a:schemeClr val="tx1"/>
                  </a:solidFill>
                  <a:latin typeface="Arial" panose="020B0604020202020204" pitchFamily="34" charset="0"/>
                  <a:ea typeface="新細明體" panose="02020500000000000000" pitchFamily="18" charset="-120"/>
                </a:defRPr>
              </a:lvl2pPr>
              <a:lvl3pPr marL="1143000" indent="-228600">
                <a:defRPr kumimoji="1">
                  <a:solidFill>
                    <a:schemeClr val="tx1"/>
                  </a:solidFill>
                  <a:latin typeface="Arial" panose="020B0604020202020204" pitchFamily="34" charset="0"/>
                  <a:ea typeface="新細明體" panose="02020500000000000000" pitchFamily="18" charset="-120"/>
                </a:defRPr>
              </a:lvl3pPr>
              <a:lvl4pPr marL="1600200" indent="-228600">
                <a:defRPr kumimoji="1">
                  <a:solidFill>
                    <a:schemeClr val="tx1"/>
                  </a:solidFill>
                  <a:latin typeface="Arial" panose="020B0604020202020204" pitchFamily="34" charset="0"/>
                  <a:ea typeface="新細明體" panose="02020500000000000000" pitchFamily="18" charset="-120"/>
                </a:defRPr>
              </a:lvl4pPr>
              <a:lvl5pPr marL="2057400" indent="-22860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pPr algn="ctr"/>
              <a:r>
                <a:rPr lang="zh-TW" altLang="en-US" sz="2800" b="1" dirty="0">
                  <a:solidFill>
                    <a:schemeClr val="accent6"/>
                  </a:solidFill>
                  <a:latin typeface="微軟正黑體" panose="020B0604030504040204" pitchFamily="34" charset="-120"/>
                  <a:ea typeface="微軟正黑體" panose="020B0604030504040204" pitchFamily="34" charset="-120"/>
                </a:rPr>
                <a:t>蒐集</a:t>
              </a:r>
              <a:endParaRPr lang="en-US" altLang="zh-TW" sz="2800" b="1" dirty="0">
                <a:solidFill>
                  <a:schemeClr val="accent6"/>
                </a:solidFill>
                <a:latin typeface="微軟正黑體" panose="020B0604030504040204" pitchFamily="34" charset="-120"/>
                <a:ea typeface="微軟正黑體" panose="020B0604030504040204" pitchFamily="34" charset="-120"/>
              </a:endParaRPr>
            </a:p>
            <a:p>
              <a:pPr algn="ctr"/>
              <a:r>
                <a:rPr lang="zh-TW" altLang="en-US" sz="2800" b="1" dirty="0">
                  <a:solidFill>
                    <a:schemeClr val="accent6"/>
                  </a:solidFill>
                  <a:latin typeface="微軟正黑體" panose="020B0604030504040204" pitchFamily="34" charset="-120"/>
                  <a:ea typeface="微軟正黑體" panose="020B0604030504040204" pitchFamily="34" charset="-120"/>
                </a:rPr>
                <a:t>應徵公司的資料</a:t>
              </a:r>
              <a:endParaRPr lang="en-US" altLang="zh-TW" sz="2800" b="1" dirty="0">
                <a:solidFill>
                  <a:schemeClr val="accent6"/>
                </a:solidFill>
                <a:latin typeface="微軟正黑體" panose="020B0604030504040204" pitchFamily="34" charset="-120"/>
                <a:ea typeface="微軟正黑體" panose="020B0604030504040204" pitchFamily="34" charset="-120"/>
              </a:endParaRPr>
            </a:p>
          </p:txBody>
        </p:sp>
        <p:sp>
          <p:nvSpPr>
            <p:cNvPr id="8200" name="文字方塊 5"/>
            <p:cNvSpPr txBox="1">
              <a:spLocks noChangeArrowheads="1"/>
            </p:cNvSpPr>
            <p:nvPr/>
          </p:nvSpPr>
          <p:spPr bwMode="auto">
            <a:xfrm>
              <a:off x="8383448" y="4456697"/>
              <a:ext cx="2692400"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kumimoji="1">
                  <a:solidFill>
                    <a:schemeClr val="tx1"/>
                  </a:solidFill>
                  <a:latin typeface="Arial" panose="020B0604020202020204" pitchFamily="34" charset="0"/>
                  <a:ea typeface="新細明體" panose="02020500000000000000" pitchFamily="18" charset="-120"/>
                </a:defRPr>
              </a:lvl1pPr>
              <a:lvl2pPr marL="742950" indent="-285750">
                <a:defRPr kumimoji="1">
                  <a:solidFill>
                    <a:schemeClr val="tx1"/>
                  </a:solidFill>
                  <a:latin typeface="Arial" panose="020B0604020202020204" pitchFamily="34" charset="0"/>
                  <a:ea typeface="新細明體" panose="02020500000000000000" pitchFamily="18" charset="-120"/>
                </a:defRPr>
              </a:lvl2pPr>
              <a:lvl3pPr marL="1143000" indent="-228600">
                <a:defRPr kumimoji="1">
                  <a:solidFill>
                    <a:schemeClr val="tx1"/>
                  </a:solidFill>
                  <a:latin typeface="Arial" panose="020B0604020202020204" pitchFamily="34" charset="0"/>
                  <a:ea typeface="新細明體" panose="02020500000000000000" pitchFamily="18" charset="-120"/>
                </a:defRPr>
              </a:lvl3pPr>
              <a:lvl4pPr marL="1600200" indent="-228600">
                <a:defRPr kumimoji="1">
                  <a:solidFill>
                    <a:schemeClr val="tx1"/>
                  </a:solidFill>
                  <a:latin typeface="Arial" panose="020B0604020202020204" pitchFamily="34" charset="0"/>
                  <a:ea typeface="新細明體" panose="02020500000000000000" pitchFamily="18" charset="-120"/>
                </a:defRPr>
              </a:lvl4pPr>
              <a:lvl5pPr marL="2057400" indent="-22860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pPr algn="ctr"/>
              <a:r>
                <a:rPr lang="zh-TW" altLang="en-US" sz="2800" b="1" dirty="0">
                  <a:solidFill>
                    <a:schemeClr val="accent6"/>
                  </a:solidFill>
                  <a:latin typeface="微軟正黑體" panose="020B0604030504040204" pitchFamily="34" charset="-120"/>
                  <a:ea typeface="微軟正黑體" panose="020B0604030504040204" pitchFamily="34" charset="-120"/>
                </a:rPr>
                <a:t>告知親友</a:t>
              </a:r>
              <a:endParaRPr lang="en-US" altLang="zh-TW" sz="2800" b="1" dirty="0">
                <a:solidFill>
                  <a:schemeClr val="accent6"/>
                </a:solidFill>
                <a:latin typeface="微軟正黑體" panose="020B0604030504040204" pitchFamily="34" charset="-120"/>
                <a:ea typeface="微軟正黑體" panose="020B0604030504040204" pitchFamily="34" charset="-120"/>
              </a:endParaRPr>
            </a:p>
            <a:p>
              <a:pPr algn="ctr"/>
              <a:r>
                <a:rPr lang="zh-TW" altLang="en-US" sz="2800" b="1" dirty="0">
                  <a:solidFill>
                    <a:schemeClr val="accent6"/>
                  </a:solidFill>
                  <a:latin typeface="微軟正黑體" panose="020B0604030504040204" pitchFamily="34" charset="-120"/>
                  <a:ea typeface="微軟正黑體" panose="020B0604030504040204" pitchFamily="34" charset="-120"/>
                </a:rPr>
                <a:t>面試時間</a:t>
              </a:r>
              <a:r>
                <a:rPr lang="en-US" altLang="zh-TW" sz="2800" b="1" dirty="0">
                  <a:solidFill>
                    <a:schemeClr val="accent6"/>
                  </a:solidFill>
                  <a:latin typeface="微軟正黑體" panose="020B0604030504040204" pitchFamily="34" charset="-120"/>
                  <a:ea typeface="微軟正黑體" panose="020B0604030504040204" pitchFamily="34" charset="-120"/>
                </a:rPr>
                <a:t>&amp;</a:t>
              </a:r>
              <a:r>
                <a:rPr lang="zh-TW" altLang="en-US" sz="2800" b="1" dirty="0">
                  <a:solidFill>
                    <a:schemeClr val="accent6"/>
                  </a:solidFill>
                  <a:latin typeface="微軟正黑體" panose="020B0604030504040204" pitchFamily="34" charset="-120"/>
                  <a:ea typeface="微軟正黑體" panose="020B0604030504040204" pitchFamily="34" charset="-120"/>
                </a:rPr>
                <a:t>地點</a:t>
              </a:r>
            </a:p>
          </p:txBody>
        </p:sp>
        <p:sp>
          <p:nvSpPr>
            <p:cNvPr id="7177" name="文字方塊 6"/>
            <p:cNvSpPr txBox="1">
              <a:spLocks noChangeArrowheads="1"/>
            </p:cNvSpPr>
            <p:nvPr/>
          </p:nvSpPr>
          <p:spPr bwMode="auto">
            <a:xfrm>
              <a:off x="4951722" y="4456697"/>
              <a:ext cx="2457450"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itchFamily="34" charset="0"/>
                <a:buChar char="•"/>
                <a:defRPr sz="3200">
                  <a:solidFill>
                    <a:schemeClr val="tx1"/>
                  </a:solidFill>
                  <a:latin typeface="Calibri" pitchFamily="34" charset="0"/>
                  <a:ea typeface="新細明體" pitchFamily="18" charset="-120"/>
                </a:defRPr>
              </a:lvl1pPr>
              <a:lvl2pPr marL="742950" indent="-285750">
                <a:spcBef>
                  <a:spcPct val="20000"/>
                </a:spcBef>
                <a:buFont typeface="Arial" pitchFamily="34" charset="0"/>
                <a:buChar char="–"/>
                <a:defRPr sz="2800">
                  <a:solidFill>
                    <a:schemeClr val="tx1"/>
                  </a:solidFill>
                  <a:latin typeface="Calibri" pitchFamily="34" charset="0"/>
                  <a:ea typeface="新細明體" pitchFamily="18" charset="-120"/>
                </a:defRPr>
              </a:lvl2pPr>
              <a:lvl3pPr marL="1143000" indent="-228600">
                <a:spcBef>
                  <a:spcPct val="20000"/>
                </a:spcBef>
                <a:buFont typeface="Arial" pitchFamily="34" charset="0"/>
                <a:buChar char="•"/>
                <a:defRPr sz="2400">
                  <a:solidFill>
                    <a:schemeClr val="tx1"/>
                  </a:solidFill>
                  <a:latin typeface="Calibri" pitchFamily="34" charset="0"/>
                  <a:ea typeface="新細明體" pitchFamily="18" charset="-120"/>
                </a:defRPr>
              </a:lvl3pPr>
              <a:lvl4pPr marL="1600200" indent="-228600">
                <a:spcBef>
                  <a:spcPct val="20000"/>
                </a:spcBef>
                <a:buFont typeface="Arial" pitchFamily="34" charset="0"/>
                <a:buChar char="–"/>
                <a:defRPr sz="2000">
                  <a:solidFill>
                    <a:schemeClr val="tx1"/>
                  </a:solidFill>
                  <a:latin typeface="Calibri" pitchFamily="34" charset="0"/>
                  <a:ea typeface="新細明體" pitchFamily="18" charset="-120"/>
                </a:defRPr>
              </a:lvl4pPr>
              <a:lvl5pPr marL="2057400" indent="-228600">
                <a:spcBef>
                  <a:spcPct val="20000"/>
                </a:spcBef>
                <a:buFont typeface="Arial" pitchFamily="34" charset="0"/>
                <a:buChar char="»"/>
                <a:defRPr sz="2000">
                  <a:solidFill>
                    <a:schemeClr val="tx1"/>
                  </a:solidFill>
                  <a:latin typeface="Calibri" pitchFamily="34" charset="0"/>
                  <a:ea typeface="新細明體" pitchFamily="18" charset="-12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新細明體" pitchFamily="18" charset="-12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新細明體" pitchFamily="18" charset="-12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新細明體" pitchFamily="18" charset="-12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新細明體" pitchFamily="18" charset="-120"/>
                </a:defRPr>
              </a:lvl9pPr>
            </a:lstStyle>
            <a:p>
              <a:pPr algn="ctr">
                <a:spcBef>
                  <a:spcPct val="0"/>
                </a:spcBef>
                <a:buFontTx/>
                <a:buNone/>
                <a:defRPr/>
              </a:pPr>
              <a:r>
                <a:rPr lang="zh-TW" altLang="en-US" sz="2800" b="1" dirty="0">
                  <a:solidFill>
                    <a:schemeClr val="accent6"/>
                  </a:solidFill>
                  <a:latin typeface="微軟正黑體" panose="020B0604030504040204" pitchFamily="34" charset="-120"/>
                  <a:ea typeface="微軟正黑體" panose="020B0604030504040204" pitchFamily="34" charset="-120"/>
                </a:rPr>
                <a:t>檢視</a:t>
              </a:r>
              <a:endParaRPr lang="en-US" altLang="zh-TW" sz="2800" b="1" dirty="0">
                <a:solidFill>
                  <a:schemeClr val="accent6"/>
                </a:solidFill>
                <a:latin typeface="微軟正黑體" panose="020B0604030504040204" pitchFamily="34" charset="-120"/>
                <a:ea typeface="微軟正黑體" panose="020B0604030504040204" pitchFamily="34" charset="-120"/>
              </a:endParaRPr>
            </a:p>
            <a:p>
              <a:pPr algn="ctr">
                <a:spcBef>
                  <a:spcPct val="0"/>
                </a:spcBef>
                <a:buFontTx/>
                <a:buNone/>
                <a:defRPr/>
              </a:pPr>
              <a:r>
                <a:rPr lang="zh-TW" altLang="en-US" sz="2800" b="1" dirty="0">
                  <a:solidFill>
                    <a:schemeClr val="accent6"/>
                  </a:solidFill>
                  <a:latin typeface="微軟正黑體" panose="020B0604030504040204" pitchFamily="34" charset="-120"/>
                  <a:ea typeface="微軟正黑體" panose="020B0604030504040204" pitchFamily="34" charset="-120"/>
                </a:rPr>
                <a:t>應徵資訊真偽</a:t>
              </a:r>
              <a:endParaRPr lang="en-US" altLang="zh-TW" sz="2800" b="1" dirty="0">
                <a:solidFill>
                  <a:schemeClr val="accent6"/>
                </a:solidFill>
                <a:latin typeface="微軟正黑體" panose="020B0604030504040204" pitchFamily="34" charset="-120"/>
                <a:ea typeface="微軟正黑體" panose="020B0604030504040204" pitchFamily="34" charset="-120"/>
              </a:endParaRPr>
            </a:p>
          </p:txBody>
        </p:sp>
      </p:grpSp>
      <p:sp>
        <p:nvSpPr>
          <p:cNvPr id="8205" name="矩形 2"/>
          <p:cNvSpPr>
            <a:spLocks noChangeArrowheads="1"/>
          </p:cNvSpPr>
          <p:nvPr/>
        </p:nvSpPr>
        <p:spPr bwMode="auto">
          <a:xfrm>
            <a:off x="4989397" y="6200544"/>
            <a:ext cx="2358338"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a:solidFill>
                  <a:schemeClr val="tx1"/>
                </a:solidFill>
                <a:latin typeface="Arial" panose="020B0604020202020204" pitchFamily="34" charset="0"/>
                <a:ea typeface="新細明體" panose="02020500000000000000" pitchFamily="18" charset="-120"/>
              </a:defRPr>
            </a:lvl1pPr>
            <a:lvl2pPr marL="742950" indent="-285750">
              <a:defRPr kumimoji="1">
                <a:solidFill>
                  <a:schemeClr val="tx1"/>
                </a:solidFill>
                <a:latin typeface="Arial" panose="020B0604020202020204" pitchFamily="34" charset="0"/>
                <a:ea typeface="新細明體" panose="02020500000000000000" pitchFamily="18" charset="-120"/>
              </a:defRPr>
            </a:lvl2pPr>
            <a:lvl3pPr marL="1143000" indent="-228600">
              <a:defRPr kumimoji="1">
                <a:solidFill>
                  <a:schemeClr val="tx1"/>
                </a:solidFill>
                <a:latin typeface="Arial" panose="020B0604020202020204" pitchFamily="34" charset="0"/>
                <a:ea typeface="新細明體" panose="02020500000000000000" pitchFamily="18" charset="-120"/>
              </a:defRPr>
            </a:lvl3pPr>
            <a:lvl4pPr marL="1600200" indent="-228600">
              <a:defRPr kumimoji="1">
                <a:solidFill>
                  <a:schemeClr val="tx1"/>
                </a:solidFill>
                <a:latin typeface="Arial" panose="020B0604020202020204" pitchFamily="34" charset="0"/>
                <a:ea typeface="新細明體" panose="02020500000000000000" pitchFamily="18" charset="-120"/>
              </a:defRPr>
            </a:lvl4pPr>
            <a:lvl5pPr marL="2057400" indent="-22860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r>
              <a:rPr lang="en-US" altLang="zh-TW" b="1" dirty="0">
                <a:solidFill>
                  <a:srgbClr val="7C7C7C"/>
                </a:solidFill>
                <a:hlinkClick r:id="rId6">
                  <a:extLst>
                    <a:ext uri="{A12FA001-AC4F-418D-AE19-62706E023703}">
                      <ahyp:hlinkClr xmlns:ahyp="http://schemas.microsoft.com/office/drawing/2018/hyperlinkcolor" val="tx"/>
                    </a:ext>
                  </a:extLst>
                </a:hlinkClick>
              </a:rPr>
              <a:t>https:</a:t>
            </a:r>
            <a:r>
              <a:rPr lang="en-US" altLang="zh-TW" b="1" dirty="0">
                <a:solidFill>
                  <a:srgbClr val="FF0000"/>
                </a:solidFill>
                <a:hlinkClick r:id="rId6">
                  <a:extLst>
                    <a:ext uri="{A12FA001-AC4F-418D-AE19-62706E023703}">
                      <ahyp:hlinkClr xmlns:ahyp="http://schemas.microsoft.com/office/drawing/2018/hyperlinkcolor" val="tx"/>
                    </a:ext>
                  </a:extLst>
                </a:hlinkClick>
              </a:rPr>
              <a:t>//ilabor.ntpc.gov.tw/</a:t>
            </a:r>
            <a:endParaRPr lang="en-US" altLang="zh-TW" b="1" dirty="0">
              <a:solidFill>
                <a:srgbClr val="FF0000"/>
              </a:solidFill>
            </a:endParaRPr>
          </a:p>
        </p:txBody>
      </p:sp>
      <p:sp>
        <p:nvSpPr>
          <p:cNvPr id="2" name="矩形 1"/>
          <p:cNvSpPr/>
          <p:nvPr/>
        </p:nvSpPr>
        <p:spPr>
          <a:xfrm>
            <a:off x="4554673" y="5779530"/>
            <a:ext cx="3251547" cy="400110"/>
          </a:xfrm>
          <a:prstGeom prst="rect">
            <a:avLst/>
          </a:prstGeom>
        </p:spPr>
        <p:txBody>
          <a:bodyPr wrap="square">
            <a:spAutoFit/>
          </a:bodyPr>
          <a:lstStyle/>
          <a:p>
            <a:pPr algn="ctr">
              <a:defRPr/>
            </a:pPr>
            <a:r>
              <a:rPr lang="zh-TW" altLang="en-US" sz="2000" b="1" dirty="0">
                <a:solidFill>
                  <a:srgbClr val="FF0000"/>
                </a:solidFill>
                <a:latin typeface="微軟正黑體" panose="020B0604030504040204" pitchFamily="34" charset="-120"/>
                <a:ea typeface="微軟正黑體" panose="020B0604030504040204" pitchFamily="34" charset="-120"/>
              </a:rPr>
              <a:t>危險信號查詢 新北勞動雲</a:t>
            </a:r>
            <a:endParaRPr lang="en-US" altLang="zh-TW" sz="2000" b="1" dirty="0">
              <a:solidFill>
                <a:srgbClr val="FF0000"/>
              </a:solidFill>
              <a:latin typeface="微軟正黑體" panose="020B0604030504040204" pitchFamily="34" charset="-120"/>
              <a:ea typeface="微軟正黑體" panose="020B0604030504040204" pitchFamily="34" charset="-120"/>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solidFill>
          <a:srgbClr val="FBBC05"/>
        </a:solidFill>
        <a:effectLst/>
      </p:bgPr>
    </p:bg>
    <p:spTree>
      <p:nvGrpSpPr>
        <p:cNvPr id="1" name=""/>
        <p:cNvGrpSpPr/>
        <p:nvPr/>
      </p:nvGrpSpPr>
      <p:grpSpPr>
        <a:xfrm>
          <a:off x="0" y="0"/>
          <a:ext cx="0" cy="0"/>
          <a:chOff x="0" y="0"/>
          <a:chExt cx="0" cy="0"/>
        </a:xfrm>
      </p:grpSpPr>
      <p:pic>
        <p:nvPicPr>
          <p:cNvPr id="2" name="圖片 1"/>
          <p:cNvPicPr>
            <a:picLocks noChangeAspect="1"/>
          </p:cNvPicPr>
          <p:nvPr/>
        </p:nvPicPr>
        <p:blipFill>
          <a:blip r:embed="rId3">
            <a:extLst>
              <a:ext uri="{BEBA8EAE-BF5A-486C-A8C5-ECC9F3942E4B}">
                <a14:imgProps xmlns:a14="http://schemas.microsoft.com/office/drawing/2010/main">
                  <a14:imgLayer r:embed="rId4">
                    <a14:imgEffect>
                      <a14:brightnessContrast bright="-67000"/>
                    </a14:imgEffect>
                  </a14:imgLayer>
                </a14:imgProps>
              </a:ext>
              <a:ext uri="{28A0092B-C50C-407E-A947-70E740481C1C}">
                <a14:useLocalDpi xmlns:a14="http://schemas.microsoft.com/office/drawing/2010/main" val="0"/>
              </a:ext>
            </a:extLst>
          </a:blip>
          <a:stretch>
            <a:fillRect/>
          </a:stretch>
        </p:blipFill>
        <p:spPr>
          <a:xfrm>
            <a:off x="1343472" y="548680"/>
            <a:ext cx="8042369" cy="5920421"/>
          </a:xfrm>
          <a:prstGeom prst="rect">
            <a:avLst/>
          </a:prstGeom>
        </p:spPr>
      </p:pic>
      <p:pic>
        <p:nvPicPr>
          <p:cNvPr id="3" name="圖片 2"/>
          <p:cNvPicPr>
            <a:picLocks noChangeAspect="1"/>
          </p:cNvPicPr>
          <p:nvPr/>
        </p:nvPicPr>
        <p:blipFill rotWithShape="1">
          <a:blip r:embed="rId5">
            <a:extLst>
              <a:ext uri="{28A0092B-C50C-407E-A947-70E740481C1C}">
                <a14:useLocalDpi xmlns:a14="http://schemas.microsoft.com/office/drawing/2010/main" val="0"/>
              </a:ext>
            </a:extLst>
          </a:blip>
          <a:srcRect l="49245" t="59215" r="2406" b="3082"/>
          <a:stretch/>
        </p:blipFill>
        <p:spPr>
          <a:xfrm>
            <a:off x="5231904" y="3699460"/>
            <a:ext cx="4824536" cy="2769641"/>
          </a:xfrm>
          <a:prstGeom prst="rect">
            <a:avLst/>
          </a:prstGeom>
        </p:spPr>
      </p:pic>
    </p:spTree>
    <p:extLst>
      <p:ext uri="{BB962C8B-B14F-4D97-AF65-F5344CB8AC3E}">
        <p14:creationId xmlns:p14="http://schemas.microsoft.com/office/powerpoint/2010/main" val="3975960463"/>
      </p:ext>
    </p:extLst>
  </p:cSld>
  <p:clrMapOvr>
    <a:masterClrMapping/>
  </p:clrMapOvr>
  <p:transition spd="slow">
    <p:fade/>
  </p:transition>
</p:sld>
</file>

<file path=ppt/slides/slide51.xml><?xml version="1.0" encoding="utf-8"?>
<p:sld xmlns:a="http://schemas.openxmlformats.org/drawingml/2006/main" xmlns:r="http://schemas.openxmlformats.org/officeDocument/2006/relationships" xmlns:p="http://schemas.openxmlformats.org/presentationml/2006/main">
  <p:cSld>
    <p:bg>
      <p:bgPr>
        <a:solidFill>
          <a:srgbClr val="FBBC05"/>
        </a:solidFill>
        <a:effectLst/>
      </p:bgPr>
    </p:bg>
    <p:spTree>
      <p:nvGrpSpPr>
        <p:cNvPr id="1" name=""/>
        <p:cNvGrpSpPr/>
        <p:nvPr/>
      </p:nvGrpSpPr>
      <p:grpSpPr>
        <a:xfrm>
          <a:off x="0" y="0"/>
          <a:ext cx="0" cy="0"/>
          <a:chOff x="0" y="0"/>
          <a:chExt cx="0" cy="0"/>
        </a:xfrm>
      </p:grpSpPr>
      <p:sp>
        <p:nvSpPr>
          <p:cNvPr id="23554" name="標題 1"/>
          <p:cNvSpPr>
            <a:spLocks noGrp="1"/>
          </p:cNvSpPr>
          <p:nvPr>
            <p:ph type="title" idx="4294967295"/>
          </p:nvPr>
        </p:nvSpPr>
        <p:spPr>
          <a:xfrm>
            <a:off x="2495550" y="548680"/>
            <a:ext cx="7346919" cy="966241"/>
          </a:xfrm>
        </p:spPr>
        <p:txBody>
          <a:bodyPr/>
          <a:lstStyle/>
          <a:p>
            <a:pPr>
              <a:defRPr/>
            </a:pPr>
            <a:r>
              <a:rPr lang="zh-TW" altLang="en-US" sz="5400" dirty="0">
                <a:solidFill>
                  <a:srgbClr val="FA6D25"/>
                </a:solidFill>
                <a:latin typeface="Times New Roman" panose="02020603050405020304" pitchFamily="18" charset="0"/>
                <a:ea typeface="微軟正黑體" panose="020B0604030504040204" pitchFamily="34" charset="-120"/>
                <a:cs typeface="Times New Roman" panose="02020603050405020304" pitchFamily="18" charset="0"/>
              </a:rPr>
              <a:t>職災認定放寬受惠族群</a:t>
            </a:r>
          </a:p>
        </p:txBody>
      </p:sp>
      <p:graphicFrame>
        <p:nvGraphicFramePr>
          <p:cNvPr id="5" name="內容版面配置區 4"/>
          <p:cNvGraphicFramePr>
            <a:graphicFrameLocks noGrp="1"/>
          </p:cNvGraphicFramePr>
          <p:nvPr>
            <p:ph idx="4294967295"/>
            <p:extLst>
              <p:ext uri="{D42A27DB-BD31-4B8C-83A1-F6EECF244321}">
                <p14:modId xmlns:p14="http://schemas.microsoft.com/office/powerpoint/2010/main" val="637070847"/>
              </p:ext>
            </p:extLst>
          </p:nvPr>
        </p:nvGraphicFramePr>
        <p:xfrm>
          <a:off x="1625820" y="1804896"/>
          <a:ext cx="9217023" cy="4124547"/>
        </p:xfrm>
        <a:graphic>
          <a:graphicData uri="http://schemas.openxmlformats.org/drawingml/2006/table">
            <a:tbl>
              <a:tblPr firstRow="1" bandRow="1">
                <a:tableStyleId>{F5AB1C69-6EDB-4FF4-983F-18BD219EF322}</a:tableStyleId>
              </a:tblPr>
              <a:tblGrid>
                <a:gridCol w="2027780">
                  <a:extLst>
                    <a:ext uri="{9D8B030D-6E8A-4147-A177-3AD203B41FA5}">
                      <a16:colId xmlns:a16="http://schemas.microsoft.com/office/drawing/2014/main" val="20000"/>
                    </a:ext>
                  </a:extLst>
                </a:gridCol>
                <a:gridCol w="7189243">
                  <a:extLst>
                    <a:ext uri="{9D8B030D-6E8A-4147-A177-3AD203B41FA5}">
                      <a16:colId xmlns:a16="http://schemas.microsoft.com/office/drawing/2014/main" val="20001"/>
                    </a:ext>
                  </a:extLst>
                </a:gridCol>
              </a:tblGrid>
              <a:tr h="541867">
                <a:tc>
                  <a:txBody>
                    <a:bodyPr/>
                    <a:lstStyle/>
                    <a:p>
                      <a:pPr algn="ctr"/>
                      <a:r>
                        <a:rPr lang="zh-TW" altLang="en-US" sz="2000" b="1" dirty="0">
                          <a:solidFill>
                            <a:schemeClr val="accent6"/>
                          </a:solidFill>
                          <a:latin typeface="微軟正黑體" panose="020B0604030504040204" pitchFamily="34" charset="-120"/>
                          <a:ea typeface="微軟正黑體" panose="020B0604030504040204" pitchFamily="34" charset="-120"/>
                        </a:rPr>
                        <a:t>受惠對象</a:t>
                      </a:r>
                    </a:p>
                  </a:txBody>
                  <a:tcPr marL="91438" marR="91438" marT="45728" marB="45728" anchor="ctr"/>
                </a:tc>
                <a:tc>
                  <a:txBody>
                    <a:bodyPr/>
                    <a:lstStyle/>
                    <a:p>
                      <a:pPr algn="ctr"/>
                      <a:r>
                        <a:rPr lang="zh-TW" altLang="en-US" sz="2000" b="1" dirty="0">
                          <a:solidFill>
                            <a:schemeClr val="accent6"/>
                          </a:solidFill>
                          <a:latin typeface="微軟正黑體" panose="020B0604030504040204" pitchFamily="34" charset="-120"/>
                          <a:ea typeface="微軟正黑體" panose="020B0604030504040204" pitchFamily="34" charset="-120"/>
                        </a:rPr>
                        <a:t>職業傷病擴大認定項目</a:t>
                      </a:r>
                      <a:r>
                        <a:rPr lang="en-US" altLang="zh-TW" sz="2000" b="1" dirty="0">
                          <a:solidFill>
                            <a:schemeClr val="accent6"/>
                          </a:solidFill>
                          <a:latin typeface="微軟正黑體" panose="020B0604030504040204" pitchFamily="34" charset="-120"/>
                          <a:ea typeface="微軟正黑體" panose="020B0604030504040204" pitchFamily="34" charset="-120"/>
                        </a:rPr>
                        <a:t>	</a:t>
                      </a:r>
                      <a:endParaRPr lang="zh-TW" altLang="en-US" sz="2000" b="1" dirty="0">
                        <a:solidFill>
                          <a:schemeClr val="accent6"/>
                        </a:solidFill>
                        <a:latin typeface="微軟正黑體" panose="020B0604030504040204" pitchFamily="34" charset="-120"/>
                        <a:ea typeface="微軟正黑體" panose="020B0604030504040204" pitchFamily="34" charset="-120"/>
                      </a:endParaRPr>
                    </a:p>
                  </a:txBody>
                  <a:tcPr marL="91438" marR="91438" marT="45728" marB="45728" anchor="ctr"/>
                </a:tc>
                <a:extLst>
                  <a:ext uri="{0D108BD9-81ED-4DB2-BD59-A6C34878D82A}">
                    <a16:rowId xmlns:a16="http://schemas.microsoft.com/office/drawing/2014/main" val="10000"/>
                  </a:ext>
                </a:extLst>
              </a:tr>
              <a:tr h="793486">
                <a:tc>
                  <a:txBody>
                    <a:bodyPr/>
                    <a:lstStyle/>
                    <a:p>
                      <a:pPr algn="ctr"/>
                      <a:r>
                        <a:rPr lang="zh-TW" altLang="en-US" sz="2000" b="1" dirty="0">
                          <a:solidFill>
                            <a:schemeClr val="accent6"/>
                          </a:solidFill>
                          <a:latin typeface="微軟正黑體" panose="020B0604030504040204" pitchFamily="34" charset="-120"/>
                          <a:ea typeface="微軟正黑體" panose="020B0604030504040204" pitchFamily="34" charset="-120"/>
                          <a:hlinkClick r:id="rId3" action="ppaction://hlinkfile"/>
                        </a:rPr>
                        <a:t>學生打工</a:t>
                      </a:r>
                      <a:r>
                        <a:rPr lang="zh-TW" altLang="en-US" sz="2000" b="1" dirty="0">
                          <a:solidFill>
                            <a:schemeClr val="accent6"/>
                          </a:solidFill>
                          <a:latin typeface="微軟正黑體" panose="020B0604030504040204" pitchFamily="34" charset="-120"/>
                          <a:ea typeface="微軟正黑體" panose="020B0604030504040204" pitchFamily="34" charset="-120"/>
                        </a:rPr>
                        <a:t>族</a:t>
                      </a:r>
                    </a:p>
                  </a:txBody>
                  <a:tcPr marL="91438" marR="91438" marT="45728" marB="45728" anchor="ctr"/>
                </a:tc>
                <a:tc>
                  <a:txBody>
                    <a:bodyPr/>
                    <a:lstStyle/>
                    <a:p>
                      <a:pPr algn="l"/>
                      <a:r>
                        <a:rPr lang="zh-TW" altLang="en-US" sz="2000" b="1" dirty="0">
                          <a:solidFill>
                            <a:schemeClr val="accent6"/>
                          </a:solidFill>
                          <a:latin typeface="微軟正黑體" panose="020B0604030504040204" pitchFamily="34" charset="-120"/>
                          <a:ea typeface="微軟正黑體" panose="020B0604030504040204" pitchFamily="34" charset="-120"/>
                        </a:rPr>
                        <a:t>從學校到公司上、下班</a:t>
                      </a:r>
                      <a:r>
                        <a:rPr lang="zh-TW" altLang="en-US" sz="2000" b="1" dirty="0">
                          <a:solidFill>
                            <a:schemeClr val="accent6"/>
                          </a:solidFill>
                          <a:latin typeface="微軟正黑體" panose="020B0604030504040204" pitchFamily="34" charset="-120"/>
                          <a:ea typeface="微軟正黑體" panose="020B0604030504040204" pitchFamily="34" charset="-120"/>
                          <a:hlinkClick r:id="rId4" action="ppaction://hlinkfile"/>
                        </a:rPr>
                        <a:t>合理途徑內</a:t>
                      </a:r>
                      <a:r>
                        <a:rPr lang="zh-TW" altLang="en-US" sz="2000" b="1" dirty="0">
                          <a:solidFill>
                            <a:schemeClr val="accent6"/>
                          </a:solidFill>
                          <a:latin typeface="微軟正黑體" panose="020B0604030504040204" pitchFamily="34" charset="-120"/>
                          <a:ea typeface="微軟正黑體" panose="020B0604030504040204" pitchFamily="34" charset="-120"/>
                        </a:rPr>
                        <a:t>，發生傷病屬職災</a:t>
                      </a:r>
                      <a:r>
                        <a:rPr lang="zh-TW" altLang="en-US" sz="2000" b="1" dirty="0">
                          <a:solidFill>
                            <a:schemeClr val="accent6"/>
                          </a:solidFill>
                          <a:latin typeface="微軟正黑體" panose="020B0604030504040204" pitchFamily="34" charset="-120"/>
                          <a:ea typeface="微軟正黑體" panose="020B0604030504040204" pitchFamily="34" charset="-120"/>
                          <a:hlinkClick r:id="rId5" action="ppaction://hlinkfile"/>
                        </a:rPr>
                        <a:t>認定範圍</a:t>
                      </a:r>
                      <a:endParaRPr lang="zh-TW" altLang="en-US" sz="2000" b="1" dirty="0">
                        <a:solidFill>
                          <a:schemeClr val="accent6"/>
                        </a:solidFill>
                        <a:latin typeface="微軟正黑體" panose="020B0604030504040204" pitchFamily="34" charset="-120"/>
                        <a:ea typeface="微軟正黑體" panose="020B0604030504040204" pitchFamily="34" charset="-120"/>
                      </a:endParaRPr>
                    </a:p>
                  </a:txBody>
                  <a:tcPr marL="91438" marR="91438" marT="45728" marB="45728" anchor="ctr"/>
                </a:tc>
                <a:extLst>
                  <a:ext uri="{0D108BD9-81ED-4DB2-BD59-A6C34878D82A}">
                    <a16:rowId xmlns:a16="http://schemas.microsoft.com/office/drawing/2014/main" val="10001"/>
                  </a:ext>
                </a:extLst>
              </a:tr>
              <a:tr h="72654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zh-TW" altLang="en-US" sz="2000" b="1" dirty="0">
                          <a:solidFill>
                            <a:schemeClr val="accent6"/>
                          </a:solidFill>
                          <a:latin typeface="微軟正黑體" panose="020B0604030504040204" pitchFamily="34" charset="-120"/>
                          <a:ea typeface="微軟正黑體" panose="020B0604030504040204" pitchFamily="34" charset="-120"/>
                        </a:rPr>
                        <a:t>兼差上班族</a:t>
                      </a:r>
                    </a:p>
                  </a:txBody>
                  <a:tcPr marL="91438" marR="91438" marT="45728" marB="45728" anchor="ctr"/>
                </a:tc>
                <a:tc>
                  <a:txBody>
                    <a:bodyPr/>
                    <a:lstStyle/>
                    <a:p>
                      <a:pPr algn="l"/>
                      <a:r>
                        <a:rPr lang="zh-TW" altLang="en-US" sz="2000" b="1" dirty="0">
                          <a:solidFill>
                            <a:schemeClr val="accent6"/>
                          </a:solidFill>
                          <a:latin typeface="微軟正黑體" panose="020B0604030504040204" pitchFamily="34" charset="-120"/>
                          <a:ea typeface="微軟正黑體" panose="020B0604030504040204" pitchFamily="34" charset="-120"/>
                        </a:rPr>
                        <a:t>從公司到兼差處上班路程中，發生傷病屬職災認定範圍</a:t>
                      </a:r>
                    </a:p>
                  </a:txBody>
                  <a:tcPr marL="91438" marR="91438" marT="45728" marB="45728" anchor="ctr"/>
                </a:tc>
                <a:extLst>
                  <a:ext uri="{0D108BD9-81ED-4DB2-BD59-A6C34878D82A}">
                    <a16:rowId xmlns:a16="http://schemas.microsoft.com/office/drawing/2014/main" val="10002"/>
                  </a:ext>
                </a:extLst>
              </a:tr>
              <a:tr h="726540">
                <a:tc>
                  <a:txBody>
                    <a:bodyPr/>
                    <a:lstStyle/>
                    <a:p>
                      <a:pPr algn="ctr"/>
                      <a:r>
                        <a:rPr lang="zh-TW" altLang="en-US" sz="2000" b="1" dirty="0">
                          <a:solidFill>
                            <a:schemeClr val="accent6"/>
                          </a:solidFill>
                          <a:latin typeface="微軟正黑體" panose="020B0604030504040204" pitchFamily="34" charset="-120"/>
                          <a:ea typeface="微軟正黑體" panose="020B0604030504040204" pitchFamily="34" charset="-120"/>
                        </a:rPr>
                        <a:t>奔波外勤族</a:t>
                      </a:r>
                    </a:p>
                  </a:txBody>
                  <a:tcPr marL="91438" marR="91438" marT="45728" marB="45728" anchor="ctr"/>
                </a:tc>
                <a:tc>
                  <a:txBody>
                    <a:bodyPr/>
                    <a:lstStyle/>
                    <a:p>
                      <a:pPr algn="l"/>
                      <a:r>
                        <a:rPr lang="zh-TW" altLang="en-US" sz="2000" b="1" dirty="0">
                          <a:solidFill>
                            <a:schemeClr val="accent6"/>
                          </a:solidFill>
                          <a:latin typeface="微軟正黑體" panose="020B0604030504040204" pitchFamily="34" charset="-120"/>
                          <a:ea typeface="微軟正黑體" panose="020B0604030504040204" pitchFamily="34" charset="-120"/>
                        </a:rPr>
                        <a:t>在</a:t>
                      </a:r>
                      <a:r>
                        <a:rPr lang="zh-TW" altLang="en-US" sz="2000" b="1" dirty="0">
                          <a:solidFill>
                            <a:schemeClr val="accent6"/>
                          </a:solidFill>
                          <a:latin typeface="微軟正黑體" panose="020B0604030504040204" pitchFamily="34" charset="-120"/>
                          <a:ea typeface="微軟正黑體" panose="020B0604030504040204" pitchFamily="34" charset="-120"/>
                          <a:hlinkClick r:id="rId6" action="ppaction://hlinkfile"/>
                        </a:rPr>
                        <a:t>公司以外的地方執行勤務</a:t>
                      </a:r>
                      <a:r>
                        <a:rPr lang="zh-TW" altLang="en-US" sz="2000" b="1" dirty="0">
                          <a:solidFill>
                            <a:schemeClr val="accent6"/>
                          </a:solidFill>
                          <a:latin typeface="微軟正黑體" panose="020B0604030504040204" pitchFamily="34" charset="-120"/>
                          <a:ea typeface="微軟正黑體" panose="020B0604030504040204" pitchFamily="34" charset="-120"/>
                        </a:rPr>
                        <a:t>，所發生的傷病屬職災認定範圍</a:t>
                      </a:r>
                    </a:p>
                  </a:txBody>
                  <a:tcPr marL="91438" marR="91438" marT="45728" marB="45728" anchor="ctr"/>
                </a:tc>
                <a:extLst>
                  <a:ext uri="{0D108BD9-81ED-4DB2-BD59-A6C34878D82A}">
                    <a16:rowId xmlns:a16="http://schemas.microsoft.com/office/drawing/2014/main" val="10003"/>
                  </a:ext>
                </a:extLst>
              </a:tr>
              <a:tr h="1336114">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zh-TW" altLang="en-US" sz="2000" b="1" dirty="0">
                          <a:solidFill>
                            <a:schemeClr val="accent6"/>
                          </a:solidFill>
                          <a:latin typeface="微軟正黑體" panose="020B0604030504040204" pitchFamily="34" charset="-120"/>
                          <a:ea typeface="微軟正黑體" panose="020B0604030504040204" pitchFamily="34" charset="-120"/>
                          <a:hlinkClick r:id="rId7" action="ppaction://hlinkfile"/>
                        </a:rPr>
                        <a:t>過度勞損</a:t>
                      </a:r>
                      <a:r>
                        <a:rPr lang="zh-TW" altLang="en-US" sz="2000" b="1" dirty="0">
                          <a:solidFill>
                            <a:schemeClr val="accent6"/>
                          </a:solidFill>
                          <a:latin typeface="微軟正黑體" panose="020B0604030504040204" pitchFamily="34" charset="-120"/>
                          <a:ea typeface="微軟正黑體" panose="020B0604030504040204" pitchFamily="34" charset="-120"/>
                        </a:rPr>
                        <a:t>族</a:t>
                      </a:r>
                    </a:p>
                  </a:txBody>
                  <a:tcPr marL="91438" marR="91438" marT="45728" marB="45728" anchor="ctr"/>
                </a:tc>
                <a:tc>
                  <a:txBody>
                    <a:bodyPr/>
                    <a:lstStyle/>
                    <a:p>
                      <a:pPr algn="l"/>
                      <a:r>
                        <a:rPr lang="zh-TW" altLang="en-US" sz="2000" b="1" dirty="0">
                          <a:solidFill>
                            <a:schemeClr val="accent6"/>
                          </a:solidFill>
                          <a:latin typeface="微軟正黑體" panose="020B0604030504040204" pitchFamily="34" charset="-120"/>
                          <a:ea typeface="微軟正黑體" panose="020B0604030504040204" pitchFamily="34" charset="-120"/>
                        </a:rPr>
                        <a:t>上下班、公差以及在外執行勤務，或工作必要外出用餐等交通途中，若</a:t>
                      </a:r>
                      <a:r>
                        <a:rPr lang="zh-TW" altLang="en-US" sz="2000" b="1" dirty="0">
                          <a:solidFill>
                            <a:schemeClr val="accent6"/>
                          </a:solidFill>
                          <a:latin typeface="微軟正黑體" panose="020B0604030504040204" pitchFamily="34" charset="-120"/>
                          <a:ea typeface="微軟正黑體" panose="020B0604030504040204" pitchFamily="34" charset="-120"/>
                          <a:hlinkClick r:id="rId8" action="ppaction://hlinkfile"/>
                        </a:rPr>
                        <a:t>猝發</a:t>
                      </a:r>
                      <a:r>
                        <a:rPr lang="zh-TW" altLang="en-US" sz="2000" b="1" dirty="0">
                          <a:solidFill>
                            <a:schemeClr val="accent6"/>
                          </a:solidFill>
                          <a:latin typeface="微軟正黑體" panose="020B0604030504040204" pitchFamily="34" charset="-120"/>
                          <a:ea typeface="微軟正黑體" panose="020B0604030504040204" pitchFamily="34" charset="-120"/>
                        </a:rPr>
                        <a:t>疾病，只要與職務有相關因果關係，亦屬職業病認定範圍</a:t>
                      </a:r>
                    </a:p>
                  </a:txBody>
                  <a:tcPr marL="91438" marR="91438" marT="45728" marB="45728" anchor="ctr"/>
                </a:tc>
                <a:extLst>
                  <a:ext uri="{0D108BD9-81ED-4DB2-BD59-A6C34878D82A}">
                    <a16:rowId xmlns:a16="http://schemas.microsoft.com/office/drawing/2014/main" val="10004"/>
                  </a:ext>
                </a:extLst>
              </a:tr>
            </a:tbl>
          </a:graphicData>
        </a:graphic>
      </p:graphicFrame>
      <p:sp>
        <p:nvSpPr>
          <p:cNvPr id="49176" name="文字方塊 5"/>
          <p:cNvSpPr txBox="1">
            <a:spLocks noChangeArrowheads="1"/>
          </p:cNvSpPr>
          <p:nvPr/>
        </p:nvSpPr>
        <p:spPr bwMode="auto">
          <a:xfrm>
            <a:off x="9822417" y="6243323"/>
            <a:ext cx="2087562"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a:solidFill>
                  <a:schemeClr val="tx1"/>
                </a:solidFill>
                <a:latin typeface="Arial" panose="020B0604020202020204" pitchFamily="34" charset="0"/>
                <a:ea typeface="新細明體" panose="02020500000000000000" pitchFamily="18" charset="-120"/>
              </a:defRPr>
            </a:lvl1pPr>
            <a:lvl2pPr marL="742950" indent="-285750">
              <a:defRPr kumimoji="1">
                <a:solidFill>
                  <a:schemeClr val="tx1"/>
                </a:solidFill>
                <a:latin typeface="Arial" panose="020B0604020202020204" pitchFamily="34" charset="0"/>
                <a:ea typeface="新細明體" panose="02020500000000000000" pitchFamily="18" charset="-120"/>
              </a:defRPr>
            </a:lvl2pPr>
            <a:lvl3pPr marL="1143000" indent="-228600">
              <a:defRPr kumimoji="1">
                <a:solidFill>
                  <a:schemeClr val="tx1"/>
                </a:solidFill>
                <a:latin typeface="Arial" panose="020B0604020202020204" pitchFamily="34" charset="0"/>
                <a:ea typeface="新細明體" panose="02020500000000000000" pitchFamily="18" charset="-120"/>
              </a:defRPr>
            </a:lvl3pPr>
            <a:lvl4pPr marL="1600200" indent="-228600">
              <a:defRPr kumimoji="1">
                <a:solidFill>
                  <a:schemeClr val="tx1"/>
                </a:solidFill>
                <a:latin typeface="Arial" panose="020B0604020202020204" pitchFamily="34" charset="0"/>
                <a:ea typeface="新細明體" panose="02020500000000000000" pitchFamily="18" charset="-120"/>
              </a:defRPr>
            </a:lvl4pPr>
            <a:lvl5pPr marL="2057400" indent="-22860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r>
              <a:rPr lang="zh-TW" altLang="en-US" dirty="0">
                <a:solidFill>
                  <a:srgbClr val="000000"/>
                </a:solidFill>
                <a:latin typeface="微軟正黑體" panose="020B0604030504040204" pitchFamily="34" charset="-120"/>
                <a:ea typeface="微軟正黑體" panose="020B0604030504040204" pitchFamily="34" charset="-120"/>
              </a:rPr>
              <a:t>資料來源</a:t>
            </a:r>
            <a:r>
              <a:rPr lang="en-US" altLang="zh-TW" dirty="0">
                <a:solidFill>
                  <a:srgbClr val="000000"/>
                </a:solidFill>
                <a:latin typeface="微軟正黑體" panose="020B0604030504040204" pitchFamily="34" charset="-120"/>
                <a:ea typeface="微軟正黑體" panose="020B0604030504040204" pitchFamily="34" charset="-120"/>
              </a:rPr>
              <a:t>:</a:t>
            </a:r>
            <a:r>
              <a:rPr lang="zh-TW" altLang="en-US" dirty="0">
                <a:solidFill>
                  <a:srgbClr val="000000"/>
                </a:solidFill>
                <a:latin typeface="微軟正黑體" panose="020B0604030504040204" pitchFamily="34" charset="-120"/>
                <a:ea typeface="微軟正黑體" panose="020B0604030504040204" pitchFamily="34" charset="-120"/>
              </a:rPr>
              <a:t>勞動部</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bg>
      <p:bgPr>
        <a:solidFill>
          <a:srgbClr val="FBBC05"/>
        </a:solidFill>
        <a:effectLst/>
      </p:bgPr>
    </p:bg>
    <p:spTree>
      <p:nvGrpSpPr>
        <p:cNvPr id="1" name=""/>
        <p:cNvGrpSpPr/>
        <p:nvPr/>
      </p:nvGrpSpPr>
      <p:grpSpPr>
        <a:xfrm>
          <a:off x="0" y="0"/>
          <a:ext cx="0" cy="0"/>
          <a:chOff x="0" y="0"/>
          <a:chExt cx="0" cy="0"/>
        </a:xfrm>
      </p:grpSpPr>
      <p:sp>
        <p:nvSpPr>
          <p:cNvPr id="2" name="標題 1"/>
          <p:cNvSpPr>
            <a:spLocks noGrp="1"/>
          </p:cNvSpPr>
          <p:nvPr>
            <p:ph type="title" idx="4294967295"/>
          </p:nvPr>
        </p:nvSpPr>
        <p:spPr>
          <a:xfrm>
            <a:off x="3067600" y="786177"/>
            <a:ext cx="5882100" cy="518000"/>
          </a:xfrm>
        </p:spPr>
        <p:txBody>
          <a:bodyPr/>
          <a:lstStyle/>
          <a:p>
            <a:endParaRPr lang="zh-TW" altLang="en-US"/>
          </a:p>
        </p:txBody>
      </p:sp>
      <p:sp>
        <p:nvSpPr>
          <p:cNvPr id="3" name="副標題 2"/>
          <p:cNvSpPr>
            <a:spLocks noGrp="1"/>
          </p:cNvSpPr>
          <p:nvPr>
            <p:ph type="subTitle" idx="4294967295"/>
          </p:nvPr>
        </p:nvSpPr>
        <p:spPr>
          <a:xfrm>
            <a:off x="3143921" y="3819713"/>
            <a:ext cx="5904300" cy="1948000"/>
          </a:xfrm>
        </p:spPr>
        <p:txBody>
          <a:bodyPr/>
          <a:lstStyle/>
          <a:p>
            <a:endParaRPr lang="zh-TW" altLang="en-US"/>
          </a:p>
        </p:txBody>
      </p:sp>
      <p:sp>
        <p:nvSpPr>
          <p:cNvPr id="50178" name="投影片編號版面配置區 3"/>
          <p:cNvSpPr>
            <a:spLocks noGrp="1"/>
          </p:cNvSpPr>
          <p:nvPr>
            <p:ph type="sldNum" sz="quarter" idx="4294967295"/>
          </p:nvPr>
        </p:nvSpPr>
        <p:spPr bwMode="auto">
          <a:xfrm>
            <a:off x="8534400" y="2636839"/>
            <a:ext cx="2133600"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anose="020B0604020202020204" pitchFamily="34" charset="0"/>
                <a:ea typeface="新細明體" panose="02020500000000000000" pitchFamily="18" charset="-120"/>
              </a:defRPr>
            </a:lvl1pPr>
            <a:lvl2pPr marL="742950" indent="-285750">
              <a:defRPr kumimoji="1">
                <a:solidFill>
                  <a:schemeClr val="tx1"/>
                </a:solidFill>
                <a:latin typeface="Arial" panose="020B0604020202020204" pitchFamily="34" charset="0"/>
                <a:ea typeface="新細明體" panose="02020500000000000000" pitchFamily="18" charset="-120"/>
              </a:defRPr>
            </a:lvl2pPr>
            <a:lvl3pPr marL="1143000" indent="-228600">
              <a:defRPr kumimoji="1">
                <a:solidFill>
                  <a:schemeClr val="tx1"/>
                </a:solidFill>
                <a:latin typeface="Arial" panose="020B0604020202020204" pitchFamily="34" charset="0"/>
                <a:ea typeface="新細明體" panose="02020500000000000000" pitchFamily="18" charset="-120"/>
              </a:defRPr>
            </a:lvl3pPr>
            <a:lvl4pPr marL="1600200" indent="-228600">
              <a:defRPr kumimoji="1">
                <a:solidFill>
                  <a:schemeClr val="tx1"/>
                </a:solidFill>
                <a:latin typeface="Arial" panose="020B0604020202020204" pitchFamily="34" charset="0"/>
                <a:ea typeface="新細明體" panose="02020500000000000000" pitchFamily="18" charset="-120"/>
              </a:defRPr>
            </a:lvl4pPr>
            <a:lvl5pPr marL="2057400" indent="-22860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fld id="{6E3ACCD2-CBFF-413F-BF56-4E133EB5ABE6}" type="slidenum">
              <a:rPr kumimoji="0" lang="zh-TW" altLang="en-US">
                <a:solidFill>
                  <a:srgbClr val="898989"/>
                </a:solidFill>
                <a:latin typeface="Calibri" panose="020F0502020204030204" pitchFamily="34" charset="0"/>
              </a:rPr>
              <a:pPr/>
              <a:t>52</a:t>
            </a:fld>
            <a:endParaRPr kumimoji="0" lang="zh-TW" altLang="en-US">
              <a:solidFill>
                <a:srgbClr val="898989"/>
              </a:solidFill>
              <a:latin typeface="Calibri" panose="020F0502020204030204" pitchFamily="34" charset="0"/>
            </a:endParaRPr>
          </a:p>
        </p:txBody>
      </p:sp>
      <p:pic>
        <p:nvPicPr>
          <p:cNvPr id="50179" name="內容版面配置區 5"/>
          <p:cNvPicPr>
            <a:picLocks noGrp="1" noChangeAspect="1"/>
          </p:cNvPicPr>
          <p:nvPr>
            <p:ph idx="4294967295"/>
          </p:nvPr>
        </p:nvPicPr>
        <p:blipFill rotWithShape="1">
          <a:blip r:embed="rId3">
            <a:extLst>
              <a:ext uri="{28A0092B-C50C-407E-A947-70E740481C1C}">
                <a14:useLocalDpi xmlns:a14="http://schemas.microsoft.com/office/drawing/2010/main" val="0"/>
              </a:ext>
            </a:extLst>
          </a:blip>
          <a:srcRect l="788" t="1520" r="1445" b="3835"/>
          <a:stretch/>
        </p:blipFill>
        <p:spPr>
          <a:xfrm>
            <a:off x="1991544" y="368660"/>
            <a:ext cx="8793864" cy="6120679"/>
          </a:xfrm>
        </p:spPr>
      </p:pic>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bg>
      <p:bgPr>
        <a:solidFill>
          <a:schemeClr val="accent3"/>
        </a:solidFill>
        <a:effectLst/>
      </p:bgPr>
    </p:bg>
    <p:spTree>
      <p:nvGrpSpPr>
        <p:cNvPr id="1" name=""/>
        <p:cNvGrpSpPr/>
        <p:nvPr/>
      </p:nvGrpSpPr>
      <p:grpSpPr>
        <a:xfrm>
          <a:off x="0" y="0"/>
          <a:ext cx="0" cy="0"/>
          <a:chOff x="0" y="0"/>
          <a:chExt cx="0" cy="0"/>
        </a:xfrm>
      </p:grpSpPr>
      <p:grpSp>
        <p:nvGrpSpPr>
          <p:cNvPr id="51" name="群組 50">
            <a:extLst>
              <a:ext uri="{FF2B5EF4-FFF2-40B4-BE49-F238E27FC236}">
                <a16:creationId xmlns:a16="http://schemas.microsoft.com/office/drawing/2014/main" id="{CCCC4576-3267-4697-BA30-9A41BD5155A9}"/>
              </a:ext>
            </a:extLst>
          </p:cNvPr>
          <p:cNvGrpSpPr/>
          <p:nvPr/>
        </p:nvGrpSpPr>
        <p:grpSpPr>
          <a:xfrm>
            <a:off x="1127448" y="620688"/>
            <a:ext cx="10097634" cy="5544616"/>
            <a:chOff x="8169905" y="1968268"/>
            <a:chExt cx="3028207" cy="3028207"/>
          </a:xfrm>
        </p:grpSpPr>
        <p:sp>
          <p:nvSpPr>
            <p:cNvPr id="6" name="椭圆 10">
              <a:extLst>
                <a:ext uri="{FF2B5EF4-FFF2-40B4-BE49-F238E27FC236}">
                  <a16:creationId xmlns:a16="http://schemas.microsoft.com/office/drawing/2014/main" id="{EB9934CB-B415-41A4-92F5-51AC68756BD9}"/>
                </a:ext>
              </a:extLst>
            </p:cNvPr>
            <p:cNvSpPr/>
            <p:nvPr/>
          </p:nvSpPr>
          <p:spPr>
            <a:xfrm>
              <a:off x="8169905" y="1968268"/>
              <a:ext cx="3028207" cy="3028207"/>
            </a:xfrm>
            <a:prstGeom prst="ellipse">
              <a:avLst/>
            </a:prstGeom>
            <a:solidFill>
              <a:srgbClr val="FBBC05"/>
            </a:solidFill>
            <a:ln w="12700">
              <a:solidFill>
                <a:schemeClr val="bg1"/>
              </a:solidFill>
            </a:ln>
            <a:effectLst>
              <a:outerShdw blurRad="254000" dist="38100" dir="5400000" algn="t" rotWithShape="0">
                <a:srgbClr val="002060">
                  <a:alpha val="4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solidFill>
                  <a:prstClr val="white"/>
                </a:solidFill>
                <a:latin typeface="微軟正黑體" panose="020B0604030504040204" pitchFamily="34" charset="-120"/>
                <a:ea typeface="微軟正黑體" panose="020B0604030504040204" pitchFamily="34" charset="-120"/>
              </a:endParaRPr>
            </a:p>
          </p:txBody>
        </p:sp>
        <p:sp>
          <p:nvSpPr>
            <p:cNvPr id="28" name="文本框 55">
              <a:extLst>
                <a:ext uri="{FF2B5EF4-FFF2-40B4-BE49-F238E27FC236}">
                  <a16:creationId xmlns:a16="http://schemas.microsoft.com/office/drawing/2014/main" id="{AAF63009-D5C6-47B4-81EB-6AF859F51F5F}"/>
                </a:ext>
              </a:extLst>
            </p:cNvPr>
            <p:cNvSpPr txBox="1"/>
            <p:nvPr/>
          </p:nvSpPr>
          <p:spPr>
            <a:xfrm>
              <a:off x="8507172" y="2361542"/>
              <a:ext cx="2407136" cy="1381724"/>
            </a:xfrm>
            <a:prstGeom prst="rect">
              <a:avLst/>
            </a:prstGeom>
            <a:noFill/>
          </p:spPr>
          <p:txBody>
            <a:bodyPr wrap="square" rtlCol="0">
              <a:spAutoFit/>
            </a:bodyPr>
            <a:lstStyle/>
            <a:p>
              <a:pPr algn="ctr">
                <a:lnSpc>
                  <a:spcPct val="120000"/>
                </a:lnSpc>
              </a:pPr>
              <a:r>
                <a:rPr lang="zh-TW" altLang="en-US" sz="6600" b="1" dirty="0">
                  <a:solidFill>
                    <a:schemeClr val="bg1"/>
                  </a:solidFill>
                  <a:latin typeface="標楷體" pitchFamily="65" charset="-120"/>
                  <a:ea typeface="標楷體" pitchFamily="65" charset="-120"/>
                </a:rPr>
                <a:t>勞工職業災害</a:t>
              </a:r>
              <a:endParaRPr lang="en-US" altLang="zh-TW" sz="6600" b="1" dirty="0">
                <a:solidFill>
                  <a:schemeClr val="bg1"/>
                </a:solidFill>
                <a:latin typeface="標楷體" pitchFamily="65" charset="-120"/>
                <a:ea typeface="標楷體" pitchFamily="65" charset="-120"/>
              </a:endParaRPr>
            </a:p>
            <a:p>
              <a:pPr algn="ctr">
                <a:lnSpc>
                  <a:spcPct val="120000"/>
                </a:lnSpc>
              </a:pPr>
              <a:r>
                <a:rPr lang="zh-TW" altLang="en-US" sz="6600" b="1" dirty="0">
                  <a:solidFill>
                    <a:schemeClr val="bg1"/>
                  </a:solidFill>
                  <a:latin typeface="標楷體" pitchFamily="65" charset="-120"/>
                  <a:ea typeface="標楷體" pitchFamily="65" charset="-120"/>
                </a:rPr>
                <a:t>保險及保護法</a:t>
              </a:r>
            </a:p>
          </p:txBody>
        </p:sp>
        <p:sp>
          <p:nvSpPr>
            <p:cNvPr id="29" name="椭圆 56">
              <a:extLst>
                <a:ext uri="{FF2B5EF4-FFF2-40B4-BE49-F238E27FC236}">
                  <a16:creationId xmlns:a16="http://schemas.microsoft.com/office/drawing/2014/main" id="{4E6E4512-F891-4822-9831-E6CDC3C5C8C7}"/>
                </a:ext>
              </a:extLst>
            </p:cNvPr>
            <p:cNvSpPr/>
            <p:nvPr/>
          </p:nvSpPr>
          <p:spPr>
            <a:xfrm>
              <a:off x="8253470" y="3801602"/>
              <a:ext cx="2855773" cy="293931"/>
            </a:xfrm>
            <a:prstGeom prst="ellipse">
              <a:avLst/>
            </a:prstGeom>
            <a:gradFill>
              <a:gsLst>
                <a:gs pos="29000">
                  <a:srgbClr val="F9D37C">
                    <a:alpha val="0"/>
                  </a:srgbClr>
                </a:gs>
                <a:gs pos="100000">
                  <a:srgbClr val="F9D37C">
                    <a:alpha val="54000"/>
                  </a:srgbClr>
                </a:gs>
              </a:gsLst>
              <a:lin ang="5400000" scaled="1"/>
            </a:gradFill>
            <a:ln w="9525">
              <a:gradFill>
                <a:gsLst>
                  <a:gs pos="29000">
                    <a:schemeClr val="accent1">
                      <a:lumMod val="20000"/>
                      <a:lumOff val="80000"/>
                      <a:alpha val="0"/>
                    </a:schemeClr>
                  </a:gs>
                  <a:gs pos="100000">
                    <a:schemeClr val="accent1">
                      <a:lumMod val="20000"/>
                      <a:lumOff val="80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latin typeface="微軟正黑體" panose="020B0604030504040204" pitchFamily="34" charset="-120"/>
                <a:ea typeface="微軟正黑體" panose="020B0604030504040204" pitchFamily="34" charset="-120"/>
              </a:endParaRPr>
            </a:p>
          </p:txBody>
        </p:sp>
        <p:sp>
          <p:nvSpPr>
            <p:cNvPr id="32" name="文字方塊 31">
              <a:extLst>
                <a:ext uri="{FF2B5EF4-FFF2-40B4-BE49-F238E27FC236}">
                  <a16:creationId xmlns:a16="http://schemas.microsoft.com/office/drawing/2014/main" id="{DDD6CB32-2E34-46A2-94E6-EF5B9FF7918B}"/>
                </a:ext>
              </a:extLst>
            </p:cNvPr>
            <p:cNvSpPr txBox="1"/>
            <p:nvPr/>
          </p:nvSpPr>
          <p:spPr>
            <a:xfrm>
              <a:off x="8752961" y="3949454"/>
              <a:ext cx="1999985" cy="386614"/>
            </a:xfrm>
            <a:prstGeom prst="rect">
              <a:avLst/>
            </a:prstGeom>
            <a:noFill/>
          </p:spPr>
          <p:txBody>
            <a:bodyPr wrap="square">
              <a:spAutoFit/>
            </a:bodyPr>
            <a:lstStyle/>
            <a:p>
              <a:pPr algn="ctr"/>
              <a:r>
                <a:rPr lang="en-US" altLang="zh-TW" sz="4000" b="1" dirty="0">
                  <a:solidFill>
                    <a:srgbClr val="EA4335"/>
                  </a:solidFill>
                  <a:latin typeface="標楷體" pitchFamily="65" charset="-120"/>
                  <a:ea typeface="標楷體" pitchFamily="65" charset="-120"/>
                </a:rPr>
                <a:t>111/5/1</a:t>
              </a:r>
              <a:r>
                <a:rPr lang="zh-TW" altLang="en-US" sz="4000" b="1" dirty="0">
                  <a:solidFill>
                    <a:srgbClr val="EA4335"/>
                  </a:solidFill>
                  <a:latin typeface="標楷體" pitchFamily="65" charset="-120"/>
                  <a:ea typeface="標楷體" pitchFamily="65" charset="-120"/>
                </a:rPr>
                <a:t>起適用</a:t>
              </a:r>
              <a:endParaRPr lang="zh-TW" altLang="en-US" sz="1800" b="1" dirty="0">
                <a:solidFill>
                  <a:srgbClr val="EA4335"/>
                </a:solidFill>
                <a:latin typeface="標楷體" pitchFamily="65" charset="-120"/>
                <a:ea typeface="標楷體" pitchFamily="65" charset="-120"/>
              </a:endParaRPr>
            </a:p>
          </p:txBody>
        </p:sp>
      </p:grpSp>
    </p:spTree>
    <p:extLst>
      <p:ext uri="{BB962C8B-B14F-4D97-AF65-F5344CB8AC3E}">
        <p14:creationId xmlns:p14="http://schemas.microsoft.com/office/powerpoint/2010/main" val="284155994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bg>
      <p:bgPr>
        <a:solidFill>
          <a:srgbClr val="FBBC05"/>
        </a:solidFill>
        <a:effectLst/>
      </p:bgPr>
    </p:bg>
    <p:spTree>
      <p:nvGrpSpPr>
        <p:cNvPr id="1" name=""/>
        <p:cNvGrpSpPr/>
        <p:nvPr/>
      </p:nvGrpSpPr>
      <p:grpSpPr>
        <a:xfrm>
          <a:off x="0" y="0"/>
          <a:ext cx="0" cy="0"/>
          <a:chOff x="0" y="0"/>
          <a:chExt cx="0" cy="0"/>
        </a:xfrm>
      </p:grpSpPr>
      <p:pic>
        <p:nvPicPr>
          <p:cNvPr id="5" name="圖片 4"/>
          <p:cNvPicPr>
            <a:picLocks noChangeAspect="1"/>
          </p:cNvPicPr>
          <p:nvPr/>
        </p:nvPicPr>
        <p:blipFill>
          <a:blip r:embed="rId2"/>
          <a:stretch>
            <a:fillRect/>
          </a:stretch>
        </p:blipFill>
        <p:spPr>
          <a:xfrm>
            <a:off x="1775520" y="476672"/>
            <a:ext cx="8794391" cy="5976664"/>
          </a:xfrm>
          <a:prstGeom prst="rect">
            <a:avLst/>
          </a:prstGeom>
        </p:spPr>
      </p:pic>
    </p:spTree>
    <p:extLst>
      <p:ext uri="{BB962C8B-B14F-4D97-AF65-F5344CB8AC3E}">
        <p14:creationId xmlns:p14="http://schemas.microsoft.com/office/powerpoint/2010/main" val="61183302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bg>
      <p:bgPr>
        <a:solidFill>
          <a:srgbClr val="FBBC05"/>
        </a:solidFill>
        <a:effectLst/>
      </p:bgPr>
    </p:bg>
    <p:spTree>
      <p:nvGrpSpPr>
        <p:cNvPr id="1" name=""/>
        <p:cNvGrpSpPr/>
        <p:nvPr/>
      </p:nvGrpSpPr>
      <p:grpSpPr>
        <a:xfrm>
          <a:off x="0" y="0"/>
          <a:ext cx="0" cy="0"/>
          <a:chOff x="0" y="0"/>
          <a:chExt cx="0" cy="0"/>
        </a:xfrm>
      </p:grpSpPr>
      <p:sp>
        <p:nvSpPr>
          <p:cNvPr id="51204" name="投影片編號版面配置區 3"/>
          <p:cNvSpPr>
            <a:spLocks noGrp="1"/>
          </p:cNvSpPr>
          <p:nvPr>
            <p:ph type="sldNum" sz="quarter" idx="4294967295"/>
          </p:nvPr>
        </p:nvSpPr>
        <p:spPr bwMode="auto">
          <a:xfrm>
            <a:off x="8534400" y="2636839"/>
            <a:ext cx="2133600"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anose="020B0604020202020204" pitchFamily="34" charset="0"/>
                <a:ea typeface="新細明體" panose="02020500000000000000" pitchFamily="18" charset="-120"/>
              </a:defRPr>
            </a:lvl1pPr>
            <a:lvl2pPr marL="742950" indent="-285750">
              <a:defRPr kumimoji="1">
                <a:solidFill>
                  <a:schemeClr val="tx1"/>
                </a:solidFill>
                <a:latin typeface="Arial" panose="020B0604020202020204" pitchFamily="34" charset="0"/>
                <a:ea typeface="新細明體" panose="02020500000000000000" pitchFamily="18" charset="-120"/>
              </a:defRPr>
            </a:lvl2pPr>
            <a:lvl3pPr marL="1143000" indent="-228600">
              <a:defRPr kumimoji="1">
                <a:solidFill>
                  <a:schemeClr val="tx1"/>
                </a:solidFill>
                <a:latin typeface="Arial" panose="020B0604020202020204" pitchFamily="34" charset="0"/>
                <a:ea typeface="新細明體" panose="02020500000000000000" pitchFamily="18" charset="-120"/>
              </a:defRPr>
            </a:lvl3pPr>
            <a:lvl4pPr marL="1600200" indent="-228600">
              <a:defRPr kumimoji="1">
                <a:solidFill>
                  <a:schemeClr val="tx1"/>
                </a:solidFill>
                <a:latin typeface="Arial" panose="020B0604020202020204" pitchFamily="34" charset="0"/>
                <a:ea typeface="新細明體" panose="02020500000000000000" pitchFamily="18" charset="-120"/>
              </a:defRPr>
            </a:lvl4pPr>
            <a:lvl5pPr marL="2057400" indent="-22860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fld id="{D05A92AC-361A-4318-A412-6BA6DF46870A}" type="slidenum">
              <a:rPr kumimoji="0" lang="zh-TW" altLang="en-US">
                <a:solidFill>
                  <a:srgbClr val="898989"/>
                </a:solidFill>
                <a:latin typeface="Calibri" panose="020F0502020204030204" pitchFamily="34" charset="0"/>
              </a:rPr>
              <a:pPr/>
              <a:t>55</a:t>
            </a:fld>
            <a:endParaRPr kumimoji="0" lang="zh-TW" altLang="en-US">
              <a:solidFill>
                <a:srgbClr val="898989"/>
              </a:solidFill>
              <a:latin typeface="Calibri" panose="020F0502020204030204" pitchFamily="34" charset="0"/>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24075" y="184150"/>
            <a:ext cx="7943850" cy="6496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矩形 3"/>
          <p:cNvSpPr/>
          <p:nvPr/>
        </p:nvSpPr>
        <p:spPr>
          <a:xfrm>
            <a:off x="5879976" y="6372423"/>
            <a:ext cx="6043642" cy="307777"/>
          </a:xfrm>
          <a:prstGeom prst="rect">
            <a:avLst/>
          </a:prstGeom>
        </p:spPr>
        <p:txBody>
          <a:bodyPr wrap="none">
            <a:spAutoFit/>
          </a:bodyPr>
          <a:lstStyle/>
          <a:p>
            <a:r>
              <a:rPr lang="en-US" altLang="zh-TW" dirty="0"/>
              <a:t>https://www.chinatimes.com/newspapers/20210424000395-260114?chdtv</a:t>
            </a:r>
            <a:endParaRPr lang="zh-TW" altLang="en-US" dirty="0"/>
          </a:p>
        </p:txBody>
      </p:sp>
      <p:sp>
        <p:nvSpPr>
          <p:cNvPr id="2" name="矩形 1">
            <a:extLst>
              <a:ext uri="{FF2B5EF4-FFF2-40B4-BE49-F238E27FC236}">
                <a16:creationId xmlns:a16="http://schemas.microsoft.com/office/drawing/2014/main" id="{723B115F-4E36-0AF7-F7B3-504B24947B56}"/>
              </a:ext>
            </a:extLst>
          </p:cNvPr>
          <p:cNvSpPr/>
          <p:nvPr/>
        </p:nvSpPr>
        <p:spPr>
          <a:xfrm>
            <a:off x="3719736" y="2852936"/>
            <a:ext cx="936104" cy="288032"/>
          </a:xfrm>
          <a:prstGeom prst="rect">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TW" b="1" dirty="0">
                <a:solidFill>
                  <a:schemeClr val="accent6"/>
                </a:solidFill>
              </a:rPr>
              <a:t>29500</a:t>
            </a:r>
            <a:endParaRPr lang="zh-TW" altLang="en-US" b="1" dirty="0">
              <a:solidFill>
                <a:schemeClr val="accent6"/>
              </a:solidFill>
            </a:endParaRPr>
          </a:p>
        </p:txBody>
      </p:sp>
      <p:sp>
        <p:nvSpPr>
          <p:cNvPr id="7" name="矩形 6">
            <a:extLst>
              <a:ext uri="{FF2B5EF4-FFF2-40B4-BE49-F238E27FC236}">
                <a16:creationId xmlns:a16="http://schemas.microsoft.com/office/drawing/2014/main" id="{5E97A7D8-88BE-467C-4B52-1D44C241C78D}"/>
              </a:ext>
            </a:extLst>
          </p:cNvPr>
          <p:cNvSpPr/>
          <p:nvPr/>
        </p:nvSpPr>
        <p:spPr>
          <a:xfrm>
            <a:off x="4223793" y="2564904"/>
            <a:ext cx="648072" cy="288032"/>
          </a:xfrm>
          <a:prstGeom prst="rect">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TW" altLang="en-US" dirty="0">
                <a:solidFill>
                  <a:schemeClr val="accent6"/>
                </a:solidFill>
                <a:latin typeface="標楷體" panose="03000509000000000000" pitchFamily="65" charset="-120"/>
                <a:ea typeface="標楷體" panose="03000509000000000000" pitchFamily="65" charset="-120"/>
              </a:rPr>
              <a:t>最低</a:t>
            </a:r>
          </a:p>
        </p:txBody>
      </p:sp>
      <p:sp>
        <p:nvSpPr>
          <p:cNvPr id="9" name="文字方塊 8">
            <a:extLst>
              <a:ext uri="{FF2B5EF4-FFF2-40B4-BE49-F238E27FC236}">
                <a16:creationId xmlns:a16="http://schemas.microsoft.com/office/drawing/2014/main" id="{3685F05B-8042-908E-B7BC-41165D5DBF25}"/>
              </a:ext>
            </a:extLst>
          </p:cNvPr>
          <p:cNvSpPr txBox="1"/>
          <p:nvPr/>
        </p:nvSpPr>
        <p:spPr>
          <a:xfrm>
            <a:off x="407368" y="461511"/>
            <a:ext cx="4320480" cy="523220"/>
          </a:xfrm>
          <a:prstGeom prst="rect">
            <a:avLst/>
          </a:prstGeom>
          <a:noFill/>
        </p:spPr>
        <p:txBody>
          <a:bodyPr wrap="square">
            <a:spAutoFit/>
          </a:bodyPr>
          <a:lstStyle/>
          <a:p>
            <a:r>
              <a:rPr lang="zh-TW" altLang="en-US" dirty="0"/>
              <a:t>最新最低工資金額，請以勞動部官方網站公告為準（業務專區 → 勞動條件、就業平等 → 最低工資）。</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bg>
      <p:bgPr>
        <a:solidFill>
          <a:srgbClr val="FBBC05"/>
        </a:solidFill>
        <a:effectLst/>
      </p:bgPr>
    </p:bg>
    <p:spTree>
      <p:nvGrpSpPr>
        <p:cNvPr id="1" name=""/>
        <p:cNvGrpSpPr/>
        <p:nvPr/>
      </p:nvGrpSpPr>
      <p:grpSpPr>
        <a:xfrm>
          <a:off x="0" y="0"/>
          <a:ext cx="0" cy="0"/>
          <a:chOff x="0" y="0"/>
          <a:chExt cx="0" cy="0"/>
        </a:xfrm>
      </p:grpSpPr>
      <p:sp>
        <p:nvSpPr>
          <p:cNvPr id="55300" name="文字方塊 4"/>
          <p:cNvSpPr txBox="1">
            <a:spLocks noChangeArrowheads="1"/>
          </p:cNvSpPr>
          <p:nvPr/>
        </p:nvSpPr>
        <p:spPr bwMode="auto">
          <a:xfrm>
            <a:off x="911424" y="6093296"/>
            <a:ext cx="719138"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a:solidFill>
                  <a:schemeClr val="tx1"/>
                </a:solidFill>
                <a:latin typeface="Arial" panose="020B0604020202020204" pitchFamily="34" charset="0"/>
                <a:ea typeface="新細明體" panose="02020500000000000000" pitchFamily="18" charset="-120"/>
              </a:defRPr>
            </a:lvl1pPr>
            <a:lvl2pPr marL="742950" indent="-285750">
              <a:defRPr kumimoji="1">
                <a:solidFill>
                  <a:schemeClr val="tx1"/>
                </a:solidFill>
                <a:latin typeface="Arial" panose="020B0604020202020204" pitchFamily="34" charset="0"/>
                <a:ea typeface="新細明體" panose="02020500000000000000" pitchFamily="18" charset="-120"/>
              </a:defRPr>
            </a:lvl2pPr>
            <a:lvl3pPr marL="1143000" indent="-228600">
              <a:defRPr kumimoji="1">
                <a:solidFill>
                  <a:schemeClr val="tx1"/>
                </a:solidFill>
                <a:latin typeface="Arial" panose="020B0604020202020204" pitchFamily="34" charset="0"/>
                <a:ea typeface="新細明體" panose="02020500000000000000" pitchFamily="18" charset="-120"/>
              </a:defRPr>
            </a:lvl3pPr>
            <a:lvl4pPr marL="1600200" indent="-228600">
              <a:defRPr kumimoji="1">
                <a:solidFill>
                  <a:schemeClr val="tx1"/>
                </a:solidFill>
                <a:latin typeface="Arial" panose="020B0604020202020204" pitchFamily="34" charset="0"/>
                <a:ea typeface="新細明體" panose="02020500000000000000" pitchFamily="18" charset="-120"/>
              </a:defRPr>
            </a:lvl4pPr>
            <a:lvl5pPr marL="2057400" indent="-22860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r>
              <a:rPr lang="zh-TW" altLang="en-US" dirty="0">
                <a:hlinkClick r:id="rId3" action="ppaction://hlinkfile"/>
              </a:rPr>
              <a:t>連結</a:t>
            </a:r>
            <a:endParaRPr lang="zh-TW" altLang="en-US" dirty="0"/>
          </a:p>
        </p:txBody>
      </p:sp>
      <p:grpSp>
        <p:nvGrpSpPr>
          <p:cNvPr id="5" name="群組 4"/>
          <p:cNvGrpSpPr/>
          <p:nvPr/>
        </p:nvGrpSpPr>
        <p:grpSpPr>
          <a:xfrm>
            <a:off x="2136576" y="463807"/>
            <a:ext cx="9144000" cy="6153150"/>
            <a:chOff x="2063552" y="404664"/>
            <a:chExt cx="9144000" cy="6153150"/>
          </a:xfrm>
        </p:grpSpPr>
        <p:pic>
          <p:nvPicPr>
            <p:cNvPr id="55299"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63552" y="404664"/>
              <a:ext cx="9144000" cy="6153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4" name="群組 3"/>
            <p:cNvGrpSpPr/>
            <p:nvPr/>
          </p:nvGrpSpPr>
          <p:grpSpPr>
            <a:xfrm>
              <a:off x="9351217" y="1878158"/>
              <a:ext cx="811441" cy="338554"/>
              <a:chOff x="9351217" y="1878158"/>
              <a:chExt cx="811441" cy="338554"/>
            </a:xfrm>
          </p:grpSpPr>
          <p:sp>
            <p:nvSpPr>
              <p:cNvPr id="2" name="矩形 1"/>
              <p:cNvSpPr/>
              <p:nvPr/>
            </p:nvSpPr>
            <p:spPr>
              <a:xfrm>
                <a:off x="9420272" y="1916832"/>
                <a:ext cx="708176" cy="21602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 name="文字方塊 2"/>
              <p:cNvSpPr txBox="1"/>
              <p:nvPr/>
            </p:nvSpPr>
            <p:spPr>
              <a:xfrm>
                <a:off x="9351217" y="1878158"/>
                <a:ext cx="811441" cy="338554"/>
              </a:xfrm>
              <a:prstGeom prst="rect">
                <a:avLst/>
              </a:prstGeom>
              <a:noFill/>
            </p:spPr>
            <p:txBody>
              <a:bodyPr wrap="none" rtlCol="0">
                <a:spAutoFit/>
              </a:bodyPr>
              <a:lstStyle/>
              <a:p>
                <a:r>
                  <a:rPr lang="en-US" altLang="zh-TW" sz="1600" b="1" dirty="0">
                    <a:solidFill>
                      <a:srgbClr val="D16B25"/>
                    </a:solidFill>
                  </a:rPr>
                  <a:t>29,500</a:t>
                </a:r>
                <a:endParaRPr lang="zh-TW" altLang="en-US" sz="1600" dirty="0">
                  <a:solidFill>
                    <a:srgbClr val="D16B25"/>
                  </a:solidFill>
                </a:endParaRPr>
              </a:p>
            </p:txBody>
          </p:sp>
        </p:grpSp>
      </p:grpSp>
      <p:sp>
        <p:nvSpPr>
          <p:cNvPr id="6" name="文字方塊 5">
            <a:extLst>
              <a:ext uri="{FF2B5EF4-FFF2-40B4-BE49-F238E27FC236}">
                <a16:creationId xmlns:a16="http://schemas.microsoft.com/office/drawing/2014/main" id="{5EBA4B96-E0E5-4E30-99C3-6EEE2C01F780}"/>
              </a:ext>
            </a:extLst>
          </p:cNvPr>
          <p:cNvSpPr txBox="1"/>
          <p:nvPr/>
        </p:nvSpPr>
        <p:spPr>
          <a:xfrm>
            <a:off x="7608168" y="463807"/>
            <a:ext cx="4320480" cy="523220"/>
          </a:xfrm>
          <a:prstGeom prst="rect">
            <a:avLst/>
          </a:prstGeom>
          <a:noFill/>
        </p:spPr>
        <p:txBody>
          <a:bodyPr wrap="square">
            <a:spAutoFit/>
          </a:bodyPr>
          <a:lstStyle/>
          <a:p>
            <a:r>
              <a:rPr lang="zh-TW" altLang="en-US" dirty="0"/>
              <a:t>最新最低工資金額，請以勞動部官方網站公告為準（業務專區 → 勞動條件、就業平等 → 最低工資）</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bg>
      <p:bgPr>
        <a:solidFill>
          <a:srgbClr val="FBBC05"/>
        </a:solidFill>
        <a:effectLst/>
      </p:bgPr>
    </p:bg>
    <p:spTree>
      <p:nvGrpSpPr>
        <p:cNvPr id="1" name=""/>
        <p:cNvGrpSpPr/>
        <p:nvPr/>
      </p:nvGrpSpPr>
      <p:grpSpPr>
        <a:xfrm>
          <a:off x="0" y="0"/>
          <a:ext cx="0" cy="0"/>
          <a:chOff x="0" y="0"/>
          <a:chExt cx="0" cy="0"/>
        </a:xfrm>
      </p:grpSpPr>
      <p:grpSp>
        <p:nvGrpSpPr>
          <p:cNvPr id="47" name="群組 46">
            <a:extLst>
              <a:ext uri="{FF2B5EF4-FFF2-40B4-BE49-F238E27FC236}">
                <a16:creationId xmlns:a16="http://schemas.microsoft.com/office/drawing/2014/main" id="{B910206E-96DE-44E8-B6C8-5349D5115B39}"/>
              </a:ext>
            </a:extLst>
          </p:cNvPr>
          <p:cNvGrpSpPr/>
          <p:nvPr/>
        </p:nvGrpSpPr>
        <p:grpSpPr>
          <a:xfrm>
            <a:off x="4947213" y="665340"/>
            <a:ext cx="2747495" cy="1008063"/>
            <a:chOff x="5136314" y="692150"/>
            <a:chExt cx="2747495" cy="989525"/>
          </a:xfrm>
        </p:grpSpPr>
        <p:sp>
          <p:nvSpPr>
            <p:cNvPr id="18" name="矩形: 圓角 17">
              <a:extLst>
                <a:ext uri="{FF2B5EF4-FFF2-40B4-BE49-F238E27FC236}">
                  <a16:creationId xmlns:a16="http://schemas.microsoft.com/office/drawing/2014/main" id="{2B885C4A-19BB-496E-8B62-61D4B56B2E7F}"/>
                </a:ext>
              </a:extLst>
            </p:cNvPr>
            <p:cNvSpPr/>
            <p:nvPr/>
          </p:nvSpPr>
          <p:spPr>
            <a:xfrm>
              <a:off x="5136314" y="692150"/>
              <a:ext cx="2747495" cy="989525"/>
            </a:xfrm>
            <a:prstGeom prst="roundRect">
              <a:avLst>
                <a:gd name="adj" fmla="val 28218"/>
              </a:avLst>
            </a:prstGeom>
            <a:solidFill>
              <a:srgbClr val="F9D3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zh-TW" altLang="en-US" sz="2400" b="1"/>
            </a:p>
          </p:txBody>
        </p:sp>
        <p:sp>
          <p:nvSpPr>
            <p:cNvPr id="22" name="文字方塊 21">
              <a:extLst>
                <a:ext uri="{FF2B5EF4-FFF2-40B4-BE49-F238E27FC236}">
                  <a16:creationId xmlns:a16="http://schemas.microsoft.com/office/drawing/2014/main" id="{755B5F0E-66AF-4266-BDBA-6D59408543CD}"/>
                </a:ext>
              </a:extLst>
            </p:cNvPr>
            <p:cNvSpPr txBox="1"/>
            <p:nvPr/>
          </p:nvSpPr>
          <p:spPr>
            <a:xfrm>
              <a:off x="5593905" y="927052"/>
              <a:ext cx="1832312" cy="535531"/>
            </a:xfrm>
            <a:prstGeom prst="rect">
              <a:avLst/>
            </a:prstGeom>
            <a:noFill/>
          </p:spPr>
          <p:txBody>
            <a:bodyPr wrap="square">
              <a:spAutoFit/>
            </a:bodyPr>
            <a:lstStyle/>
            <a:p>
              <a:pPr marL="0" lvl="0" indent="0" defTabSz="1778000">
                <a:lnSpc>
                  <a:spcPct val="90000"/>
                </a:lnSpc>
                <a:spcBef>
                  <a:spcPct val="0"/>
                </a:spcBef>
                <a:spcAft>
                  <a:spcPct val="35000"/>
                </a:spcAft>
                <a:buNone/>
              </a:pPr>
              <a:r>
                <a:rPr kumimoji="0" lang="zh-TW" altLang="en-US" sz="3200" b="1" kern="1200" dirty="0">
                  <a:solidFill>
                    <a:srgbClr val="FA6D25"/>
                  </a:solidFill>
                  <a:latin typeface="微軟正黑體" panose="020B0604030504040204" pitchFamily="34" charset="-120"/>
                  <a:ea typeface="微軟正黑體" panose="020B0604030504040204" pitchFamily="34" charset="-120"/>
                </a:rPr>
                <a:t>職災給付</a:t>
              </a:r>
              <a:endParaRPr lang="zh-TW" altLang="en-US" sz="3200" b="1" kern="1200" dirty="0">
                <a:solidFill>
                  <a:srgbClr val="FA6D25"/>
                </a:solidFill>
                <a:latin typeface="微軟正黑體" panose="020B0604030504040204" pitchFamily="34" charset="-120"/>
                <a:ea typeface="微軟正黑體" panose="020B0604030504040204" pitchFamily="34" charset="-120"/>
              </a:endParaRPr>
            </a:p>
          </p:txBody>
        </p:sp>
      </p:grpSp>
      <p:grpSp>
        <p:nvGrpSpPr>
          <p:cNvPr id="55" name="群組 54">
            <a:extLst>
              <a:ext uri="{FF2B5EF4-FFF2-40B4-BE49-F238E27FC236}">
                <a16:creationId xmlns:a16="http://schemas.microsoft.com/office/drawing/2014/main" id="{00A55640-21A9-4492-9406-EF430B7EB66B}"/>
              </a:ext>
            </a:extLst>
          </p:cNvPr>
          <p:cNvGrpSpPr/>
          <p:nvPr/>
        </p:nvGrpSpPr>
        <p:grpSpPr>
          <a:xfrm>
            <a:off x="817685" y="2187982"/>
            <a:ext cx="10757387" cy="3929079"/>
            <a:chOff x="817685" y="2187982"/>
            <a:chExt cx="10757387" cy="3929079"/>
          </a:xfrm>
        </p:grpSpPr>
        <p:grpSp>
          <p:nvGrpSpPr>
            <p:cNvPr id="50" name="群組 49">
              <a:extLst>
                <a:ext uri="{FF2B5EF4-FFF2-40B4-BE49-F238E27FC236}">
                  <a16:creationId xmlns:a16="http://schemas.microsoft.com/office/drawing/2014/main" id="{0CE45E12-89E5-45A2-9193-E5D6E24DB249}"/>
                </a:ext>
              </a:extLst>
            </p:cNvPr>
            <p:cNvGrpSpPr/>
            <p:nvPr/>
          </p:nvGrpSpPr>
          <p:grpSpPr>
            <a:xfrm>
              <a:off x="817685" y="2187982"/>
              <a:ext cx="5126746" cy="3591758"/>
              <a:chOff x="817685" y="2187982"/>
              <a:chExt cx="5126746" cy="3591758"/>
            </a:xfrm>
          </p:grpSpPr>
          <p:grpSp>
            <p:nvGrpSpPr>
              <p:cNvPr id="46" name="群組 45">
                <a:extLst>
                  <a:ext uri="{FF2B5EF4-FFF2-40B4-BE49-F238E27FC236}">
                    <a16:creationId xmlns:a16="http://schemas.microsoft.com/office/drawing/2014/main" id="{EB0B420C-96D7-4983-BA96-E17734EE5DB3}"/>
                  </a:ext>
                </a:extLst>
              </p:cNvPr>
              <p:cNvGrpSpPr>
                <a:grpSpLocks/>
              </p:cNvGrpSpPr>
              <p:nvPr/>
            </p:nvGrpSpPr>
            <p:grpSpPr>
              <a:xfrm>
                <a:off x="2258246" y="2187982"/>
                <a:ext cx="2422901" cy="989525"/>
                <a:chOff x="2297303" y="1779021"/>
                <a:chExt cx="3183355" cy="978730"/>
              </a:xfrm>
            </p:grpSpPr>
            <p:sp>
              <p:nvSpPr>
                <p:cNvPr id="25" name="矩形: 圓角 24">
                  <a:extLst>
                    <a:ext uri="{FF2B5EF4-FFF2-40B4-BE49-F238E27FC236}">
                      <a16:creationId xmlns:a16="http://schemas.microsoft.com/office/drawing/2014/main" id="{F9B60F96-DC4A-4085-8FA0-6F3680CBB37B}"/>
                    </a:ext>
                  </a:extLst>
                </p:cNvPr>
                <p:cNvSpPr/>
                <p:nvPr/>
              </p:nvSpPr>
              <p:spPr>
                <a:xfrm>
                  <a:off x="2297303" y="1779021"/>
                  <a:ext cx="3183355" cy="978730"/>
                </a:xfrm>
                <a:prstGeom prst="roundRect">
                  <a:avLst>
                    <a:gd name="adj" fmla="val 28218"/>
                  </a:avLst>
                </a:prstGeom>
                <a:solidFill>
                  <a:srgbClr val="F9D3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zh-TW" altLang="en-US" sz="3200" b="1"/>
                </a:p>
              </p:txBody>
            </p:sp>
            <p:sp>
              <p:nvSpPr>
                <p:cNvPr id="26" name="文字方塊 25">
                  <a:extLst>
                    <a:ext uri="{FF2B5EF4-FFF2-40B4-BE49-F238E27FC236}">
                      <a16:creationId xmlns:a16="http://schemas.microsoft.com/office/drawing/2014/main" id="{C131563D-84B0-4A40-BCEF-D3D8FE48B506}"/>
                    </a:ext>
                  </a:extLst>
                </p:cNvPr>
                <p:cNvSpPr txBox="1"/>
                <p:nvPr/>
              </p:nvSpPr>
              <p:spPr>
                <a:xfrm>
                  <a:off x="2734968" y="2067909"/>
                  <a:ext cx="2384690" cy="535531"/>
                </a:xfrm>
                <a:prstGeom prst="rect">
                  <a:avLst/>
                </a:prstGeom>
                <a:noFill/>
              </p:spPr>
              <p:txBody>
                <a:bodyPr wrap="square">
                  <a:spAutoFit/>
                </a:bodyPr>
                <a:lstStyle/>
                <a:p>
                  <a:pPr marL="0" lvl="0" indent="0" defTabSz="1600200">
                    <a:lnSpc>
                      <a:spcPct val="90000"/>
                    </a:lnSpc>
                    <a:spcBef>
                      <a:spcPct val="0"/>
                    </a:spcBef>
                    <a:spcAft>
                      <a:spcPct val="35000"/>
                    </a:spcAft>
                    <a:buNone/>
                  </a:pPr>
                  <a:r>
                    <a:rPr lang="zh-TW" altLang="en-US" sz="3200" b="1" kern="1200" dirty="0">
                      <a:solidFill>
                        <a:srgbClr val="FA6D25"/>
                      </a:solidFill>
                      <a:latin typeface="微軟正黑體" panose="020B0604030504040204" pitchFamily="34" charset="-120"/>
                      <a:ea typeface="微軟正黑體" panose="020B0604030504040204" pitchFamily="34" charset="-120"/>
                    </a:rPr>
                    <a:t>補償責任</a:t>
                  </a:r>
                </a:p>
              </p:txBody>
            </p:sp>
          </p:grpSp>
          <p:grpSp>
            <p:nvGrpSpPr>
              <p:cNvPr id="48" name="群組 47">
                <a:extLst>
                  <a:ext uri="{FF2B5EF4-FFF2-40B4-BE49-F238E27FC236}">
                    <a16:creationId xmlns:a16="http://schemas.microsoft.com/office/drawing/2014/main" id="{5923D194-6B25-4025-A467-F9FFA21D388B}"/>
                  </a:ext>
                </a:extLst>
              </p:cNvPr>
              <p:cNvGrpSpPr/>
              <p:nvPr/>
            </p:nvGrpSpPr>
            <p:grpSpPr>
              <a:xfrm>
                <a:off x="817685" y="3619500"/>
                <a:ext cx="5126746" cy="2160240"/>
                <a:chOff x="817685" y="3619500"/>
                <a:chExt cx="5126746" cy="2160240"/>
              </a:xfrm>
            </p:grpSpPr>
            <p:grpSp>
              <p:nvGrpSpPr>
                <p:cNvPr id="23" name="群組 22">
                  <a:extLst>
                    <a:ext uri="{FF2B5EF4-FFF2-40B4-BE49-F238E27FC236}">
                      <a16:creationId xmlns:a16="http://schemas.microsoft.com/office/drawing/2014/main" id="{CC7AFD83-1113-46A7-95EE-EA77F87BA054}"/>
                    </a:ext>
                  </a:extLst>
                </p:cNvPr>
                <p:cNvGrpSpPr>
                  <a:grpSpLocks/>
                </p:cNvGrpSpPr>
                <p:nvPr/>
              </p:nvGrpSpPr>
              <p:grpSpPr>
                <a:xfrm>
                  <a:off x="817685" y="3619500"/>
                  <a:ext cx="2422901" cy="2160240"/>
                  <a:chOff x="1042746" y="3188179"/>
                  <a:chExt cx="2634919" cy="2376210"/>
                </a:xfrm>
              </p:grpSpPr>
              <p:sp>
                <p:nvSpPr>
                  <p:cNvPr id="31" name="矩形: 圓角 30">
                    <a:extLst>
                      <a:ext uri="{FF2B5EF4-FFF2-40B4-BE49-F238E27FC236}">
                        <a16:creationId xmlns:a16="http://schemas.microsoft.com/office/drawing/2014/main" id="{564D24EE-FDDB-418F-9091-B8925BE3823E}"/>
                      </a:ext>
                    </a:extLst>
                  </p:cNvPr>
                  <p:cNvSpPr/>
                  <p:nvPr/>
                </p:nvSpPr>
                <p:spPr>
                  <a:xfrm>
                    <a:off x="1042746" y="3188179"/>
                    <a:ext cx="2634919" cy="2376210"/>
                  </a:xfrm>
                  <a:prstGeom prst="roundRect">
                    <a:avLst>
                      <a:gd name="adj" fmla="val 28218"/>
                    </a:avLst>
                  </a:prstGeom>
                  <a:solidFill>
                    <a:srgbClr val="F9D3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zh-TW" altLang="en-US" sz="2400" b="1"/>
                  </a:p>
                </p:txBody>
              </p:sp>
              <p:sp>
                <p:nvSpPr>
                  <p:cNvPr id="32" name="文字方塊 31">
                    <a:extLst>
                      <a:ext uri="{FF2B5EF4-FFF2-40B4-BE49-F238E27FC236}">
                        <a16:creationId xmlns:a16="http://schemas.microsoft.com/office/drawing/2014/main" id="{C94F3FC4-B26B-483E-96A5-40379395B234}"/>
                      </a:ext>
                    </a:extLst>
                  </p:cNvPr>
                  <p:cNvSpPr txBox="1"/>
                  <p:nvPr/>
                </p:nvSpPr>
                <p:spPr>
                  <a:xfrm>
                    <a:off x="1334457" y="3576521"/>
                    <a:ext cx="1960299" cy="1489231"/>
                  </a:xfrm>
                  <a:prstGeom prst="rect">
                    <a:avLst/>
                  </a:prstGeom>
                  <a:noFill/>
                </p:spPr>
                <p:txBody>
                  <a:bodyPr wrap="square">
                    <a:spAutoFit/>
                  </a:bodyPr>
                  <a:lstStyle/>
                  <a:p>
                    <a:pPr marL="0" lvl="0" indent="0" defTabSz="1066800">
                      <a:lnSpc>
                        <a:spcPct val="90000"/>
                      </a:lnSpc>
                      <a:spcBef>
                        <a:spcPct val="0"/>
                      </a:spcBef>
                      <a:spcAft>
                        <a:spcPct val="35000"/>
                      </a:spcAft>
                      <a:buNone/>
                    </a:pPr>
                    <a:r>
                      <a:rPr kumimoji="0" lang="zh-TW" altLang="en-US" sz="2400" b="1" kern="1200" dirty="0">
                        <a:solidFill>
                          <a:srgbClr val="FA6D25"/>
                        </a:solidFill>
                        <a:latin typeface="微軟正黑體" panose="020B0604030504040204" pitchFamily="34" charset="-120"/>
                        <a:ea typeface="微軟正黑體" panose="020B0604030504040204" pitchFamily="34" charset="-120"/>
                        <a:cs typeface="Apple LiGothic Medium" charset="-120"/>
                      </a:rPr>
                      <a:t>醫療補償</a:t>
                    </a:r>
                    <a:r>
                      <a:rPr kumimoji="0" lang="en-US" altLang="zh-TW" sz="2400" b="1" kern="1200" dirty="0">
                        <a:solidFill>
                          <a:srgbClr val="FA6D25"/>
                        </a:solidFill>
                        <a:latin typeface="微軟正黑體" panose="020B0604030504040204" pitchFamily="34" charset="-120"/>
                        <a:ea typeface="微軟正黑體" panose="020B0604030504040204" pitchFamily="34" charset="-120"/>
                        <a:cs typeface="Apple LiGothic Medium" charset="-120"/>
                      </a:rPr>
                      <a:t>:</a:t>
                    </a:r>
                  </a:p>
                  <a:p>
                    <a:pPr marL="0" lvl="0" indent="0" defTabSz="1066800">
                      <a:lnSpc>
                        <a:spcPct val="90000"/>
                      </a:lnSpc>
                      <a:spcBef>
                        <a:spcPct val="0"/>
                      </a:spcBef>
                      <a:spcAft>
                        <a:spcPct val="35000"/>
                      </a:spcAft>
                      <a:buNone/>
                    </a:pPr>
                    <a:r>
                      <a:rPr kumimoji="0" lang="zh-TW" altLang="en-US" sz="2400" b="1" kern="1200" dirty="0">
                        <a:solidFill>
                          <a:srgbClr val="FA6D25"/>
                        </a:solidFill>
                        <a:latin typeface="微軟正黑體" panose="020B0604030504040204" pitchFamily="34" charset="-120"/>
                        <a:ea typeface="微軟正黑體" panose="020B0604030504040204" pitchFamily="34" charset="-120"/>
                        <a:cs typeface="Apple LiGothic Medium" charset="-120"/>
                      </a:rPr>
                      <a:t>補償必需的</a:t>
                    </a:r>
                    <a:endParaRPr kumimoji="0" lang="en-US" altLang="zh-TW" sz="2400" b="1" kern="1200" dirty="0">
                      <a:solidFill>
                        <a:srgbClr val="FA6D25"/>
                      </a:solidFill>
                      <a:latin typeface="微軟正黑體" panose="020B0604030504040204" pitchFamily="34" charset="-120"/>
                      <a:ea typeface="微軟正黑體" panose="020B0604030504040204" pitchFamily="34" charset="-120"/>
                      <a:cs typeface="Apple LiGothic Medium" charset="-120"/>
                    </a:endParaRPr>
                  </a:p>
                  <a:p>
                    <a:pPr marL="0" lvl="0" indent="0" defTabSz="1066800">
                      <a:lnSpc>
                        <a:spcPct val="90000"/>
                      </a:lnSpc>
                      <a:spcBef>
                        <a:spcPct val="0"/>
                      </a:spcBef>
                      <a:spcAft>
                        <a:spcPct val="35000"/>
                      </a:spcAft>
                      <a:buNone/>
                    </a:pPr>
                    <a:r>
                      <a:rPr kumimoji="0" lang="zh-TW" altLang="en-US" sz="2400" b="1" kern="1200" dirty="0">
                        <a:solidFill>
                          <a:srgbClr val="FA6D25"/>
                        </a:solidFill>
                        <a:latin typeface="微軟正黑體" panose="020B0604030504040204" pitchFamily="34" charset="-120"/>
                        <a:ea typeface="微軟正黑體" panose="020B0604030504040204" pitchFamily="34" charset="-120"/>
                        <a:cs typeface="Apple LiGothic Medium" charset="-120"/>
                      </a:rPr>
                      <a:t>醫療費用</a:t>
                    </a:r>
                    <a:endParaRPr lang="zh-TW" altLang="en-US" sz="2400" b="1" kern="1200" dirty="0">
                      <a:solidFill>
                        <a:srgbClr val="FA6D25"/>
                      </a:solidFill>
                      <a:latin typeface="微軟正黑體" panose="020B0604030504040204" pitchFamily="34" charset="-120"/>
                      <a:ea typeface="微軟正黑體" panose="020B0604030504040204" pitchFamily="34" charset="-120"/>
                    </a:endParaRPr>
                  </a:p>
                </p:txBody>
              </p:sp>
            </p:grpSp>
            <p:grpSp>
              <p:nvGrpSpPr>
                <p:cNvPr id="42" name="群組 41">
                  <a:extLst>
                    <a:ext uri="{FF2B5EF4-FFF2-40B4-BE49-F238E27FC236}">
                      <a16:creationId xmlns:a16="http://schemas.microsoft.com/office/drawing/2014/main" id="{E1046887-2DC0-45A0-B509-ACA89FBDF44E}"/>
                    </a:ext>
                  </a:extLst>
                </p:cNvPr>
                <p:cNvGrpSpPr>
                  <a:grpSpLocks/>
                </p:cNvGrpSpPr>
                <p:nvPr/>
              </p:nvGrpSpPr>
              <p:grpSpPr>
                <a:xfrm>
                  <a:off x="3521530" y="3619500"/>
                  <a:ext cx="2422901" cy="2160240"/>
                  <a:chOff x="3708544" y="3383199"/>
                  <a:chExt cx="2747495" cy="2587096"/>
                </a:xfrm>
              </p:grpSpPr>
              <p:sp>
                <p:nvSpPr>
                  <p:cNvPr id="34" name="矩形: 圓角 33">
                    <a:extLst>
                      <a:ext uri="{FF2B5EF4-FFF2-40B4-BE49-F238E27FC236}">
                        <a16:creationId xmlns:a16="http://schemas.microsoft.com/office/drawing/2014/main" id="{E24D39B3-ACAB-4905-B7C6-DF5609C13D48}"/>
                      </a:ext>
                    </a:extLst>
                  </p:cNvPr>
                  <p:cNvSpPr/>
                  <p:nvPr/>
                </p:nvSpPr>
                <p:spPr>
                  <a:xfrm>
                    <a:off x="3708544" y="3383199"/>
                    <a:ext cx="2747495" cy="2587096"/>
                  </a:xfrm>
                  <a:prstGeom prst="roundRect">
                    <a:avLst>
                      <a:gd name="adj" fmla="val 28218"/>
                    </a:avLst>
                  </a:prstGeom>
                  <a:solidFill>
                    <a:srgbClr val="F9D3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zh-TW" altLang="en-US" sz="2400" b="1"/>
                  </a:p>
                </p:txBody>
              </p:sp>
              <p:sp>
                <p:nvSpPr>
                  <p:cNvPr id="35" name="文字方塊 34">
                    <a:extLst>
                      <a:ext uri="{FF2B5EF4-FFF2-40B4-BE49-F238E27FC236}">
                        <a16:creationId xmlns:a16="http://schemas.microsoft.com/office/drawing/2014/main" id="{62D7109B-0EF7-4478-AA5A-4745498D0918}"/>
                      </a:ext>
                    </a:extLst>
                  </p:cNvPr>
                  <p:cNvSpPr txBox="1"/>
                  <p:nvPr/>
                </p:nvSpPr>
                <p:spPr>
                  <a:xfrm>
                    <a:off x="3974107" y="3698629"/>
                    <a:ext cx="2306697" cy="1857705"/>
                  </a:xfrm>
                  <a:prstGeom prst="rect">
                    <a:avLst/>
                  </a:prstGeom>
                  <a:noFill/>
                </p:spPr>
                <p:txBody>
                  <a:bodyPr wrap="square">
                    <a:spAutoFit/>
                  </a:bodyPr>
                  <a:lstStyle/>
                  <a:p>
                    <a:pPr marL="0" lvl="0" indent="0" defTabSz="889000">
                      <a:lnSpc>
                        <a:spcPct val="90000"/>
                      </a:lnSpc>
                      <a:spcBef>
                        <a:spcPct val="0"/>
                      </a:spcBef>
                      <a:spcAft>
                        <a:spcPct val="35000"/>
                      </a:spcAft>
                      <a:buNone/>
                    </a:pPr>
                    <a:r>
                      <a:rPr kumimoji="0" lang="zh-TW" altLang="en-US" sz="2400" b="1" kern="1200" dirty="0">
                        <a:solidFill>
                          <a:srgbClr val="FA6D25"/>
                        </a:solidFill>
                        <a:latin typeface="微軟正黑體" panose="020B0604030504040204" pitchFamily="34" charset="-120"/>
                        <a:ea typeface="微軟正黑體" panose="020B0604030504040204" pitchFamily="34" charset="-120"/>
                      </a:rPr>
                      <a:t>薪資補償</a:t>
                    </a:r>
                    <a:r>
                      <a:rPr kumimoji="0" lang="en-US" altLang="zh-TW" sz="2400" b="1" kern="1200" dirty="0">
                        <a:solidFill>
                          <a:srgbClr val="FA6D25"/>
                        </a:solidFill>
                        <a:latin typeface="微軟正黑體" panose="020B0604030504040204" pitchFamily="34" charset="-120"/>
                        <a:ea typeface="微軟正黑體" panose="020B0604030504040204" pitchFamily="34" charset="-120"/>
                      </a:rPr>
                      <a:t>:</a:t>
                    </a:r>
                  </a:p>
                  <a:p>
                    <a:pPr marL="0" lvl="0" indent="0" defTabSz="889000">
                      <a:lnSpc>
                        <a:spcPct val="90000"/>
                      </a:lnSpc>
                      <a:spcBef>
                        <a:spcPct val="0"/>
                      </a:spcBef>
                      <a:spcAft>
                        <a:spcPct val="35000"/>
                      </a:spcAft>
                      <a:buNone/>
                    </a:pPr>
                    <a:r>
                      <a:rPr kumimoji="0" lang="zh-TW" altLang="en-US" sz="2400" b="1" kern="1200" dirty="0">
                        <a:solidFill>
                          <a:srgbClr val="FA6D25"/>
                        </a:solidFill>
                        <a:latin typeface="微軟正黑體" panose="020B0604030504040204" pitchFamily="34" charset="-120"/>
                        <a:ea typeface="微軟正黑體" panose="020B0604030504040204" pitchFamily="34" charset="-120"/>
                      </a:rPr>
                      <a:t>補償醫療期間不能工作的原領工資</a:t>
                    </a:r>
                    <a:endParaRPr lang="zh-TW" altLang="en-US" sz="2400" b="1" kern="1200" dirty="0">
                      <a:solidFill>
                        <a:srgbClr val="FA6D25"/>
                      </a:solidFill>
                      <a:latin typeface="微軟正黑體" panose="020B0604030504040204" pitchFamily="34" charset="-120"/>
                      <a:ea typeface="微軟正黑體" panose="020B0604030504040204" pitchFamily="34" charset="-120"/>
                    </a:endParaRPr>
                  </a:p>
                </p:txBody>
              </p:sp>
            </p:grpSp>
          </p:grpSp>
        </p:grpSp>
        <p:grpSp>
          <p:nvGrpSpPr>
            <p:cNvPr id="51" name="群組 50">
              <a:extLst>
                <a:ext uri="{FF2B5EF4-FFF2-40B4-BE49-F238E27FC236}">
                  <a16:creationId xmlns:a16="http://schemas.microsoft.com/office/drawing/2014/main" id="{96BD8BAD-4D2F-4971-B2EB-48AE88FEAA6A}"/>
                </a:ext>
              </a:extLst>
            </p:cNvPr>
            <p:cNvGrpSpPr/>
            <p:nvPr/>
          </p:nvGrpSpPr>
          <p:grpSpPr>
            <a:xfrm>
              <a:off x="6481597" y="2187982"/>
              <a:ext cx="5093475" cy="3929079"/>
              <a:chOff x="6481597" y="2187982"/>
              <a:chExt cx="5093475" cy="3929079"/>
            </a:xfrm>
          </p:grpSpPr>
          <p:grpSp>
            <p:nvGrpSpPr>
              <p:cNvPr id="45" name="群組 44">
                <a:extLst>
                  <a:ext uri="{FF2B5EF4-FFF2-40B4-BE49-F238E27FC236}">
                    <a16:creationId xmlns:a16="http://schemas.microsoft.com/office/drawing/2014/main" id="{D07E6CE7-3406-4EF6-9753-9530D76EC3E8}"/>
                  </a:ext>
                </a:extLst>
              </p:cNvPr>
              <p:cNvGrpSpPr>
                <a:grpSpLocks/>
              </p:cNvGrpSpPr>
              <p:nvPr/>
            </p:nvGrpSpPr>
            <p:grpSpPr>
              <a:xfrm>
                <a:off x="7861229" y="2187982"/>
                <a:ext cx="2422901" cy="989525"/>
                <a:chOff x="7496534" y="1814420"/>
                <a:chExt cx="3527699" cy="989525"/>
              </a:xfrm>
            </p:grpSpPr>
            <p:sp>
              <p:nvSpPr>
                <p:cNvPr id="28" name="矩形: 圓角 27">
                  <a:extLst>
                    <a:ext uri="{FF2B5EF4-FFF2-40B4-BE49-F238E27FC236}">
                      <a16:creationId xmlns:a16="http://schemas.microsoft.com/office/drawing/2014/main" id="{71DA072F-E9F1-4801-9EE9-E332A3ED44F0}"/>
                    </a:ext>
                  </a:extLst>
                </p:cNvPr>
                <p:cNvSpPr/>
                <p:nvPr/>
              </p:nvSpPr>
              <p:spPr>
                <a:xfrm>
                  <a:off x="7496534" y="1814420"/>
                  <a:ext cx="3527699" cy="989525"/>
                </a:xfrm>
                <a:prstGeom prst="roundRect">
                  <a:avLst>
                    <a:gd name="adj" fmla="val 28218"/>
                  </a:avLst>
                </a:prstGeom>
                <a:solidFill>
                  <a:srgbClr val="F9D3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zh-TW" altLang="en-US" sz="3200" b="1"/>
                </a:p>
              </p:txBody>
            </p:sp>
            <p:sp>
              <p:nvSpPr>
                <p:cNvPr id="29" name="文字方塊 28">
                  <a:extLst>
                    <a:ext uri="{FF2B5EF4-FFF2-40B4-BE49-F238E27FC236}">
                      <a16:creationId xmlns:a16="http://schemas.microsoft.com/office/drawing/2014/main" id="{41A50B94-7483-4523-8512-CC0BAE4EB2E3}"/>
                    </a:ext>
                  </a:extLst>
                </p:cNvPr>
                <p:cNvSpPr txBox="1"/>
                <p:nvPr/>
              </p:nvSpPr>
              <p:spPr>
                <a:xfrm>
                  <a:off x="7920543" y="2104524"/>
                  <a:ext cx="2717557" cy="687148"/>
                </a:xfrm>
                <a:prstGeom prst="rect">
                  <a:avLst/>
                </a:prstGeom>
                <a:noFill/>
              </p:spPr>
              <p:txBody>
                <a:bodyPr wrap="square">
                  <a:spAutoFit/>
                </a:bodyPr>
                <a:lstStyle/>
                <a:p>
                  <a:pPr marL="0" lvl="0" indent="0" defTabSz="1600200">
                    <a:lnSpc>
                      <a:spcPct val="90000"/>
                    </a:lnSpc>
                    <a:spcBef>
                      <a:spcPct val="0"/>
                    </a:spcBef>
                    <a:spcAft>
                      <a:spcPct val="35000"/>
                    </a:spcAft>
                    <a:buNone/>
                  </a:pPr>
                  <a:r>
                    <a:rPr lang="zh-TW" altLang="en-US" sz="3200" b="1" kern="1200" dirty="0">
                      <a:solidFill>
                        <a:srgbClr val="FA6D25"/>
                      </a:solidFill>
                      <a:latin typeface="微軟正黑體" panose="020B0604030504040204" pitchFamily="34" charset="-120"/>
                      <a:ea typeface="微軟正黑體" panose="020B0604030504040204" pitchFamily="34" charset="-120"/>
                    </a:rPr>
                    <a:t>賠償責任</a:t>
                  </a:r>
                </a:p>
              </p:txBody>
            </p:sp>
          </p:grpSp>
          <p:grpSp>
            <p:nvGrpSpPr>
              <p:cNvPr id="49" name="群組 48">
                <a:extLst>
                  <a:ext uri="{FF2B5EF4-FFF2-40B4-BE49-F238E27FC236}">
                    <a16:creationId xmlns:a16="http://schemas.microsoft.com/office/drawing/2014/main" id="{28592D75-C4E1-4DE2-B729-28A863BA71A7}"/>
                  </a:ext>
                </a:extLst>
              </p:cNvPr>
              <p:cNvGrpSpPr/>
              <p:nvPr/>
            </p:nvGrpSpPr>
            <p:grpSpPr>
              <a:xfrm>
                <a:off x="6481597" y="3619514"/>
                <a:ext cx="5093475" cy="2497547"/>
                <a:chOff x="6725398" y="3513727"/>
                <a:chExt cx="5676328" cy="2184629"/>
              </a:xfrm>
            </p:grpSpPr>
            <p:grpSp>
              <p:nvGrpSpPr>
                <p:cNvPr id="43" name="群組 42">
                  <a:extLst>
                    <a:ext uri="{FF2B5EF4-FFF2-40B4-BE49-F238E27FC236}">
                      <a16:creationId xmlns:a16="http://schemas.microsoft.com/office/drawing/2014/main" id="{E620D870-7944-4584-AF46-509214D8B9AE}"/>
                    </a:ext>
                  </a:extLst>
                </p:cNvPr>
                <p:cNvGrpSpPr>
                  <a:grpSpLocks/>
                </p:cNvGrpSpPr>
                <p:nvPr/>
              </p:nvGrpSpPr>
              <p:grpSpPr>
                <a:xfrm>
                  <a:off x="6725398" y="3513727"/>
                  <a:ext cx="2747495" cy="2184629"/>
                  <a:chOff x="6725398" y="3563932"/>
                  <a:chExt cx="2747495" cy="2842814"/>
                </a:xfrm>
              </p:grpSpPr>
              <p:sp>
                <p:nvSpPr>
                  <p:cNvPr id="37" name="矩形: 圓角 36">
                    <a:extLst>
                      <a:ext uri="{FF2B5EF4-FFF2-40B4-BE49-F238E27FC236}">
                        <a16:creationId xmlns:a16="http://schemas.microsoft.com/office/drawing/2014/main" id="{21399409-D12C-4103-83C2-2C05183A84A8}"/>
                      </a:ext>
                    </a:extLst>
                  </p:cNvPr>
                  <p:cNvSpPr/>
                  <p:nvPr/>
                </p:nvSpPr>
                <p:spPr>
                  <a:xfrm>
                    <a:off x="6725398" y="3563932"/>
                    <a:ext cx="2747495" cy="2842814"/>
                  </a:xfrm>
                  <a:prstGeom prst="roundRect">
                    <a:avLst>
                      <a:gd name="adj" fmla="val 28218"/>
                    </a:avLst>
                  </a:prstGeom>
                  <a:solidFill>
                    <a:srgbClr val="F9D3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zh-TW" altLang="en-US" sz="2400" b="1"/>
                  </a:p>
                </p:txBody>
              </p:sp>
              <p:sp>
                <p:nvSpPr>
                  <p:cNvPr id="38" name="文字方塊 37">
                    <a:extLst>
                      <a:ext uri="{FF2B5EF4-FFF2-40B4-BE49-F238E27FC236}">
                        <a16:creationId xmlns:a16="http://schemas.microsoft.com/office/drawing/2014/main" id="{DA0763DE-1E8B-4AF6-89A2-868604E1DFA5}"/>
                      </a:ext>
                    </a:extLst>
                  </p:cNvPr>
                  <p:cNvSpPr txBox="1"/>
                  <p:nvPr/>
                </p:nvSpPr>
                <p:spPr>
                  <a:xfrm>
                    <a:off x="6936635" y="3971767"/>
                    <a:ext cx="2338820" cy="2010301"/>
                  </a:xfrm>
                  <a:prstGeom prst="rect">
                    <a:avLst/>
                  </a:prstGeom>
                  <a:noFill/>
                </p:spPr>
                <p:txBody>
                  <a:bodyPr wrap="square">
                    <a:spAutoFit/>
                  </a:bodyPr>
                  <a:lstStyle/>
                  <a:p>
                    <a:pPr marL="0" lvl="0" indent="0" defTabSz="889000">
                      <a:lnSpc>
                        <a:spcPct val="90000"/>
                      </a:lnSpc>
                      <a:spcBef>
                        <a:spcPct val="0"/>
                      </a:spcBef>
                      <a:spcAft>
                        <a:spcPct val="35000"/>
                      </a:spcAft>
                      <a:buNone/>
                    </a:pPr>
                    <a:r>
                      <a:rPr kumimoji="0" lang="zh-TW" altLang="en-US" sz="2400" b="1" kern="1200" dirty="0">
                        <a:solidFill>
                          <a:srgbClr val="FA6D25"/>
                        </a:solidFill>
                        <a:latin typeface="微軟正黑體" panose="020B0604030504040204" pitchFamily="34" charset="-120"/>
                        <a:ea typeface="微軟正黑體" panose="020B0604030504040204" pitchFamily="34" charset="-120"/>
                      </a:rPr>
                      <a:t>勞工因職業災害所致之損害，雇主應負賠償責任（雇主有過失</a:t>
                    </a:r>
                    <a:r>
                      <a:rPr kumimoji="0" lang="en-US" altLang="zh-TW" sz="2400" b="1" kern="1200" dirty="0">
                        <a:solidFill>
                          <a:srgbClr val="FA6D25"/>
                        </a:solidFill>
                        <a:latin typeface="微軟正黑體" panose="020B0604030504040204" pitchFamily="34" charset="-120"/>
                        <a:ea typeface="微軟正黑體" panose="020B0604030504040204" pitchFamily="34" charset="-120"/>
                      </a:rPr>
                      <a:t>)</a:t>
                    </a:r>
                    <a:endParaRPr lang="zh-TW" altLang="en-US" sz="2400" b="1" kern="1200" dirty="0">
                      <a:solidFill>
                        <a:srgbClr val="FA6D25"/>
                      </a:solidFill>
                      <a:latin typeface="微軟正黑體" panose="020B0604030504040204" pitchFamily="34" charset="-120"/>
                      <a:ea typeface="微軟正黑體" panose="020B0604030504040204" pitchFamily="34" charset="-120"/>
                    </a:endParaRPr>
                  </a:p>
                </p:txBody>
              </p:sp>
            </p:grpSp>
            <p:grpSp>
              <p:nvGrpSpPr>
                <p:cNvPr id="44" name="群組 43">
                  <a:extLst>
                    <a:ext uri="{FF2B5EF4-FFF2-40B4-BE49-F238E27FC236}">
                      <a16:creationId xmlns:a16="http://schemas.microsoft.com/office/drawing/2014/main" id="{7463AECB-1269-4819-B4C9-BAFCFC56E930}"/>
                    </a:ext>
                  </a:extLst>
                </p:cNvPr>
                <p:cNvGrpSpPr>
                  <a:grpSpLocks/>
                </p:cNvGrpSpPr>
                <p:nvPr/>
              </p:nvGrpSpPr>
              <p:grpSpPr>
                <a:xfrm>
                  <a:off x="9654231" y="3513727"/>
                  <a:ext cx="2747495" cy="2184629"/>
                  <a:chOff x="9041301" y="3571246"/>
                  <a:chExt cx="2747495" cy="2184629"/>
                </a:xfrm>
              </p:grpSpPr>
              <p:sp>
                <p:nvSpPr>
                  <p:cNvPr id="40" name="矩形: 圓角 39">
                    <a:extLst>
                      <a:ext uri="{FF2B5EF4-FFF2-40B4-BE49-F238E27FC236}">
                        <a16:creationId xmlns:a16="http://schemas.microsoft.com/office/drawing/2014/main" id="{1446E606-0471-4F00-A00E-EC154EC1B76E}"/>
                      </a:ext>
                    </a:extLst>
                  </p:cNvPr>
                  <p:cNvSpPr/>
                  <p:nvPr/>
                </p:nvSpPr>
                <p:spPr>
                  <a:xfrm>
                    <a:off x="9041301" y="3571246"/>
                    <a:ext cx="2747495" cy="2184629"/>
                  </a:xfrm>
                  <a:prstGeom prst="roundRect">
                    <a:avLst>
                      <a:gd name="adj" fmla="val 28218"/>
                    </a:avLst>
                  </a:prstGeom>
                  <a:solidFill>
                    <a:srgbClr val="F9D3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zh-TW" altLang="en-US" sz="2400" b="1"/>
                  </a:p>
                </p:txBody>
              </p:sp>
              <p:sp>
                <p:nvSpPr>
                  <p:cNvPr id="41" name="文字方塊 40">
                    <a:extLst>
                      <a:ext uri="{FF2B5EF4-FFF2-40B4-BE49-F238E27FC236}">
                        <a16:creationId xmlns:a16="http://schemas.microsoft.com/office/drawing/2014/main" id="{E759FC7C-C9A8-4BD8-8B45-9482FC9EFB45}"/>
                      </a:ext>
                    </a:extLst>
                  </p:cNvPr>
                  <p:cNvSpPr txBox="1"/>
                  <p:nvPr/>
                </p:nvSpPr>
                <p:spPr>
                  <a:xfrm>
                    <a:off x="9354761" y="4020523"/>
                    <a:ext cx="2304256" cy="1089529"/>
                  </a:xfrm>
                  <a:prstGeom prst="rect">
                    <a:avLst/>
                  </a:prstGeom>
                  <a:noFill/>
                </p:spPr>
                <p:txBody>
                  <a:bodyPr wrap="square">
                    <a:spAutoFit/>
                  </a:bodyPr>
                  <a:lstStyle/>
                  <a:p>
                    <a:pPr marL="0" lvl="0" indent="0" defTabSz="889000">
                      <a:lnSpc>
                        <a:spcPct val="90000"/>
                      </a:lnSpc>
                      <a:spcBef>
                        <a:spcPct val="0"/>
                      </a:spcBef>
                      <a:spcAft>
                        <a:spcPct val="35000"/>
                      </a:spcAft>
                      <a:buNone/>
                    </a:pPr>
                    <a:r>
                      <a:rPr kumimoji="0" lang="zh-TW" altLang="en-US" sz="2400" b="1" kern="1200" dirty="0">
                        <a:solidFill>
                          <a:srgbClr val="FA6D25"/>
                        </a:solidFill>
                        <a:latin typeface="微軟正黑體" panose="020B0604030504040204" pitchFamily="34" charset="-120"/>
                        <a:ea typeface="微軟正黑體" panose="020B0604030504040204" pitchFamily="34" charset="-120"/>
                      </a:rPr>
                      <a:t>雇主能證明</a:t>
                    </a:r>
                    <a:r>
                      <a:rPr kumimoji="0" lang="zh-TW" altLang="en-US" sz="2400" b="1" kern="1200" dirty="0">
                        <a:solidFill>
                          <a:srgbClr val="FA6D25"/>
                        </a:solidFill>
                        <a:latin typeface="微軟正黑體" panose="020B0604030504040204" pitchFamily="34" charset="-120"/>
                        <a:ea typeface="微軟正黑體" panose="020B0604030504040204" pitchFamily="34" charset="-120"/>
                        <a:hlinkClick r:id="rId3" action="ppaction://hlinkfile"/>
                      </a:rPr>
                      <a:t>無過失者</a:t>
                    </a:r>
                    <a:r>
                      <a:rPr kumimoji="0" lang="zh-TW" altLang="en-US" sz="2400" b="1" kern="1200" dirty="0">
                        <a:solidFill>
                          <a:srgbClr val="FA6D25"/>
                        </a:solidFill>
                        <a:latin typeface="微軟正黑體" panose="020B0604030504040204" pitchFamily="34" charset="-120"/>
                        <a:ea typeface="微軟正黑體" panose="020B0604030504040204" pitchFamily="34" charset="-120"/>
                      </a:rPr>
                      <a:t>，不必負賠償責任。</a:t>
                    </a:r>
                    <a:endParaRPr kumimoji="0" lang="en-US" altLang="zh-TW" sz="2400" b="1" kern="1200" dirty="0">
                      <a:solidFill>
                        <a:srgbClr val="FA6D25"/>
                      </a:solidFill>
                      <a:latin typeface="微軟正黑體" panose="020B0604030504040204" pitchFamily="34" charset="-120"/>
                      <a:ea typeface="微軟正黑體" panose="020B0604030504040204" pitchFamily="34" charset="-120"/>
                    </a:endParaRPr>
                  </a:p>
                </p:txBody>
              </p:sp>
            </p:grpSp>
          </p:grpSp>
        </p:grpSp>
      </p:grpSp>
      <p:sp>
        <p:nvSpPr>
          <p:cNvPr id="54" name="左大括弧 53">
            <a:extLst>
              <a:ext uri="{FF2B5EF4-FFF2-40B4-BE49-F238E27FC236}">
                <a16:creationId xmlns:a16="http://schemas.microsoft.com/office/drawing/2014/main" id="{1AAE2449-5A08-40AC-AF1F-B47ACF307869}"/>
              </a:ext>
            </a:extLst>
          </p:cNvPr>
          <p:cNvSpPr/>
          <p:nvPr/>
        </p:nvSpPr>
        <p:spPr>
          <a:xfrm rot="5400000">
            <a:off x="6169036" y="-928429"/>
            <a:ext cx="447810" cy="5742822"/>
          </a:xfrm>
          <a:prstGeom prst="leftBrace">
            <a:avLst>
              <a:gd name="adj1" fmla="val 8333"/>
              <a:gd name="adj2" fmla="val 51475"/>
            </a:avLst>
          </a:prstGeom>
          <a:ln>
            <a:solidFill>
              <a:srgbClr val="FA6D25"/>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TW" altLang="en-US" dirty="0"/>
          </a:p>
        </p:txBody>
      </p:sp>
      <p:sp>
        <p:nvSpPr>
          <p:cNvPr id="57" name="左大括弧 56">
            <a:extLst>
              <a:ext uri="{FF2B5EF4-FFF2-40B4-BE49-F238E27FC236}">
                <a16:creationId xmlns:a16="http://schemas.microsoft.com/office/drawing/2014/main" id="{1F556ED6-2AF2-45A6-AFEE-0AE596B1EFEA}"/>
              </a:ext>
            </a:extLst>
          </p:cNvPr>
          <p:cNvSpPr/>
          <p:nvPr/>
        </p:nvSpPr>
        <p:spPr>
          <a:xfrm rot="5400000">
            <a:off x="3295609" y="1933176"/>
            <a:ext cx="263768" cy="2727883"/>
          </a:xfrm>
          <a:prstGeom prst="leftBrace">
            <a:avLst>
              <a:gd name="adj1" fmla="val 8333"/>
              <a:gd name="adj2" fmla="val 51475"/>
            </a:avLst>
          </a:prstGeom>
          <a:ln>
            <a:solidFill>
              <a:srgbClr val="FA6D25"/>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TW" altLang="en-US" dirty="0"/>
          </a:p>
        </p:txBody>
      </p:sp>
      <p:sp>
        <p:nvSpPr>
          <p:cNvPr id="58" name="左大括弧 57">
            <a:extLst>
              <a:ext uri="{FF2B5EF4-FFF2-40B4-BE49-F238E27FC236}">
                <a16:creationId xmlns:a16="http://schemas.microsoft.com/office/drawing/2014/main" id="{6038AFE0-2969-4DEE-991C-48ABD89ECEDF}"/>
              </a:ext>
            </a:extLst>
          </p:cNvPr>
          <p:cNvSpPr/>
          <p:nvPr/>
        </p:nvSpPr>
        <p:spPr>
          <a:xfrm rot="5400000">
            <a:off x="8954367" y="1971785"/>
            <a:ext cx="263768" cy="2727883"/>
          </a:xfrm>
          <a:prstGeom prst="leftBrace">
            <a:avLst>
              <a:gd name="adj1" fmla="val 8333"/>
              <a:gd name="adj2" fmla="val 51475"/>
            </a:avLst>
          </a:prstGeom>
          <a:ln>
            <a:solidFill>
              <a:srgbClr val="FA6D25"/>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TW" altLang="en-US" dirty="0"/>
          </a:p>
        </p:txBody>
      </p:sp>
      <p:pic>
        <p:nvPicPr>
          <p:cNvPr id="15364" name="Picture 4" descr="\\192.168.0.100\設計部\GGGGina\_祈秀\高職教材圖片\圖-13.png"/>
          <p:cNvPicPr>
            <a:picLocks noChangeAspect="1" noChangeArrowheads="1"/>
          </p:cNvPicPr>
          <p:nvPr/>
        </p:nvPicPr>
        <p:blipFill>
          <a:blip r:embed="rId4"/>
          <a:srcRect/>
          <a:stretch>
            <a:fillRect/>
          </a:stretch>
        </p:blipFill>
        <p:spPr bwMode="auto">
          <a:xfrm>
            <a:off x="5082654" y="1833780"/>
            <a:ext cx="2441966" cy="1724452"/>
          </a:xfrm>
          <a:prstGeom prst="rect">
            <a:avLst/>
          </a:prstGeom>
          <a:noFill/>
          <a:effectLst>
            <a:outerShdw blurRad="50800" dist="38100" dir="2700000" algn="tl" rotWithShape="0">
              <a:prstClr val="black">
                <a:alpha val="40000"/>
              </a:prstClr>
            </a:outerShdw>
          </a:effectLst>
        </p:spPr>
      </p:pic>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bg>
      <p:bgPr>
        <a:solidFill>
          <a:srgbClr val="FFC000"/>
        </a:solidFill>
        <a:effectLst/>
      </p:bgPr>
    </p:bg>
    <p:spTree>
      <p:nvGrpSpPr>
        <p:cNvPr id="1" name=""/>
        <p:cNvGrpSpPr/>
        <p:nvPr/>
      </p:nvGrpSpPr>
      <p:grpSpPr>
        <a:xfrm>
          <a:off x="0" y="0"/>
          <a:ext cx="0" cy="0"/>
          <a:chOff x="0" y="0"/>
          <a:chExt cx="0" cy="0"/>
        </a:xfrm>
      </p:grpSpPr>
      <p:pic>
        <p:nvPicPr>
          <p:cNvPr id="2" name="圖片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83432" y="318254"/>
            <a:ext cx="10225136" cy="6135082"/>
          </a:xfrm>
          <a:prstGeom prst="rect">
            <a:avLst/>
          </a:prstGeom>
        </p:spPr>
      </p:pic>
    </p:spTree>
    <p:extLst>
      <p:ext uri="{BB962C8B-B14F-4D97-AF65-F5344CB8AC3E}">
        <p14:creationId xmlns:p14="http://schemas.microsoft.com/office/powerpoint/2010/main" val="2933658824"/>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bg>
      <p:bgPr>
        <a:solidFill>
          <a:srgbClr val="FBBC05"/>
        </a:solidFill>
        <a:effectLst/>
      </p:bgPr>
    </p:bg>
    <p:spTree>
      <p:nvGrpSpPr>
        <p:cNvPr id="1" name=""/>
        <p:cNvGrpSpPr/>
        <p:nvPr/>
      </p:nvGrpSpPr>
      <p:grpSpPr>
        <a:xfrm>
          <a:off x="0" y="0"/>
          <a:ext cx="0" cy="0"/>
          <a:chOff x="0" y="0"/>
          <a:chExt cx="0" cy="0"/>
        </a:xfrm>
      </p:grpSpPr>
      <p:sp>
        <p:nvSpPr>
          <p:cNvPr id="57346" name="Rectangle 2"/>
          <p:cNvSpPr>
            <a:spLocks noGrp="1"/>
          </p:cNvSpPr>
          <p:nvPr>
            <p:ph type="title" idx="4294967295"/>
          </p:nvPr>
        </p:nvSpPr>
        <p:spPr>
          <a:xfrm>
            <a:off x="2462885" y="620688"/>
            <a:ext cx="5865363" cy="914631"/>
          </a:xfrm>
        </p:spPr>
        <p:txBody>
          <a:bodyPr/>
          <a:lstStyle/>
          <a:p>
            <a:r>
              <a:rPr lang="zh-TW" altLang="en-US" sz="5400" dirty="0">
                <a:solidFill>
                  <a:srgbClr val="FA6D25"/>
                </a:solidFill>
                <a:latin typeface="Times New Roman" panose="02020603050405020304" pitchFamily="18" charset="0"/>
                <a:ea typeface="微軟正黑體" panose="020B0604030504040204" pitchFamily="34" charset="-120"/>
                <a:cs typeface="Times New Roman" panose="02020603050405020304" pitchFamily="18" charset="0"/>
              </a:rPr>
              <a:t>職災保護重要提醒</a:t>
            </a:r>
          </a:p>
        </p:txBody>
      </p:sp>
      <p:sp>
        <p:nvSpPr>
          <p:cNvPr id="26627" name="Rectangle 3"/>
          <p:cNvSpPr>
            <a:spLocks noGrp="1"/>
          </p:cNvSpPr>
          <p:nvPr>
            <p:ph type="subTitle" idx="4294967295"/>
          </p:nvPr>
        </p:nvSpPr>
        <p:spPr>
          <a:xfrm>
            <a:off x="2495550" y="1844824"/>
            <a:ext cx="7560840" cy="3888432"/>
          </a:xfrm>
        </p:spPr>
        <p:txBody>
          <a:bodyPr/>
          <a:lstStyle/>
          <a:p>
            <a:pPr marL="514350" indent="-514350">
              <a:lnSpc>
                <a:spcPct val="150000"/>
              </a:lnSpc>
              <a:buFont typeface="Wingdings" panose="05000000000000000000" pitchFamily="2" charset="2"/>
              <a:buAutoNum type="circleNumWdWhitePlain"/>
              <a:defRPr/>
            </a:pPr>
            <a:r>
              <a:rPr lang="zh-TW" altLang="en-US" sz="3200" dirty="0">
                <a:solidFill>
                  <a:srgbClr val="FF0000"/>
                </a:solidFill>
                <a:latin typeface="微軟正黑體" panose="020B0604030504040204" pitchFamily="34" charset="-120"/>
                <a:ea typeface="微軟正黑體" panose="020B0604030504040204" pitchFamily="34" charset="-120"/>
              </a:rPr>
              <a:t>不要 </a:t>
            </a:r>
            <a:r>
              <a:rPr lang="zh-TW" altLang="en-US" sz="3200" dirty="0">
                <a:latin typeface="微軟正黑體" panose="020B0604030504040204" pitchFamily="34" charset="-120"/>
                <a:ea typeface="微軟正黑體" panose="020B0604030504040204" pitchFamily="34" charset="-120"/>
              </a:rPr>
              <a:t>破壞職災現場</a:t>
            </a:r>
            <a:r>
              <a:rPr lang="en-US" altLang="zh-TW" sz="3200" dirty="0">
                <a:latin typeface="微軟正黑體" panose="020B0604030504040204" pitchFamily="34" charset="-120"/>
                <a:ea typeface="微軟正黑體" panose="020B0604030504040204" pitchFamily="34" charset="-120"/>
              </a:rPr>
              <a:t>…</a:t>
            </a:r>
          </a:p>
          <a:p>
            <a:pPr marL="514350" indent="-514350">
              <a:lnSpc>
                <a:spcPct val="150000"/>
              </a:lnSpc>
              <a:buFont typeface="Wingdings" panose="05000000000000000000" pitchFamily="2" charset="2"/>
              <a:buAutoNum type="circleNumWdWhitePlain"/>
              <a:defRPr/>
            </a:pPr>
            <a:r>
              <a:rPr lang="zh-TW" altLang="en-US" sz="3200" dirty="0">
                <a:solidFill>
                  <a:srgbClr val="FF0000"/>
                </a:solidFill>
                <a:latin typeface="微軟正黑體" panose="020B0604030504040204" pitchFamily="34" charset="-120"/>
                <a:ea typeface="微軟正黑體" panose="020B0604030504040204" pitchFamily="34" charset="-120"/>
              </a:rPr>
              <a:t>立即 </a:t>
            </a:r>
            <a:r>
              <a:rPr lang="zh-TW" altLang="en-US" sz="3200" dirty="0">
                <a:latin typeface="微軟正黑體" panose="020B0604030504040204" pitchFamily="34" charset="-120"/>
                <a:ea typeface="微軟正黑體" panose="020B0604030504040204" pitchFamily="34" charset="-120"/>
              </a:rPr>
              <a:t>通知勞工主管機關</a:t>
            </a:r>
            <a:r>
              <a:rPr lang="en-US" altLang="zh-TW" sz="3200" dirty="0">
                <a:latin typeface="微軟正黑體" panose="020B0604030504040204" pitchFamily="34" charset="-120"/>
                <a:ea typeface="微軟正黑體" panose="020B0604030504040204" pitchFamily="34" charset="-120"/>
              </a:rPr>
              <a:t>…</a:t>
            </a:r>
          </a:p>
          <a:p>
            <a:pPr marL="514350" indent="-514350" defTabSz="540000">
              <a:lnSpc>
                <a:spcPct val="150000"/>
              </a:lnSpc>
              <a:buFont typeface="Wingdings" panose="05000000000000000000" pitchFamily="2" charset="2"/>
              <a:buAutoNum type="circleNumWdWhitePlain"/>
              <a:defRPr/>
            </a:pPr>
            <a:r>
              <a:rPr lang="zh-TW" altLang="en-US" sz="3200" dirty="0">
                <a:solidFill>
                  <a:srgbClr val="FF0000"/>
                </a:solidFill>
                <a:latin typeface="微軟正黑體" panose="020B0604030504040204" pitchFamily="34" charset="-120"/>
                <a:ea typeface="微軟正黑體" panose="020B0604030504040204" pitchFamily="34" charset="-120"/>
              </a:rPr>
              <a:t>保留 </a:t>
            </a:r>
            <a:r>
              <a:rPr lang="zh-TW" altLang="en-US" sz="3200" dirty="0">
                <a:latin typeface="微軟正黑體" panose="020B0604030504040204" pitchFamily="34" charset="-120"/>
                <a:ea typeface="微軟正黑體" panose="020B0604030504040204" pitchFamily="34" charset="-120"/>
              </a:rPr>
              <a:t>薪資單證明僱傭關係</a:t>
            </a:r>
            <a:r>
              <a:rPr lang="en-US" altLang="zh-TW" sz="3200" dirty="0">
                <a:latin typeface="微軟正黑體" panose="020B0604030504040204" pitchFamily="34" charset="-120"/>
                <a:ea typeface="微軟正黑體" panose="020B0604030504040204" pitchFamily="34" charset="-120"/>
              </a:rPr>
              <a:t>…</a:t>
            </a:r>
          </a:p>
          <a:p>
            <a:pPr marL="514350" indent="-514350">
              <a:lnSpc>
                <a:spcPct val="150000"/>
              </a:lnSpc>
              <a:buFont typeface="Wingdings" panose="05000000000000000000" pitchFamily="2" charset="2"/>
              <a:buAutoNum type="circleNumWdWhitePlain"/>
              <a:defRPr/>
            </a:pPr>
            <a:r>
              <a:rPr lang="zh-TW" altLang="en-US" sz="3200" dirty="0">
                <a:solidFill>
                  <a:srgbClr val="FF0000"/>
                </a:solidFill>
                <a:latin typeface="微軟正黑體" panose="020B0604030504040204" pitchFamily="34" charset="-120"/>
                <a:ea typeface="微軟正黑體" panose="020B0604030504040204" pitchFamily="34" charset="-120"/>
              </a:rPr>
              <a:t>留意 </a:t>
            </a:r>
            <a:r>
              <a:rPr lang="zh-TW" altLang="en-US" sz="3200" dirty="0">
                <a:latin typeface="微軟正黑體" panose="020B0604030504040204" pitchFamily="34" charset="-120"/>
                <a:ea typeface="微軟正黑體" panose="020B0604030504040204" pitchFamily="34" charset="-120"/>
              </a:rPr>
              <a:t>勞保是否被退保</a:t>
            </a:r>
            <a:r>
              <a:rPr lang="en-US" altLang="zh-TW" sz="3200" dirty="0">
                <a:latin typeface="微軟正黑體" panose="020B0604030504040204" pitchFamily="34" charset="-120"/>
                <a:ea typeface="微軟正黑體" panose="020B0604030504040204" pitchFamily="34" charset="-120"/>
              </a:rPr>
              <a:t>…</a:t>
            </a:r>
          </a:p>
          <a:p>
            <a:pPr marL="514350" indent="-514350">
              <a:lnSpc>
                <a:spcPct val="150000"/>
              </a:lnSpc>
              <a:buFont typeface="Wingdings" panose="05000000000000000000" pitchFamily="2" charset="2"/>
              <a:buAutoNum type="circleNumWdWhitePlain"/>
              <a:defRPr/>
            </a:pPr>
            <a:r>
              <a:rPr lang="zh-TW" altLang="en-US" sz="3200" dirty="0">
                <a:solidFill>
                  <a:srgbClr val="FF0000"/>
                </a:solidFill>
                <a:latin typeface="微軟正黑體" panose="020B0604030504040204" pitchFamily="34" charset="-120"/>
                <a:ea typeface="微軟正黑體" panose="020B0604030504040204" pitchFamily="34" charset="-120"/>
              </a:rPr>
              <a:t>確實 </a:t>
            </a:r>
            <a:r>
              <a:rPr lang="zh-TW" altLang="en-US" sz="3200" dirty="0">
                <a:latin typeface="微軟正黑體" panose="020B0604030504040204" pitchFamily="34" charset="-120"/>
                <a:ea typeface="微軟正黑體" panose="020B0604030504040204" pitchFamily="34" charset="-120"/>
              </a:rPr>
              <a:t>依規定請假，避免被以曠職解僱</a:t>
            </a:r>
            <a:endParaRPr lang="zh-TW" altLang="en-US" sz="3200" dirty="0">
              <a:solidFill>
                <a:srgbClr val="00B0F0"/>
              </a:solidFill>
              <a:latin typeface="微軟正黑體" panose="020B0604030504040204" pitchFamily="34" charset="-120"/>
              <a:ea typeface="微軟正黑體" panose="020B0604030504040204" pitchFamily="34" charset="-12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34A853"/>
        </a:solidFill>
        <a:effectLst/>
      </p:bgPr>
    </p:bg>
    <p:spTree>
      <p:nvGrpSpPr>
        <p:cNvPr id="1" name=""/>
        <p:cNvGrpSpPr/>
        <p:nvPr/>
      </p:nvGrpSpPr>
      <p:grpSpPr>
        <a:xfrm>
          <a:off x="0" y="0"/>
          <a:ext cx="0" cy="0"/>
          <a:chOff x="0" y="0"/>
          <a:chExt cx="0" cy="0"/>
        </a:xfrm>
      </p:grpSpPr>
      <p:sp>
        <p:nvSpPr>
          <p:cNvPr id="2" name="標題 1"/>
          <p:cNvSpPr>
            <a:spLocks noGrp="1"/>
          </p:cNvSpPr>
          <p:nvPr>
            <p:ph type="title" idx="4294967295"/>
          </p:nvPr>
        </p:nvSpPr>
        <p:spPr>
          <a:xfrm>
            <a:off x="3067600" y="786177"/>
            <a:ext cx="5882100" cy="518000"/>
          </a:xfrm>
        </p:spPr>
        <p:txBody>
          <a:bodyPr/>
          <a:lstStyle/>
          <a:p>
            <a:endParaRPr lang="zh-TW" altLang="en-US"/>
          </a:p>
        </p:txBody>
      </p:sp>
      <p:sp>
        <p:nvSpPr>
          <p:cNvPr id="3" name="副標題 2"/>
          <p:cNvSpPr>
            <a:spLocks noGrp="1"/>
          </p:cNvSpPr>
          <p:nvPr>
            <p:ph type="subTitle" idx="4294967295"/>
          </p:nvPr>
        </p:nvSpPr>
        <p:spPr>
          <a:xfrm>
            <a:off x="3143921" y="3819713"/>
            <a:ext cx="5904300" cy="1948000"/>
          </a:xfrm>
        </p:spPr>
        <p:txBody>
          <a:bodyPr/>
          <a:lstStyle/>
          <a:p>
            <a:endParaRPr lang="zh-TW" altLang="en-US"/>
          </a:p>
        </p:txBody>
      </p:sp>
      <p:pic>
        <p:nvPicPr>
          <p:cNvPr id="9219" name="Picture 2"/>
          <p:cNvPicPr>
            <a:picLocks noGrp="1" noChangeAspect="1" noChangeArrowheads="1"/>
          </p:cNvPicPr>
          <p:nvPr>
            <p:ph idx="4294967295"/>
          </p:nvPr>
        </p:nvPicPr>
        <p:blipFill>
          <a:blip r:embed="rId3">
            <a:extLst>
              <a:ext uri="{28A0092B-C50C-407E-A947-70E740481C1C}">
                <a14:useLocalDpi xmlns:a14="http://schemas.microsoft.com/office/drawing/2010/main" val="0"/>
              </a:ext>
            </a:extLst>
          </a:blip>
          <a:srcRect/>
          <a:stretch>
            <a:fillRect/>
          </a:stretch>
        </p:blipFill>
        <p:spPr>
          <a:xfrm>
            <a:off x="1559496" y="380849"/>
            <a:ext cx="8946150" cy="6041758"/>
          </a:xfr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220" name="文字方塊 3"/>
          <p:cNvSpPr txBox="1">
            <a:spLocks noChangeArrowheads="1"/>
          </p:cNvSpPr>
          <p:nvPr/>
        </p:nvSpPr>
        <p:spPr bwMode="auto">
          <a:xfrm>
            <a:off x="10920536" y="6102271"/>
            <a:ext cx="648072"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kumimoji="1">
                <a:solidFill>
                  <a:schemeClr val="tx1"/>
                </a:solidFill>
                <a:latin typeface="Arial" panose="020B0604020202020204" pitchFamily="34" charset="0"/>
                <a:ea typeface="新細明體" panose="02020500000000000000" pitchFamily="18" charset="-120"/>
              </a:defRPr>
            </a:lvl1pPr>
            <a:lvl2pPr marL="742950" indent="-285750">
              <a:defRPr kumimoji="1">
                <a:solidFill>
                  <a:schemeClr val="tx1"/>
                </a:solidFill>
                <a:latin typeface="Arial" panose="020B0604020202020204" pitchFamily="34" charset="0"/>
                <a:ea typeface="新細明體" panose="02020500000000000000" pitchFamily="18" charset="-120"/>
              </a:defRPr>
            </a:lvl2pPr>
            <a:lvl3pPr marL="1143000" indent="-228600">
              <a:defRPr kumimoji="1">
                <a:solidFill>
                  <a:schemeClr val="tx1"/>
                </a:solidFill>
                <a:latin typeface="Arial" panose="020B0604020202020204" pitchFamily="34" charset="0"/>
                <a:ea typeface="新細明體" panose="02020500000000000000" pitchFamily="18" charset="-120"/>
              </a:defRPr>
            </a:lvl3pPr>
            <a:lvl4pPr marL="1600200" indent="-228600">
              <a:defRPr kumimoji="1">
                <a:solidFill>
                  <a:schemeClr val="tx1"/>
                </a:solidFill>
                <a:latin typeface="Arial" panose="020B0604020202020204" pitchFamily="34" charset="0"/>
                <a:ea typeface="新細明體" panose="02020500000000000000" pitchFamily="18" charset="-120"/>
              </a:defRPr>
            </a:lvl4pPr>
            <a:lvl5pPr marL="2057400" indent="-22860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r>
              <a:rPr lang="zh-TW" altLang="en-US" sz="1600" b="1" dirty="0">
                <a:hlinkClick r:id="rId4" action="ppaction://hlinkfile"/>
              </a:rPr>
              <a:t>連結</a:t>
            </a:r>
            <a:endParaRPr lang="en-US" altLang="zh-TW" sz="1600" b="1" dirty="0"/>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bg>
      <p:bgPr>
        <a:solidFill>
          <a:srgbClr val="FFC000"/>
        </a:solidFill>
        <a:effectLst/>
      </p:bgPr>
    </p:bg>
    <p:spTree>
      <p:nvGrpSpPr>
        <p:cNvPr id="1" name=""/>
        <p:cNvGrpSpPr/>
        <p:nvPr/>
      </p:nvGrpSpPr>
      <p:grpSpPr>
        <a:xfrm>
          <a:off x="0" y="0"/>
          <a:ext cx="0" cy="0"/>
          <a:chOff x="0" y="0"/>
          <a:chExt cx="0" cy="0"/>
        </a:xfrm>
      </p:grpSpPr>
      <p:pic>
        <p:nvPicPr>
          <p:cNvPr id="614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59496" y="226311"/>
            <a:ext cx="9073008" cy="64149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矩形 2"/>
          <p:cNvSpPr/>
          <p:nvPr/>
        </p:nvSpPr>
        <p:spPr>
          <a:xfrm>
            <a:off x="8472264" y="6165304"/>
            <a:ext cx="1620957" cy="307777"/>
          </a:xfrm>
          <a:prstGeom prst="rect">
            <a:avLst/>
          </a:prstGeom>
        </p:spPr>
        <p:txBody>
          <a:bodyPr wrap="none">
            <a:spAutoFit/>
          </a:bodyPr>
          <a:lstStyle/>
          <a:p>
            <a:r>
              <a:rPr lang="zh-TW" altLang="en-US" dirty="0"/>
              <a:t>圖片來源：勞動部</a:t>
            </a:r>
          </a:p>
        </p:txBody>
      </p:sp>
    </p:spTree>
    <p:extLst>
      <p:ext uri="{BB962C8B-B14F-4D97-AF65-F5344CB8AC3E}">
        <p14:creationId xmlns:p14="http://schemas.microsoft.com/office/powerpoint/2010/main" val="533748347"/>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27648" y="188639"/>
            <a:ext cx="6408712" cy="6408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92930505"/>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bg>
      <p:bgPr>
        <a:solidFill>
          <a:srgbClr val="FBBC05"/>
        </a:solidFill>
        <a:effectLst/>
      </p:bgPr>
    </p:bg>
    <p:spTree>
      <p:nvGrpSpPr>
        <p:cNvPr id="1" name=""/>
        <p:cNvGrpSpPr/>
        <p:nvPr/>
      </p:nvGrpSpPr>
      <p:grpSpPr>
        <a:xfrm>
          <a:off x="0" y="0"/>
          <a:ext cx="0" cy="0"/>
          <a:chOff x="0" y="0"/>
          <a:chExt cx="0" cy="0"/>
        </a:xfrm>
      </p:grpSpPr>
      <p:pic>
        <p:nvPicPr>
          <p:cNvPr id="2" name="圖片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55640" y="260648"/>
            <a:ext cx="6408712" cy="6408712"/>
          </a:xfrm>
          <a:prstGeom prst="rect">
            <a:avLst/>
          </a:prstGeom>
        </p:spPr>
      </p:pic>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圖片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83632" y="188640"/>
            <a:ext cx="6408712" cy="6408712"/>
          </a:xfrm>
          <a:prstGeom prst="rect">
            <a:avLst/>
          </a:prstGeom>
        </p:spPr>
      </p:pic>
    </p:spTree>
    <p:extLst>
      <p:ext uri="{BB962C8B-B14F-4D97-AF65-F5344CB8AC3E}">
        <p14:creationId xmlns:p14="http://schemas.microsoft.com/office/powerpoint/2010/main" val="2719633530"/>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圖片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27648" y="224114"/>
            <a:ext cx="6381328" cy="6381328"/>
          </a:xfrm>
          <a:prstGeom prst="rect">
            <a:avLst/>
          </a:prstGeom>
        </p:spPr>
      </p:pic>
    </p:spTree>
    <p:extLst>
      <p:ext uri="{BB962C8B-B14F-4D97-AF65-F5344CB8AC3E}">
        <p14:creationId xmlns:p14="http://schemas.microsoft.com/office/powerpoint/2010/main" val="740209573"/>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58370" name="標題 1"/>
          <p:cNvSpPr>
            <a:spLocks noGrp="1"/>
          </p:cNvSpPr>
          <p:nvPr>
            <p:ph type="title" idx="4294967295"/>
          </p:nvPr>
        </p:nvSpPr>
        <p:spPr>
          <a:xfrm>
            <a:off x="2063552" y="582114"/>
            <a:ext cx="7207151" cy="838169"/>
          </a:xfrm>
        </p:spPr>
        <p:txBody>
          <a:bodyPr/>
          <a:lstStyle/>
          <a:p>
            <a:r>
              <a:rPr lang="zh-TW" altLang="en-US" sz="5400" dirty="0">
                <a:solidFill>
                  <a:schemeClr val="accent6">
                    <a:lumMod val="90000"/>
                    <a:lumOff val="10000"/>
                  </a:schemeClr>
                </a:solidFill>
                <a:latin typeface="Times New Roman" panose="02020603050405020304" pitchFamily="18" charset="0"/>
                <a:ea typeface="微軟正黑體" panose="020B0604030504040204" pitchFamily="34" charset="-120"/>
                <a:cs typeface="Times New Roman" panose="02020603050405020304" pitchFamily="18" charset="0"/>
              </a:rPr>
              <a:t>發生勞資爭議怎麼辦？</a:t>
            </a:r>
          </a:p>
        </p:txBody>
      </p:sp>
      <p:sp>
        <p:nvSpPr>
          <p:cNvPr id="3" name="內容版面配置區 2"/>
          <p:cNvSpPr>
            <a:spLocks noGrp="1"/>
          </p:cNvSpPr>
          <p:nvPr>
            <p:ph type="subTitle" idx="4294967295"/>
          </p:nvPr>
        </p:nvSpPr>
        <p:spPr>
          <a:xfrm>
            <a:off x="1559496" y="1844824"/>
            <a:ext cx="7161497" cy="4104456"/>
          </a:xfrm>
        </p:spPr>
        <p:txBody>
          <a:bodyPr/>
          <a:lstStyle/>
          <a:p>
            <a:pPr marL="514350" indent="-514350">
              <a:lnSpc>
                <a:spcPct val="150000"/>
              </a:lnSpc>
              <a:buFont typeface="Wingdings" panose="05000000000000000000" pitchFamily="2" charset="2"/>
              <a:buAutoNum type="circleNumWdWhitePlain"/>
              <a:defRPr/>
            </a:pPr>
            <a:r>
              <a:rPr lang="zh-TW" altLang="en-US" sz="2800" dirty="0">
                <a:solidFill>
                  <a:schemeClr val="accent6"/>
                </a:solidFill>
                <a:latin typeface="微軟正黑體" panose="020B0604030504040204" pitchFamily="34" charset="-120"/>
                <a:ea typeface="微軟正黑體" panose="020B0604030504040204" pitchFamily="34" charset="-120"/>
                <a:cs typeface="Times New Roman" pitchFamily="18" charset="0"/>
              </a:rPr>
              <a:t>電話諮詢</a:t>
            </a:r>
            <a:r>
              <a:rPr lang="en-US" altLang="zh-TW" sz="2800" dirty="0">
                <a:solidFill>
                  <a:schemeClr val="accent6"/>
                </a:solidFill>
                <a:latin typeface="微軟正黑體" panose="020B0604030504040204" pitchFamily="34" charset="-120"/>
                <a:ea typeface="微軟正黑體" panose="020B0604030504040204" pitchFamily="34" charset="-120"/>
                <a:cs typeface="Times New Roman" pitchFamily="18" charset="0"/>
              </a:rPr>
              <a:t>:</a:t>
            </a:r>
          </a:p>
          <a:p>
            <a:pPr marL="971550" lvl="1" indent="-514350">
              <a:lnSpc>
                <a:spcPct val="100000"/>
              </a:lnSpc>
              <a:buFont typeface="Wingdings" panose="05000000000000000000" pitchFamily="2" charset="2"/>
              <a:buChar char="n"/>
              <a:defRPr/>
            </a:pPr>
            <a:r>
              <a:rPr lang="en-US" altLang="zh-TW" sz="2800" b="1" dirty="0">
                <a:solidFill>
                  <a:schemeClr val="accent6"/>
                </a:solidFill>
                <a:latin typeface="微軟正黑體" panose="020B0604030504040204" pitchFamily="34" charset="-120"/>
                <a:ea typeface="微軟正黑體" panose="020B0604030504040204" pitchFamily="34" charset="-120"/>
                <a:cs typeface="Times New Roman" pitchFamily="18" charset="0"/>
              </a:rPr>
              <a:t>     02-29603456</a:t>
            </a:r>
            <a:r>
              <a:rPr lang="zh-TW" altLang="en-US" sz="2800" b="1" dirty="0">
                <a:solidFill>
                  <a:schemeClr val="accent6"/>
                </a:solidFill>
                <a:latin typeface="微軟正黑體" panose="020B0604030504040204" pitchFamily="34" charset="-120"/>
                <a:ea typeface="微軟正黑體" panose="020B0604030504040204" pitchFamily="34" charset="-120"/>
                <a:cs typeface="Times New Roman" pitchFamily="18" charset="0"/>
              </a:rPr>
              <a:t> 分機 </a:t>
            </a:r>
            <a:r>
              <a:rPr lang="en-US" altLang="zh-TW" sz="2800" b="1" dirty="0">
                <a:solidFill>
                  <a:schemeClr val="accent6"/>
                </a:solidFill>
                <a:latin typeface="微軟正黑體" panose="020B0604030504040204" pitchFamily="34" charset="-120"/>
                <a:ea typeface="微軟正黑體" panose="020B0604030504040204" pitchFamily="34" charset="-120"/>
                <a:cs typeface="Times New Roman" pitchFamily="18" charset="0"/>
              </a:rPr>
              <a:t>6529</a:t>
            </a:r>
          </a:p>
          <a:p>
            <a:pPr marL="971550" lvl="1" indent="-514350">
              <a:lnSpc>
                <a:spcPct val="100000"/>
              </a:lnSpc>
              <a:buFont typeface="Wingdings" panose="05000000000000000000" pitchFamily="2" charset="2"/>
              <a:buChar char="n"/>
              <a:defRPr/>
            </a:pPr>
            <a:r>
              <a:rPr lang="zh-TW" altLang="en-US" sz="2800" b="1" dirty="0">
                <a:solidFill>
                  <a:schemeClr val="accent6"/>
                </a:solidFill>
                <a:latin typeface="微軟正黑體" panose="020B0604030504040204" pitchFamily="34" charset="-120"/>
                <a:ea typeface="微軟正黑體" panose="020B0604030504040204" pitchFamily="34" charset="-120"/>
                <a:cs typeface="Times New Roman" pitchFamily="18" charset="0"/>
              </a:rPr>
              <a:t>     專線</a:t>
            </a:r>
            <a:r>
              <a:rPr lang="en-US" altLang="zh-TW" sz="2800" b="1" dirty="0">
                <a:solidFill>
                  <a:schemeClr val="accent6"/>
                </a:solidFill>
                <a:latin typeface="微軟正黑體" panose="020B0604030504040204" pitchFamily="34" charset="-120"/>
                <a:ea typeface="微軟正黑體" panose="020B0604030504040204" pitchFamily="34" charset="-120"/>
                <a:cs typeface="Times New Roman" pitchFamily="18" charset="0"/>
              </a:rPr>
              <a:t>02-29653900 </a:t>
            </a:r>
          </a:p>
          <a:p>
            <a:pPr marL="514350" indent="-514350">
              <a:lnSpc>
                <a:spcPct val="150000"/>
              </a:lnSpc>
              <a:buFont typeface="Wingdings" panose="05000000000000000000" pitchFamily="2" charset="2"/>
              <a:buAutoNum type="circleNumWdWhitePlain"/>
              <a:defRPr/>
            </a:pPr>
            <a:r>
              <a:rPr lang="zh-TW" altLang="en-US" sz="2800" dirty="0">
                <a:solidFill>
                  <a:schemeClr val="accent6"/>
                </a:solidFill>
                <a:latin typeface="微軟正黑體" panose="020B0604030504040204" pitchFamily="34" charset="-120"/>
                <a:ea typeface="微軟正黑體" panose="020B0604030504040204" pitchFamily="34" charset="-120"/>
                <a:cs typeface="Times New Roman" pitchFamily="18" charset="0"/>
              </a:rPr>
              <a:t>調解（調解便利通）</a:t>
            </a:r>
            <a:endParaRPr lang="en-US" altLang="zh-TW" sz="2800" dirty="0">
              <a:solidFill>
                <a:schemeClr val="accent6"/>
              </a:solidFill>
              <a:latin typeface="微軟正黑體" panose="020B0604030504040204" pitchFamily="34" charset="-120"/>
              <a:ea typeface="微軟正黑體" panose="020B0604030504040204" pitchFamily="34" charset="-120"/>
              <a:cs typeface="Times New Roman" pitchFamily="18" charset="0"/>
            </a:endParaRPr>
          </a:p>
          <a:p>
            <a:pPr marL="514350" indent="-514350">
              <a:lnSpc>
                <a:spcPct val="150000"/>
              </a:lnSpc>
              <a:buFont typeface="Wingdings" panose="05000000000000000000" pitchFamily="2" charset="2"/>
              <a:buAutoNum type="circleNumWdWhitePlain"/>
              <a:defRPr/>
            </a:pPr>
            <a:r>
              <a:rPr lang="zh-TW" altLang="en-US" sz="2800" dirty="0">
                <a:solidFill>
                  <a:schemeClr val="accent6"/>
                </a:solidFill>
                <a:latin typeface="微軟正黑體" panose="020B0604030504040204" pitchFamily="34" charset="-120"/>
                <a:ea typeface="微軟正黑體" panose="020B0604030504040204" pitchFamily="34" charset="-120"/>
                <a:cs typeface="Times New Roman" pitchFamily="18" charset="0"/>
              </a:rPr>
              <a:t>勞檢（勞檢立即</a:t>
            </a:r>
            <a:r>
              <a:rPr lang="en-US" altLang="zh-TW" sz="2800" dirty="0">
                <a:solidFill>
                  <a:schemeClr val="accent6"/>
                </a:solidFill>
                <a:latin typeface="微軟正黑體" panose="020B0604030504040204" pitchFamily="34" charset="-120"/>
                <a:ea typeface="微軟正黑體" panose="020B0604030504040204" pitchFamily="34" charset="-120"/>
                <a:cs typeface="Times New Roman" pitchFamily="18" charset="0"/>
              </a:rPr>
              <a:t>GO</a:t>
            </a:r>
            <a:r>
              <a:rPr lang="zh-TW" altLang="en-US" sz="2800" dirty="0">
                <a:solidFill>
                  <a:schemeClr val="accent6"/>
                </a:solidFill>
                <a:latin typeface="微軟正黑體" panose="020B0604030504040204" pitchFamily="34" charset="-120"/>
                <a:ea typeface="微軟正黑體" panose="020B0604030504040204" pitchFamily="34" charset="-120"/>
                <a:cs typeface="Times New Roman" pitchFamily="18" charset="0"/>
              </a:rPr>
              <a:t>！）</a:t>
            </a:r>
            <a:endParaRPr lang="en-US" altLang="zh-TW" sz="2800" dirty="0">
              <a:solidFill>
                <a:schemeClr val="accent6"/>
              </a:solidFill>
              <a:latin typeface="微軟正黑體" panose="020B0604030504040204" pitchFamily="34" charset="-120"/>
              <a:ea typeface="微軟正黑體" panose="020B0604030504040204" pitchFamily="34" charset="-120"/>
              <a:cs typeface="Times New Roman" pitchFamily="18" charset="0"/>
            </a:endParaRPr>
          </a:p>
          <a:p>
            <a:pPr marL="514350" indent="-514350">
              <a:lnSpc>
                <a:spcPct val="150000"/>
              </a:lnSpc>
              <a:buFont typeface="Wingdings" panose="05000000000000000000" pitchFamily="2" charset="2"/>
              <a:buAutoNum type="circleNumWdWhitePlain"/>
              <a:defRPr/>
            </a:pPr>
            <a:r>
              <a:rPr lang="zh-TW" altLang="en-US" sz="2800" dirty="0">
                <a:solidFill>
                  <a:schemeClr val="accent6"/>
                </a:solidFill>
                <a:latin typeface="微軟正黑體" panose="020B0604030504040204" pitchFamily="34" charset="-120"/>
                <a:ea typeface="微軟正黑體" panose="020B0604030504040204" pitchFamily="34" charset="-120"/>
                <a:cs typeface="Times New Roman" pitchFamily="18" charset="0"/>
              </a:rPr>
              <a:t>訴訟（勞動事件法</a:t>
            </a:r>
            <a:r>
              <a:rPr lang="en-US" altLang="zh-TW" sz="2800" dirty="0">
                <a:solidFill>
                  <a:schemeClr val="accent6"/>
                </a:solidFill>
                <a:latin typeface="微軟正黑體" panose="020B0604030504040204" pitchFamily="34" charset="-120"/>
                <a:ea typeface="微軟正黑體" panose="020B0604030504040204" pitchFamily="34" charset="-120"/>
                <a:cs typeface="Times New Roman" pitchFamily="18" charset="0"/>
              </a:rPr>
              <a:t>+</a:t>
            </a:r>
            <a:r>
              <a:rPr lang="zh-TW" altLang="en-US" sz="2800" dirty="0">
                <a:solidFill>
                  <a:schemeClr val="accent6"/>
                </a:solidFill>
                <a:latin typeface="微軟正黑體" panose="020B0604030504040204" pitchFamily="34" charset="-120"/>
                <a:ea typeface="微軟正黑體" panose="020B0604030504040204" pitchFamily="34" charset="-120"/>
                <a:cs typeface="Times New Roman" pitchFamily="18" charset="0"/>
              </a:rPr>
              <a:t>訴訟補助）</a:t>
            </a:r>
          </a:p>
        </p:txBody>
      </p:sp>
    </p:spTree>
    <p:custDataLst>
      <p:tags r:id="rId1"/>
    </p:custData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62467" name="Title 1"/>
          <p:cNvSpPr txBox="1">
            <a:spLocks/>
          </p:cNvSpPr>
          <p:nvPr/>
        </p:nvSpPr>
        <p:spPr bwMode="auto">
          <a:xfrm>
            <a:off x="3215680" y="980728"/>
            <a:ext cx="5832648" cy="9956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anose="020B0604020202020204" pitchFamily="34" charset="0"/>
                <a:ea typeface="新細明體" panose="02020500000000000000" pitchFamily="18" charset="-120"/>
              </a:defRPr>
            </a:lvl1pPr>
            <a:lvl2pPr marL="742950" indent="-285750">
              <a:defRPr kumimoji="1">
                <a:solidFill>
                  <a:schemeClr val="tx1"/>
                </a:solidFill>
                <a:latin typeface="Arial" panose="020B0604020202020204" pitchFamily="34" charset="0"/>
                <a:ea typeface="新細明體" panose="02020500000000000000" pitchFamily="18" charset="-120"/>
              </a:defRPr>
            </a:lvl2pPr>
            <a:lvl3pPr marL="1143000" indent="-228600">
              <a:defRPr kumimoji="1">
                <a:solidFill>
                  <a:schemeClr val="tx1"/>
                </a:solidFill>
                <a:latin typeface="Arial" panose="020B0604020202020204" pitchFamily="34" charset="0"/>
                <a:ea typeface="新細明體" panose="02020500000000000000" pitchFamily="18" charset="-120"/>
              </a:defRPr>
            </a:lvl3pPr>
            <a:lvl4pPr marL="1600200" indent="-228600">
              <a:defRPr kumimoji="1">
                <a:solidFill>
                  <a:schemeClr val="tx1"/>
                </a:solidFill>
                <a:latin typeface="Arial" panose="020B0604020202020204" pitchFamily="34" charset="0"/>
                <a:ea typeface="新細明體" panose="02020500000000000000" pitchFamily="18" charset="-120"/>
              </a:defRPr>
            </a:lvl4pPr>
            <a:lvl5pPr marL="2057400" indent="-22860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pPr>
              <a:buClr>
                <a:schemeClr val="dk1"/>
              </a:buClr>
              <a:buSzPts val="2800"/>
            </a:pPr>
            <a:r>
              <a:rPr lang="zh-TW" altLang="en-US" sz="5400" b="1" dirty="0">
                <a:solidFill>
                  <a:schemeClr val="accent6">
                    <a:lumMod val="90000"/>
                    <a:lumOff val="10000"/>
                  </a:schemeClr>
                </a:solidFill>
                <a:latin typeface="Times New Roman" panose="02020603050405020304" pitchFamily="18" charset="0"/>
                <a:ea typeface="微軟正黑體" panose="020B0604030504040204" pitchFamily="34" charset="-120"/>
                <a:cs typeface="Times New Roman" panose="02020603050405020304" pitchFamily="18" charset="0"/>
                <a:sym typeface="Ubuntu"/>
              </a:rPr>
              <a:t>新北市政府勞工局</a:t>
            </a:r>
          </a:p>
        </p:txBody>
      </p:sp>
      <p:grpSp>
        <p:nvGrpSpPr>
          <p:cNvPr id="12" name="群組 11"/>
          <p:cNvGrpSpPr/>
          <p:nvPr/>
        </p:nvGrpSpPr>
        <p:grpSpPr>
          <a:xfrm>
            <a:off x="1847528" y="2636912"/>
            <a:ext cx="8562194" cy="2682299"/>
            <a:chOff x="1991544" y="2348880"/>
            <a:chExt cx="8562194" cy="2682299"/>
          </a:xfrm>
        </p:grpSpPr>
        <p:grpSp>
          <p:nvGrpSpPr>
            <p:cNvPr id="10" name="群組 9"/>
            <p:cNvGrpSpPr/>
            <p:nvPr/>
          </p:nvGrpSpPr>
          <p:grpSpPr>
            <a:xfrm>
              <a:off x="1991544" y="2348880"/>
              <a:ext cx="7945253" cy="2598532"/>
              <a:chOff x="2236147" y="2821537"/>
              <a:chExt cx="6949183" cy="2598532"/>
            </a:xfrm>
          </p:grpSpPr>
          <p:sp>
            <p:nvSpPr>
              <p:cNvPr id="8" name="矩形 7"/>
              <p:cNvSpPr/>
              <p:nvPr/>
            </p:nvSpPr>
            <p:spPr>
              <a:xfrm>
                <a:off x="5259216" y="2821537"/>
                <a:ext cx="3926114" cy="2598532"/>
              </a:xfrm>
              <a:prstGeom prst="rect">
                <a:avLst/>
              </a:prstGeom>
            </p:spPr>
            <p:txBody>
              <a:bodyPr wrap="square">
                <a:spAutoFit/>
              </a:bodyPr>
              <a:lstStyle/>
              <a:p>
                <a:pPr>
                  <a:lnSpc>
                    <a:spcPct val="150000"/>
                  </a:lnSpc>
                  <a:defRPr/>
                </a:pPr>
                <a:r>
                  <a:rPr lang="zh-TW" altLang="en-US" sz="2800" b="1" dirty="0">
                    <a:solidFill>
                      <a:schemeClr val="accent6"/>
                    </a:solidFill>
                    <a:latin typeface="微軟正黑體" panose="020B0604030504040204" pitchFamily="34" charset="-120"/>
                    <a:ea typeface="微軟正黑體" panose="020B0604030504040204" pitchFamily="34" charset="-120"/>
                  </a:rPr>
                  <a:t>週一至週五 上午</a:t>
                </a:r>
                <a:r>
                  <a:rPr lang="en-US" altLang="zh-TW" sz="2800" b="1" dirty="0">
                    <a:solidFill>
                      <a:schemeClr val="accent6"/>
                    </a:solidFill>
                    <a:latin typeface="微軟正黑體" panose="020B0604030504040204" pitchFamily="34" charset="-120"/>
                    <a:ea typeface="微軟正黑體" panose="020B0604030504040204" pitchFamily="34" charset="-120"/>
                  </a:rPr>
                  <a:t>9</a:t>
                </a:r>
                <a:r>
                  <a:rPr lang="zh-TW" altLang="en-US" sz="2800" b="1" dirty="0">
                    <a:solidFill>
                      <a:schemeClr val="accent6"/>
                    </a:solidFill>
                    <a:latin typeface="微軟正黑體" panose="020B0604030504040204" pitchFamily="34" charset="-120"/>
                    <a:ea typeface="微軟正黑體" panose="020B0604030504040204" pitchFamily="34" charset="-120"/>
                  </a:rPr>
                  <a:t>時至</a:t>
                </a:r>
                <a:r>
                  <a:rPr lang="en-US" altLang="zh-TW" sz="2800" b="1" dirty="0">
                    <a:solidFill>
                      <a:schemeClr val="accent6"/>
                    </a:solidFill>
                    <a:latin typeface="微軟正黑體" panose="020B0604030504040204" pitchFamily="34" charset="-120"/>
                    <a:ea typeface="微軟正黑體" panose="020B0604030504040204" pitchFamily="34" charset="-120"/>
                  </a:rPr>
                  <a:t>12</a:t>
                </a:r>
                <a:r>
                  <a:rPr lang="zh-TW" altLang="en-US" sz="2800" b="1" dirty="0">
                    <a:solidFill>
                      <a:schemeClr val="accent6"/>
                    </a:solidFill>
                    <a:latin typeface="微軟正黑體" panose="020B0604030504040204" pitchFamily="34" charset="-120"/>
                    <a:ea typeface="微軟正黑體" panose="020B0604030504040204" pitchFamily="34" charset="-120"/>
                  </a:rPr>
                  <a:t>時 </a:t>
                </a:r>
                <a:endParaRPr lang="en-US" altLang="zh-TW" sz="2800" b="1" dirty="0">
                  <a:solidFill>
                    <a:schemeClr val="accent6"/>
                  </a:solidFill>
                  <a:latin typeface="微軟正黑體" panose="020B0604030504040204" pitchFamily="34" charset="-120"/>
                  <a:ea typeface="微軟正黑體" panose="020B0604030504040204" pitchFamily="34" charset="-120"/>
                </a:endParaRPr>
              </a:p>
              <a:p>
                <a:pPr>
                  <a:lnSpc>
                    <a:spcPct val="150000"/>
                  </a:lnSpc>
                  <a:defRPr/>
                </a:pPr>
                <a:r>
                  <a:rPr lang="en-US" altLang="zh-TW" sz="2800" b="1" dirty="0">
                    <a:solidFill>
                      <a:schemeClr val="accent6"/>
                    </a:solidFill>
                    <a:latin typeface="微軟正黑體" panose="020B0604030504040204" pitchFamily="34" charset="-120"/>
                    <a:ea typeface="微軟正黑體" panose="020B0604030504040204" pitchFamily="34" charset="-120"/>
                  </a:rPr>
                  <a:t>	         </a:t>
                </a:r>
                <a:r>
                  <a:rPr lang="zh-TW" altLang="en-US" sz="2800" b="1" dirty="0">
                    <a:solidFill>
                      <a:schemeClr val="accent6"/>
                    </a:solidFill>
                    <a:latin typeface="微軟正黑體" panose="020B0604030504040204" pitchFamily="34" charset="-120"/>
                    <a:ea typeface="微軟正黑體" panose="020B0604030504040204" pitchFamily="34" charset="-120"/>
                  </a:rPr>
                  <a:t>下午</a:t>
                </a:r>
                <a:r>
                  <a:rPr lang="en-US" altLang="zh-TW" sz="2800" b="1" dirty="0">
                    <a:solidFill>
                      <a:schemeClr val="accent6"/>
                    </a:solidFill>
                    <a:latin typeface="微軟正黑體" panose="020B0604030504040204" pitchFamily="34" charset="-120"/>
                    <a:ea typeface="微軟正黑體" panose="020B0604030504040204" pitchFamily="34" charset="-120"/>
                  </a:rPr>
                  <a:t>2</a:t>
                </a:r>
                <a:r>
                  <a:rPr lang="zh-TW" altLang="en-US" sz="2800" b="1" dirty="0">
                    <a:solidFill>
                      <a:schemeClr val="accent6"/>
                    </a:solidFill>
                    <a:latin typeface="微軟正黑體" panose="020B0604030504040204" pitchFamily="34" charset="-120"/>
                    <a:ea typeface="微軟正黑體" panose="020B0604030504040204" pitchFamily="34" charset="-120"/>
                  </a:rPr>
                  <a:t>時至</a:t>
                </a:r>
                <a:r>
                  <a:rPr lang="en-US" altLang="zh-TW" sz="2800" b="1" dirty="0">
                    <a:solidFill>
                      <a:schemeClr val="accent6"/>
                    </a:solidFill>
                    <a:latin typeface="微軟正黑體" panose="020B0604030504040204" pitchFamily="34" charset="-120"/>
                    <a:ea typeface="微軟正黑體" panose="020B0604030504040204" pitchFamily="34" charset="-120"/>
                  </a:rPr>
                  <a:t>5</a:t>
                </a:r>
                <a:r>
                  <a:rPr lang="zh-TW" altLang="en-US" sz="2800" b="1" dirty="0">
                    <a:solidFill>
                      <a:schemeClr val="accent6"/>
                    </a:solidFill>
                    <a:latin typeface="微軟正黑體" panose="020B0604030504040204" pitchFamily="34" charset="-120"/>
                    <a:ea typeface="微軟正黑體" panose="020B0604030504040204" pitchFamily="34" charset="-120"/>
                  </a:rPr>
                  <a:t>時</a:t>
                </a:r>
              </a:p>
            </p:txBody>
          </p:sp>
          <p:sp>
            <p:nvSpPr>
              <p:cNvPr id="6" name="矩形 5"/>
              <p:cNvSpPr/>
              <p:nvPr/>
            </p:nvSpPr>
            <p:spPr>
              <a:xfrm>
                <a:off x="2865953" y="2821537"/>
                <a:ext cx="1620957" cy="738664"/>
              </a:xfrm>
              <a:prstGeom prst="rect">
                <a:avLst/>
              </a:prstGeom>
            </p:spPr>
            <p:txBody>
              <a:bodyPr wrap="none">
                <a:spAutoFit/>
              </a:bodyPr>
              <a:lstStyle/>
              <a:p>
                <a:pPr algn="ctr">
                  <a:lnSpc>
                    <a:spcPct val="150000"/>
                  </a:lnSpc>
                  <a:defRPr/>
                </a:pPr>
                <a:r>
                  <a:rPr lang="zh-TW" altLang="en-US" sz="2800" b="1" dirty="0">
                    <a:solidFill>
                      <a:schemeClr val="accent1">
                        <a:lumMod val="75000"/>
                      </a:schemeClr>
                    </a:solidFill>
                    <a:latin typeface="微軟正黑體" panose="020B0604030504040204" pitchFamily="34" charset="-120"/>
                    <a:ea typeface="微軟正黑體" panose="020B0604030504040204" pitchFamily="34" charset="-120"/>
                  </a:rPr>
                  <a:t>服務時間</a:t>
                </a:r>
              </a:p>
            </p:txBody>
          </p:sp>
          <p:pic>
            <p:nvPicPr>
              <p:cNvPr id="9" name="圖形 8" descr="碼錶">
                <a:extLst>
                  <a:ext uri="{FF2B5EF4-FFF2-40B4-BE49-F238E27FC236}">
                    <a16:creationId xmlns:a16="http://schemas.microsoft.com/office/drawing/2014/main" id="{63AE6097-D299-423A-8E42-D6216F2BE480}"/>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236147" y="2821537"/>
                <a:ext cx="566825" cy="648072"/>
              </a:xfrm>
              <a:prstGeom prst="rect">
                <a:avLst/>
              </a:prstGeom>
            </p:spPr>
          </p:pic>
        </p:grpSp>
        <p:grpSp>
          <p:nvGrpSpPr>
            <p:cNvPr id="5" name="群組 4"/>
            <p:cNvGrpSpPr/>
            <p:nvPr/>
          </p:nvGrpSpPr>
          <p:grpSpPr>
            <a:xfrm>
              <a:off x="1991544" y="4077072"/>
              <a:ext cx="8562194" cy="954107"/>
              <a:chOff x="2301165" y="4073740"/>
              <a:chExt cx="7731097" cy="954107"/>
            </a:xfrm>
          </p:grpSpPr>
          <p:sp>
            <p:nvSpPr>
              <p:cNvPr id="4" name="矩形 3"/>
              <p:cNvSpPr/>
              <p:nvPr/>
            </p:nvSpPr>
            <p:spPr>
              <a:xfrm>
                <a:off x="5410405" y="4145748"/>
                <a:ext cx="4621857" cy="659540"/>
              </a:xfrm>
              <a:prstGeom prst="rect">
                <a:avLst/>
              </a:prstGeom>
            </p:spPr>
            <p:txBody>
              <a:bodyPr wrap="none">
                <a:spAutoFit/>
              </a:bodyPr>
              <a:lstStyle/>
              <a:p>
                <a:pPr algn="ctr">
                  <a:lnSpc>
                    <a:spcPct val="150000"/>
                  </a:lnSpc>
                  <a:defRPr/>
                </a:pPr>
                <a:r>
                  <a:rPr lang="en-US" altLang="zh-TW" sz="2800" b="1" dirty="0">
                    <a:solidFill>
                      <a:schemeClr val="accent6"/>
                    </a:solidFill>
                    <a:latin typeface="微軟正黑體" panose="020B0604030504040204" pitchFamily="34" charset="-120"/>
                    <a:ea typeface="微軟正黑體" panose="020B0604030504040204" pitchFamily="34" charset="-120"/>
                  </a:rPr>
                  <a:t>02-29646476</a:t>
                </a:r>
                <a:r>
                  <a:rPr lang="zh-TW" altLang="en-US" sz="2800" b="1" dirty="0">
                    <a:solidFill>
                      <a:schemeClr val="accent6"/>
                    </a:solidFill>
                    <a:latin typeface="微軟正黑體" panose="020B0604030504040204" pitchFamily="34" charset="-120"/>
                    <a:ea typeface="微軟正黑體" panose="020B0604030504040204" pitchFamily="34" charset="-120"/>
                  </a:rPr>
                  <a:t>；</a:t>
                </a:r>
                <a:r>
                  <a:rPr lang="en-US" altLang="zh-TW" sz="2800" b="1" dirty="0">
                    <a:solidFill>
                      <a:schemeClr val="accent6"/>
                    </a:solidFill>
                    <a:latin typeface="微軟正黑體" panose="020B0604030504040204" pitchFamily="34" charset="-120"/>
                    <a:ea typeface="微軟正黑體" panose="020B0604030504040204" pitchFamily="34" charset="-120"/>
                  </a:rPr>
                  <a:t>02-29646357</a:t>
                </a:r>
              </a:p>
            </p:txBody>
          </p:sp>
          <p:sp>
            <p:nvSpPr>
              <p:cNvPr id="7" name="矩形 6"/>
              <p:cNvSpPr/>
              <p:nvPr/>
            </p:nvSpPr>
            <p:spPr>
              <a:xfrm>
                <a:off x="3049921" y="4073740"/>
                <a:ext cx="2160240" cy="954107"/>
              </a:xfrm>
              <a:prstGeom prst="rect">
                <a:avLst/>
              </a:prstGeom>
            </p:spPr>
            <p:txBody>
              <a:bodyPr wrap="square">
                <a:spAutoFit/>
              </a:bodyPr>
              <a:lstStyle/>
              <a:p>
                <a:pPr>
                  <a:defRPr/>
                </a:pPr>
                <a:r>
                  <a:rPr lang="zh-TW" altLang="en-US" sz="2800" b="1" dirty="0">
                    <a:solidFill>
                      <a:schemeClr val="accent1">
                        <a:lumMod val="75000"/>
                      </a:schemeClr>
                    </a:solidFill>
                    <a:latin typeface="微軟正黑體" panose="020B0604030504040204" pitchFamily="34" charset="-120"/>
                    <a:ea typeface="微軟正黑體" panose="020B0604030504040204" pitchFamily="34" charset="-120"/>
                  </a:rPr>
                  <a:t>義務律師免費諮詢服務</a:t>
                </a:r>
              </a:p>
            </p:txBody>
          </p:sp>
          <p:pic>
            <p:nvPicPr>
              <p:cNvPr id="13" name="圖形 12" descr="電話">
                <a:extLst>
                  <a:ext uri="{FF2B5EF4-FFF2-40B4-BE49-F238E27FC236}">
                    <a16:creationId xmlns:a16="http://schemas.microsoft.com/office/drawing/2014/main" id="{686523B9-C076-43EB-8295-1B14D0B05E87}"/>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2301165" y="4073740"/>
                <a:ext cx="581313" cy="646332"/>
              </a:xfrm>
              <a:prstGeom prst="rect">
                <a:avLst/>
              </a:prstGeom>
            </p:spPr>
          </p:pic>
        </p:grpSp>
      </p:gr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38916" name="標題 1"/>
          <p:cNvSpPr>
            <a:spLocks noGrp="1"/>
          </p:cNvSpPr>
          <p:nvPr>
            <p:ph type="title" idx="4294967295"/>
          </p:nvPr>
        </p:nvSpPr>
        <p:spPr>
          <a:xfrm>
            <a:off x="1631504" y="2852936"/>
            <a:ext cx="8212976" cy="1490696"/>
          </a:xfrm>
        </p:spPr>
        <p:txBody>
          <a:bodyPr/>
          <a:lstStyle/>
          <a:p>
            <a:pPr algn="l">
              <a:lnSpc>
                <a:spcPct val="150000"/>
              </a:lnSpc>
              <a:defRPr/>
            </a:pPr>
            <a:r>
              <a:rPr lang="zh-TW" altLang="en-US" sz="3200" dirty="0">
                <a:solidFill>
                  <a:schemeClr val="accent6"/>
                </a:solidFill>
                <a:latin typeface="微軟正黑體" panose="020B0604030504040204" pitchFamily="34" charset="-120"/>
                <a:ea typeface="微軟正黑體" panose="020B0604030504040204" pitchFamily="34" charset="-120"/>
              </a:rPr>
              <a:t>市話及手機在本市境內請直接撥打</a:t>
            </a:r>
            <a:br>
              <a:rPr lang="en-US" altLang="zh-TW" sz="3200" dirty="0">
                <a:solidFill>
                  <a:schemeClr val="accent6"/>
                </a:solidFill>
                <a:latin typeface="微軟正黑體" panose="020B0604030504040204" pitchFamily="34" charset="-120"/>
                <a:ea typeface="微軟正黑體" panose="020B0604030504040204" pitchFamily="34" charset="-120"/>
              </a:rPr>
            </a:br>
            <a:endParaRPr lang="zh-TW" altLang="en-US" sz="3200" dirty="0">
              <a:solidFill>
                <a:schemeClr val="accent6"/>
              </a:solidFill>
            </a:endParaRPr>
          </a:p>
        </p:txBody>
      </p:sp>
      <p:pic>
        <p:nvPicPr>
          <p:cNvPr id="63492" name="內容版面配置區 6"/>
          <p:cNvPicPr>
            <a:picLocks noGrp="1" noChangeAspect="1"/>
          </p:cNvPicPr>
          <p:nvPr>
            <p:ph idx="4294967295"/>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a:xfrm>
            <a:off x="7824192" y="1855520"/>
            <a:ext cx="3167658" cy="2547048"/>
          </a:xfrm>
        </p:spPr>
      </p:pic>
      <p:sp>
        <p:nvSpPr>
          <p:cNvPr id="3" name="矩形 2"/>
          <p:cNvSpPr/>
          <p:nvPr/>
        </p:nvSpPr>
        <p:spPr>
          <a:xfrm>
            <a:off x="1631504" y="4611994"/>
            <a:ext cx="7939994" cy="584775"/>
          </a:xfrm>
          <a:prstGeom prst="rect">
            <a:avLst/>
          </a:prstGeom>
        </p:spPr>
        <p:txBody>
          <a:bodyPr wrap="square">
            <a:spAutoFit/>
          </a:bodyPr>
          <a:lstStyle/>
          <a:p>
            <a:r>
              <a:rPr lang="zh-TW" altLang="en-US" sz="3200" b="1" dirty="0">
                <a:solidFill>
                  <a:schemeClr val="accent6"/>
                </a:solidFill>
                <a:latin typeface="微軟正黑體" panose="020B0604030504040204" pitchFamily="34" charset="-120"/>
                <a:ea typeface="微軟正黑體" panose="020B0604030504040204" pitchFamily="34" charset="-120"/>
              </a:rPr>
              <a:t>外縣市市話及手機請撥打 </a:t>
            </a:r>
            <a:r>
              <a:rPr lang="en-US" altLang="zh-TW" sz="3200" b="1" dirty="0">
                <a:solidFill>
                  <a:schemeClr val="accent6"/>
                </a:solidFill>
                <a:latin typeface="微軟正黑體" panose="020B0604030504040204" pitchFamily="34" charset="-120"/>
                <a:ea typeface="微軟正黑體" panose="020B0604030504040204" pitchFamily="34" charset="-120"/>
              </a:rPr>
              <a:t>02-29603456#9</a:t>
            </a:r>
            <a:endParaRPr lang="zh-TW" altLang="en-US" sz="3200" b="1" dirty="0">
              <a:solidFill>
                <a:schemeClr val="accent6"/>
              </a:solidFill>
            </a:endParaRPr>
          </a:p>
        </p:txBody>
      </p:sp>
      <p:sp>
        <p:nvSpPr>
          <p:cNvPr id="5" name="Title 1">
            <a:extLst>
              <a:ext uri="{FF2B5EF4-FFF2-40B4-BE49-F238E27FC236}">
                <a16:creationId xmlns:a16="http://schemas.microsoft.com/office/drawing/2014/main" id="{52B4AC34-1A2A-4E8B-8BDA-D6AD52294EC1}"/>
              </a:ext>
            </a:extLst>
          </p:cNvPr>
          <p:cNvSpPr txBox="1">
            <a:spLocks/>
          </p:cNvSpPr>
          <p:nvPr/>
        </p:nvSpPr>
        <p:spPr bwMode="auto">
          <a:xfrm>
            <a:off x="2821668" y="600620"/>
            <a:ext cx="5832648" cy="9956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anose="020B0604020202020204" pitchFamily="34" charset="0"/>
                <a:ea typeface="新細明體" panose="02020500000000000000" pitchFamily="18" charset="-120"/>
              </a:defRPr>
            </a:lvl1pPr>
            <a:lvl2pPr marL="742950" indent="-285750">
              <a:defRPr kumimoji="1">
                <a:solidFill>
                  <a:schemeClr val="tx1"/>
                </a:solidFill>
                <a:latin typeface="Arial" panose="020B0604020202020204" pitchFamily="34" charset="0"/>
                <a:ea typeface="新細明體" panose="02020500000000000000" pitchFamily="18" charset="-120"/>
              </a:defRPr>
            </a:lvl2pPr>
            <a:lvl3pPr marL="1143000" indent="-228600">
              <a:defRPr kumimoji="1">
                <a:solidFill>
                  <a:schemeClr val="tx1"/>
                </a:solidFill>
                <a:latin typeface="Arial" panose="020B0604020202020204" pitchFamily="34" charset="0"/>
                <a:ea typeface="新細明體" panose="02020500000000000000" pitchFamily="18" charset="-120"/>
              </a:defRPr>
            </a:lvl3pPr>
            <a:lvl4pPr marL="1600200" indent="-228600">
              <a:defRPr kumimoji="1">
                <a:solidFill>
                  <a:schemeClr val="tx1"/>
                </a:solidFill>
                <a:latin typeface="Arial" panose="020B0604020202020204" pitchFamily="34" charset="0"/>
                <a:ea typeface="新細明體" panose="02020500000000000000" pitchFamily="18" charset="-120"/>
              </a:defRPr>
            </a:lvl4pPr>
            <a:lvl5pPr marL="2057400" indent="-22860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pPr>
              <a:buClr>
                <a:schemeClr val="dk1"/>
              </a:buClr>
              <a:buSzPts val="2800"/>
            </a:pPr>
            <a:r>
              <a:rPr lang="zh-TW" altLang="en-US" sz="5400" b="1" dirty="0">
                <a:solidFill>
                  <a:schemeClr val="accent6">
                    <a:lumMod val="90000"/>
                    <a:lumOff val="10000"/>
                  </a:schemeClr>
                </a:solidFill>
                <a:latin typeface="Times New Roman" panose="02020603050405020304" pitchFamily="18" charset="0"/>
                <a:ea typeface="微軟正黑體" panose="020B0604030504040204" pitchFamily="34" charset="-120"/>
                <a:cs typeface="Times New Roman" panose="02020603050405020304" pitchFamily="18" charset="0"/>
                <a:sym typeface="Ubuntu"/>
              </a:rPr>
              <a:t>新北市 市民專線</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bg>
      <p:bgPr>
        <a:solidFill>
          <a:srgbClr val="EA4335"/>
        </a:solidFill>
        <a:effectLst/>
      </p:bgPr>
    </p:bg>
    <p:spTree>
      <p:nvGrpSpPr>
        <p:cNvPr id="1" name=""/>
        <p:cNvGrpSpPr/>
        <p:nvPr/>
      </p:nvGrpSpPr>
      <p:grpSpPr>
        <a:xfrm>
          <a:off x="0" y="0"/>
          <a:ext cx="0" cy="0"/>
          <a:chOff x="0" y="0"/>
          <a:chExt cx="0" cy="0"/>
        </a:xfrm>
      </p:grpSpPr>
      <p:sp>
        <p:nvSpPr>
          <p:cNvPr id="2" name="矩形 1"/>
          <p:cNvSpPr/>
          <p:nvPr/>
        </p:nvSpPr>
        <p:spPr>
          <a:xfrm>
            <a:off x="10056440" y="5589117"/>
            <a:ext cx="617488" cy="57673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zh-TW" altLang="en-US" sz="1600" dirty="0">
                <a:hlinkClick r:id="rId3" action="ppaction://hlinkfile"/>
              </a:rPr>
              <a:t>連結</a:t>
            </a:r>
            <a:endParaRPr lang="en-US" altLang="zh-TW" sz="1600" dirty="0"/>
          </a:p>
        </p:txBody>
      </p:sp>
      <p:pic>
        <p:nvPicPr>
          <p:cNvPr id="6" name="圖片 5">
            <a:extLst>
              <a:ext uri="{FF2B5EF4-FFF2-40B4-BE49-F238E27FC236}">
                <a16:creationId xmlns:a16="http://schemas.microsoft.com/office/drawing/2014/main" id="{82B73C23-1B78-4B45-8B34-22E72F9067F0}"/>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2998490" y="406400"/>
            <a:ext cx="6195019" cy="6045200"/>
          </a:xfrm>
          <a:prstGeom prst="rect">
            <a:avLst/>
          </a:prstGeom>
        </p:spPr>
      </p:pic>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bg>
      <p:bgPr>
        <a:solidFill>
          <a:srgbClr val="EA4335"/>
        </a:solidFill>
        <a:effectLst/>
      </p:bgPr>
    </p:bg>
    <p:spTree>
      <p:nvGrpSpPr>
        <p:cNvPr id="1" name=""/>
        <p:cNvGrpSpPr/>
        <p:nvPr/>
      </p:nvGrpSpPr>
      <p:grpSpPr>
        <a:xfrm>
          <a:off x="0" y="0"/>
          <a:ext cx="0" cy="0"/>
          <a:chOff x="0" y="0"/>
          <a:chExt cx="0" cy="0"/>
        </a:xfrm>
      </p:grpSpPr>
      <p:sp>
        <p:nvSpPr>
          <p:cNvPr id="60418" name="標題 1"/>
          <p:cNvSpPr>
            <a:spLocks noGrp="1"/>
          </p:cNvSpPr>
          <p:nvPr>
            <p:ph type="title" idx="4294967295"/>
          </p:nvPr>
        </p:nvSpPr>
        <p:spPr>
          <a:xfrm>
            <a:off x="2279576" y="1628800"/>
            <a:ext cx="8064872" cy="4032448"/>
          </a:xfrm>
        </p:spPr>
        <p:txBody>
          <a:bodyPr/>
          <a:lstStyle/>
          <a:p>
            <a:pPr algn="l">
              <a:lnSpc>
                <a:spcPct val="150000"/>
              </a:lnSpc>
            </a:pPr>
            <a:r>
              <a:rPr lang="zh-TW" altLang="en-US" sz="5000" dirty="0">
                <a:solidFill>
                  <a:srgbClr val="FA6D25"/>
                </a:solidFill>
                <a:latin typeface="微軟正黑體" panose="020B0604030504040204" pitchFamily="34" charset="-120"/>
                <a:ea typeface="微軟正黑體" panose="020B0604030504040204" pitchFamily="34" charset="-120"/>
              </a:rPr>
              <a:t>憲法保障</a:t>
            </a:r>
            <a:r>
              <a:rPr lang="en-US" altLang="en-US" sz="5000" dirty="0" err="1">
                <a:solidFill>
                  <a:srgbClr val="FA6D25"/>
                </a:solidFill>
                <a:latin typeface="微軟正黑體" panose="020B0604030504040204" pitchFamily="34" charset="-120"/>
                <a:ea typeface="微軟正黑體" panose="020B0604030504040204" pitchFamily="34" charset="-120"/>
              </a:rPr>
              <a:t>結社自由權</a:t>
            </a:r>
            <a:br>
              <a:rPr lang="en-US" altLang="en-US" sz="5000" dirty="0">
                <a:solidFill>
                  <a:srgbClr val="FA6D25"/>
                </a:solidFill>
                <a:latin typeface="微軟正黑體" panose="020B0604030504040204" pitchFamily="34" charset="-120"/>
                <a:ea typeface="微軟正黑體" panose="020B0604030504040204" pitchFamily="34" charset="-120"/>
              </a:rPr>
            </a:br>
            <a:r>
              <a:rPr lang="en-US" altLang="en-US" sz="5000" dirty="0" err="1">
                <a:solidFill>
                  <a:srgbClr val="FA6D25"/>
                </a:solidFill>
                <a:latin typeface="微軟正黑體" panose="020B0604030504040204" pitchFamily="34" charset="-120"/>
                <a:ea typeface="微軟正黑體" panose="020B0604030504040204" pitchFamily="34" charset="-120"/>
              </a:rPr>
              <a:t>所以</a:t>
            </a:r>
            <a:r>
              <a:rPr lang="zh-TW" altLang="en-US" sz="5000" dirty="0">
                <a:solidFill>
                  <a:srgbClr val="FA6D25"/>
                </a:solidFill>
                <a:latin typeface="微軟正黑體" panose="020B0604030504040204" pitchFamily="34" charset="-120"/>
                <a:ea typeface="微軟正黑體" panose="020B0604030504040204" pitchFamily="34" charset="-120"/>
              </a:rPr>
              <a:t>勞方</a:t>
            </a:r>
            <a:r>
              <a:rPr lang="en-US" altLang="en-US" sz="5000" dirty="0" err="1">
                <a:solidFill>
                  <a:srgbClr val="FA6D25"/>
                </a:solidFill>
                <a:latin typeface="微軟正黑體" panose="020B0604030504040204" pitchFamily="34" charset="-120"/>
                <a:ea typeface="微軟正黑體" panose="020B0604030504040204" pitchFamily="34" charset="-120"/>
              </a:rPr>
              <a:t>自由組成</a:t>
            </a:r>
            <a:r>
              <a:rPr lang="en-US" altLang="en-US" sz="5000" dirty="0" err="1">
                <a:solidFill>
                  <a:srgbClr val="FA6D25"/>
                </a:solidFill>
                <a:latin typeface="微軟正黑體" panose="020B0604030504040204" pitchFamily="34" charset="-120"/>
                <a:ea typeface="微軟正黑體" panose="020B0604030504040204" pitchFamily="34" charset="-120"/>
                <a:hlinkClick r:id="rId3" action="ppaction://hlinkfile">
                  <a:extLst>
                    <a:ext uri="{A12FA001-AC4F-418D-AE19-62706E023703}">
                      <ahyp:hlinkClr xmlns:ahyp="http://schemas.microsoft.com/office/drawing/2018/hyperlinkcolor" val="tx"/>
                    </a:ext>
                  </a:extLst>
                </a:hlinkClick>
              </a:rPr>
              <a:t>工會</a:t>
            </a:r>
            <a:br>
              <a:rPr lang="en-US" altLang="en-US" sz="5000" dirty="0">
                <a:solidFill>
                  <a:srgbClr val="FA6D25"/>
                </a:solidFill>
                <a:latin typeface="微軟正黑體" panose="020B0604030504040204" pitchFamily="34" charset="-120"/>
                <a:ea typeface="微軟正黑體" panose="020B0604030504040204" pitchFamily="34" charset="-120"/>
              </a:rPr>
            </a:br>
            <a:r>
              <a:rPr lang="en-US" altLang="en-US" sz="5000" dirty="0" err="1">
                <a:solidFill>
                  <a:srgbClr val="FA6D25"/>
                </a:solidFill>
                <a:latin typeface="微軟正黑體" panose="020B0604030504040204" pitchFamily="34" charset="-120"/>
                <a:ea typeface="微軟正黑體" panose="020B0604030504040204" pitchFamily="34" charset="-120"/>
              </a:rPr>
              <a:t>資方不能拒絕</a:t>
            </a:r>
            <a:r>
              <a:rPr lang="en-US" altLang="zh-TW" sz="5000" dirty="0">
                <a:solidFill>
                  <a:srgbClr val="FA6D25"/>
                </a:solidFill>
                <a:latin typeface="微軟正黑體" panose="020B0604030504040204" pitchFamily="34" charset="-120"/>
                <a:ea typeface="微軟正黑體" panose="020B0604030504040204" pitchFamily="34" charset="-120"/>
              </a:rPr>
              <a:t>!</a:t>
            </a:r>
            <a:endParaRPr lang="zh-TW" altLang="en-US" sz="5000" dirty="0">
              <a:solidFill>
                <a:srgbClr val="FA6D25"/>
              </a:solidFill>
            </a:endParaRPr>
          </a:p>
        </p:txBody>
      </p:sp>
      <p:pic>
        <p:nvPicPr>
          <p:cNvPr id="6042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88088" y="4221088"/>
            <a:ext cx="2808288" cy="17160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34A853"/>
        </a:solidFill>
        <a:effectLst/>
      </p:bgPr>
    </p:bg>
    <p:spTree>
      <p:nvGrpSpPr>
        <p:cNvPr id="1" name=""/>
        <p:cNvGrpSpPr/>
        <p:nvPr/>
      </p:nvGrpSpPr>
      <p:grpSpPr>
        <a:xfrm>
          <a:off x="0" y="0"/>
          <a:ext cx="0" cy="0"/>
          <a:chOff x="0" y="0"/>
          <a:chExt cx="0" cy="0"/>
        </a:xfrm>
      </p:grpSpPr>
      <p:sp>
        <p:nvSpPr>
          <p:cNvPr id="2" name="標題 1"/>
          <p:cNvSpPr>
            <a:spLocks noGrp="1"/>
          </p:cNvSpPr>
          <p:nvPr>
            <p:ph type="title" idx="4294967295"/>
          </p:nvPr>
        </p:nvSpPr>
        <p:spPr>
          <a:xfrm>
            <a:off x="3067600" y="786177"/>
            <a:ext cx="5882100" cy="518000"/>
          </a:xfrm>
        </p:spPr>
        <p:txBody>
          <a:bodyPr/>
          <a:lstStyle/>
          <a:p>
            <a:endParaRPr lang="zh-TW" altLang="en-US"/>
          </a:p>
        </p:txBody>
      </p:sp>
      <p:sp>
        <p:nvSpPr>
          <p:cNvPr id="3" name="副標題 2"/>
          <p:cNvSpPr>
            <a:spLocks noGrp="1"/>
          </p:cNvSpPr>
          <p:nvPr>
            <p:ph type="subTitle" idx="4294967295"/>
          </p:nvPr>
        </p:nvSpPr>
        <p:spPr>
          <a:xfrm>
            <a:off x="3143921" y="3819713"/>
            <a:ext cx="5904300" cy="1948000"/>
          </a:xfrm>
        </p:spPr>
        <p:txBody>
          <a:bodyPr/>
          <a:lstStyle/>
          <a:p>
            <a:endParaRPr lang="zh-TW" altLang="en-US"/>
          </a:p>
        </p:txBody>
      </p:sp>
      <p:pic>
        <p:nvPicPr>
          <p:cNvPr id="10242" name="內容版面配置區 3"/>
          <p:cNvPicPr>
            <a:picLocks noGrp="1" noChangeAspect="1"/>
          </p:cNvPicPr>
          <p:nvPr>
            <p:ph idx="4294967295"/>
          </p:nvPr>
        </p:nvPicPr>
        <p:blipFill>
          <a:blip r:embed="rId3">
            <a:extLst>
              <a:ext uri="{28A0092B-C50C-407E-A947-70E740481C1C}">
                <a14:useLocalDpi xmlns:a14="http://schemas.microsoft.com/office/drawing/2010/main" val="0"/>
              </a:ext>
            </a:extLst>
          </a:blip>
          <a:srcRect/>
          <a:stretch>
            <a:fillRect/>
          </a:stretch>
        </p:blipFill>
        <p:spPr>
          <a:xfrm>
            <a:off x="1558263" y="238872"/>
            <a:ext cx="8470744" cy="6307057"/>
          </a:xfrm>
        </p:spPr>
      </p:pic>
      <p:pic>
        <p:nvPicPr>
          <p:cNvPr id="10243" name="Picture 5"/>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927112" y="4400004"/>
            <a:ext cx="1728192" cy="12241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317" name="圖片 1"/>
          <p:cNvPicPr>
            <a:picLocks noChangeAspect="1"/>
          </p:cNvPicPr>
          <p:nvPr/>
        </p:nvPicPr>
        <p:blipFill rotWithShape="1">
          <a:blip r:embed="rId5">
            <a:extLst>
              <a:ext uri="{28A0092B-C50C-407E-A947-70E740481C1C}">
                <a14:useLocalDpi xmlns:a14="http://schemas.microsoft.com/office/drawing/2010/main" val="0"/>
              </a:ext>
            </a:extLst>
          </a:blip>
          <a:srcRect l="3290" t="4934" r="3787" b="6308"/>
          <a:stretch/>
        </p:blipFill>
        <p:spPr bwMode="auto">
          <a:xfrm>
            <a:off x="911425" y="197297"/>
            <a:ext cx="10081120" cy="64929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文字方塊 8">
            <a:hlinkClick r:id="rId6" action="ppaction://hlinkfile"/>
          </p:cNvPr>
          <p:cNvSpPr txBox="1"/>
          <p:nvPr/>
        </p:nvSpPr>
        <p:spPr>
          <a:xfrm>
            <a:off x="1703512" y="2276872"/>
            <a:ext cx="4752528" cy="769441"/>
          </a:xfrm>
          <a:prstGeom prst="rect">
            <a:avLst/>
          </a:prstGeom>
          <a:noFill/>
          <a:ln w="63500" cmpd="sng">
            <a:solidFill>
              <a:srgbClr val="FF0000"/>
            </a:solidFill>
          </a:ln>
        </p:spPr>
        <p:txBody>
          <a:bodyPr wrap="square">
            <a:spAutoFit/>
          </a:bodyPr>
          <a:lstStyle/>
          <a:p>
            <a:pPr algn="ctr">
              <a:defRPr/>
            </a:pPr>
            <a:r>
              <a:rPr lang="zh-TW" altLang="en-US" sz="4400" b="1" dirty="0">
                <a:solidFill>
                  <a:srgbClr val="FF0000"/>
                </a:solidFill>
                <a:latin typeface="標楷體" pitchFamily="65" charset="-120"/>
                <a:ea typeface="標楷體" pitchFamily="65" charset="-120"/>
              </a:rPr>
              <a:t>此影本僅供</a:t>
            </a:r>
            <a:r>
              <a:rPr lang="en-US" altLang="zh-TW" sz="4400" b="1" dirty="0">
                <a:solidFill>
                  <a:srgbClr val="FF0000"/>
                </a:solidFill>
                <a:latin typeface="標楷體" pitchFamily="65" charset="-120"/>
                <a:ea typeface="標楷體" pitchFamily="65" charset="-120"/>
              </a:rPr>
              <a:t>XX</a:t>
            </a:r>
            <a:r>
              <a:rPr lang="zh-TW" altLang="en-US" sz="4400" b="1" dirty="0">
                <a:solidFill>
                  <a:srgbClr val="FF0000"/>
                </a:solidFill>
                <a:latin typeface="標楷體" pitchFamily="65" charset="-120"/>
                <a:ea typeface="標楷體" pitchFamily="65" charset="-120"/>
              </a:rPr>
              <a:t>之用</a:t>
            </a:r>
          </a:p>
        </p:txBody>
      </p:sp>
      <p:sp>
        <p:nvSpPr>
          <p:cNvPr id="10247" name="文字方塊 1"/>
          <p:cNvSpPr txBox="1">
            <a:spLocks noChangeArrowheads="1"/>
          </p:cNvSpPr>
          <p:nvPr/>
        </p:nvSpPr>
        <p:spPr bwMode="auto">
          <a:xfrm>
            <a:off x="10200456" y="6165304"/>
            <a:ext cx="1368152"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kumimoji="1">
                <a:solidFill>
                  <a:schemeClr val="tx1"/>
                </a:solidFill>
                <a:latin typeface="Arial" panose="020B0604020202020204" pitchFamily="34" charset="0"/>
                <a:ea typeface="新細明體" panose="02020500000000000000" pitchFamily="18" charset="-120"/>
              </a:defRPr>
            </a:lvl1pPr>
            <a:lvl2pPr marL="742950" indent="-285750">
              <a:defRPr kumimoji="1">
                <a:solidFill>
                  <a:schemeClr val="tx1"/>
                </a:solidFill>
                <a:latin typeface="Arial" panose="020B0604020202020204" pitchFamily="34" charset="0"/>
                <a:ea typeface="新細明體" panose="02020500000000000000" pitchFamily="18" charset="-120"/>
              </a:defRPr>
            </a:lvl2pPr>
            <a:lvl3pPr marL="1143000" indent="-228600">
              <a:defRPr kumimoji="1">
                <a:solidFill>
                  <a:schemeClr val="tx1"/>
                </a:solidFill>
                <a:latin typeface="Arial" panose="020B0604020202020204" pitchFamily="34" charset="0"/>
                <a:ea typeface="新細明體" panose="02020500000000000000" pitchFamily="18" charset="-120"/>
              </a:defRPr>
            </a:lvl3pPr>
            <a:lvl4pPr marL="1600200" indent="-228600">
              <a:defRPr kumimoji="1">
                <a:solidFill>
                  <a:schemeClr val="tx1"/>
                </a:solidFill>
                <a:latin typeface="Arial" panose="020B0604020202020204" pitchFamily="34" charset="0"/>
                <a:ea typeface="新細明體" panose="02020500000000000000" pitchFamily="18" charset="-120"/>
              </a:defRPr>
            </a:lvl4pPr>
            <a:lvl5pPr marL="2057400" indent="-22860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r>
              <a:rPr lang="en-US" altLang="zh-TW" dirty="0">
                <a:hlinkClick r:id="rId7" action="ppaction://hlinkfile"/>
              </a:rPr>
              <a:t>1</a:t>
            </a:r>
            <a:r>
              <a:rPr lang="en-US" altLang="zh-TW" dirty="0"/>
              <a:t> </a:t>
            </a:r>
            <a:r>
              <a:rPr lang="zh-TW" altLang="en-US" dirty="0"/>
              <a:t>　</a:t>
            </a:r>
            <a:r>
              <a:rPr lang="en-US" altLang="zh-TW" dirty="0">
                <a:hlinkClick r:id="rId8" action="ppaction://hlinkfile"/>
              </a:rPr>
              <a:t>2</a:t>
            </a:r>
            <a:r>
              <a:rPr lang="en-US" altLang="zh-TW" dirty="0"/>
              <a:t> </a:t>
            </a:r>
            <a:r>
              <a:rPr lang="zh-TW" altLang="en-US" dirty="0"/>
              <a:t>　</a:t>
            </a:r>
            <a:r>
              <a:rPr lang="en-US" altLang="zh-TW" dirty="0"/>
              <a:t> </a:t>
            </a:r>
            <a:r>
              <a:rPr lang="en-US" altLang="zh-TW" dirty="0">
                <a:hlinkClick r:id="rId9" action="ppaction://hlinkfile"/>
              </a:rPr>
              <a:t>3</a:t>
            </a:r>
            <a:r>
              <a:rPr lang="en-US" altLang="zh-TW" dirty="0"/>
              <a:t> </a:t>
            </a:r>
            <a:r>
              <a:rPr lang="zh-TW" altLang="en-US" dirty="0"/>
              <a:t>　</a:t>
            </a:r>
            <a:r>
              <a:rPr lang="en-US" altLang="zh-TW" dirty="0">
                <a:hlinkClick r:id="rId10" action="ppaction://hlinkfile"/>
              </a:rPr>
              <a:t>4</a:t>
            </a:r>
            <a:endParaRPr lang="zh-TW" altLang="en-US" dirty="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13317"/>
                                        </p:tgtEl>
                                        <p:attrNameLst>
                                          <p:attrName>style.visibility</p:attrName>
                                        </p:attrNameLst>
                                      </p:cBhvr>
                                      <p:to>
                                        <p:strVal val="visible"/>
                                      </p:to>
                                    </p:set>
                                    <p:anim calcmode="lin" valueType="num">
                                      <p:cBhvr additive="base">
                                        <p:cTn id="7" dur="500" fill="hold"/>
                                        <p:tgtEl>
                                          <p:spTgt spid="13317"/>
                                        </p:tgtEl>
                                        <p:attrNameLst>
                                          <p:attrName>ppt_x</p:attrName>
                                        </p:attrNameLst>
                                      </p:cBhvr>
                                      <p:tavLst>
                                        <p:tav tm="0">
                                          <p:val>
                                            <p:strVal val="#ppt_x"/>
                                          </p:val>
                                        </p:tav>
                                        <p:tav tm="100000">
                                          <p:val>
                                            <p:strVal val="#ppt_x"/>
                                          </p:val>
                                        </p:tav>
                                      </p:tavLst>
                                    </p:anim>
                                    <p:anim calcmode="lin" valueType="num">
                                      <p:cBhvr additive="base">
                                        <p:cTn id="8" dur="500" fill="hold"/>
                                        <p:tgtEl>
                                          <p:spTgt spid="1331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8"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wipe(left)">
                                      <p:cBhvr>
                                        <p:cTn id="13"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70.xml><?xml version="1.0" encoding="utf-8"?>
<p:sld xmlns:a="http://schemas.openxmlformats.org/drawingml/2006/main" xmlns:r="http://schemas.openxmlformats.org/officeDocument/2006/relationships" xmlns:p="http://schemas.openxmlformats.org/presentationml/2006/main">
  <p:cSld>
    <p:bg>
      <p:bgPr>
        <a:solidFill>
          <a:srgbClr val="EA4335"/>
        </a:solidFill>
        <a:effectLst/>
      </p:bgPr>
    </p:bg>
    <p:spTree>
      <p:nvGrpSpPr>
        <p:cNvPr id="1" name=""/>
        <p:cNvGrpSpPr/>
        <p:nvPr/>
      </p:nvGrpSpPr>
      <p:grpSpPr>
        <a:xfrm>
          <a:off x="0" y="0"/>
          <a:ext cx="0" cy="0"/>
          <a:chOff x="0" y="0"/>
          <a:chExt cx="0" cy="0"/>
        </a:xfrm>
      </p:grpSpPr>
      <p:grpSp>
        <p:nvGrpSpPr>
          <p:cNvPr id="61442" name="群組 61441">
            <a:extLst>
              <a:ext uri="{FF2B5EF4-FFF2-40B4-BE49-F238E27FC236}">
                <a16:creationId xmlns:a16="http://schemas.microsoft.com/office/drawing/2014/main" id="{893D2A9D-BA0C-4073-BB7F-7F642C6CD168}"/>
              </a:ext>
            </a:extLst>
          </p:cNvPr>
          <p:cNvGrpSpPr/>
          <p:nvPr/>
        </p:nvGrpSpPr>
        <p:grpSpPr>
          <a:xfrm>
            <a:off x="803917" y="1707962"/>
            <a:ext cx="4331939" cy="3618718"/>
            <a:chOff x="839416" y="1772816"/>
            <a:chExt cx="4331939" cy="3618718"/>
          </a:xfrm>
          <a:solidFill>
            <a:srgbClr val="7030A0"/>
          </a:solidFill>
        </p:grpSpPr>
        <p:sp>
          <p:nvSpPr>
            <p:cNvPr id="61440" name="矩形: 圓角 61439">
              <a:extLst>
                <a:ext uri="{FF2B5EF4-FFF2-40B4-BE49-F238E27FC236}">
                  <a16:creationId xmlns:a16="http://schemas.microsoft.com/office/drawing/2014/main" id="{513F7E75-3A6A-490E-AE1D-818386337461}"/>
                </a:ext>
              </a:extLst>
            </p:cNvPr>
            <p:cNvSpPr/>
            <p:nvPr/>
          </p:nvSpPr>
          <p:spPr>
            <a:xfrm>
              <a:off x="839416" y="1772816"/>
              <a:ext cx="4188081" cy="3618718"/>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61443" name="文字方塊 1"/>
            <p:cNvSpPr txBox="1">
              <a:spLocks noChangeArrowheads="1"/>
            </p:cNvSpPr>
            <p:nvPr/>
          </p:nvSpPr>
          <p:spPr bwMode="auto">
            <a:xfrm>
              <a:off x="1223958" y="2228884"/>
              <a:ext cx="3745105" cy="248356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kumimoji="1">
                  <a:solidFill>
                    <a:schemeClr val="tx1"/>
                  </a:solidFill>
                  <a:latin typeface="Arial" panose="020B0604020202020204" pitchFamily="34" charset="0"/>
                  <a:ea typeface="新細明體" panose="02020500000000000000" pitchFamily="18" charset="-120"/>
                </a:defRPr>
              </a:lvl1pPr>
              <a:lvl2pPr marL="742950" indent="-285750">
                <a:defRPr kumimoji="1">
                  <a:solidFill>
                    <a:schemeClr val="tx1"/>
                  </a:solidFill>
                  <a:latin typeface="Arial" panose="020B0604020202020204" pitchFamily="34" charset="0"/>
                  <a:ea typeface="新細明體" panose="02020500000000000000" pitchFamily="18" charset="-120"/>
                </a:defRPr>
              </a:lvl2pPr>
              <a:lvl3pPr marL="1143000" indent="-228600">
                <a:defRPr kumimoji="1">
                  <a:solidFill>
                    <a:schemeClr val="tx1"/>
                  </a:solidFill>
                  <a:latin typeface="Arial" panose="020B0604020202020204" pitchFamily="34" charset="0"/>
                  <a:ea typeface="新細明體" panose="02020500000000000000" pitchFamily="18" charset="-120"/>
                </a:defRPr>
              </a:lvl3pPr>
              <a:lvl4pPr marL="1600200" indent="-228600">
                <a:defRPr kumimoji="1">
                  <a:solidFill>
                    <a:schemeClr val="tx1"/>
                  </a:solidFill>
                  <a:latin typeface="Arial" panose="020B0604020202020204" pitchFamily="34" charset="0"/>
                  <a:ea typeface="新細明體" panose="02020500000000000000" pitchFamily="18" charset="-120"/>
                </a:defRPr>
              </a:lvl4pPr>
              <a:lvl5pPr marL="2057400" indent="-22860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pPr>
                <a:lnSpc>
                  <a:spcPct val="150000"/>
                </a:lnSpc>
              </a:pPr>
              <a:r>
                <a:rPr lang="zh-TW" altLang="en-US" sz="3600" b="1" dirty="0">
                  <a:solidFill>
                    <a:srgbClr val="FFE9FD"/>
                  </a:solidFill>
                  <a:latin typeface="微軟正黑體" panose="020B0604030504040204" pitchFamily="34" charset="-120"/>
                  <a:ea typeface="微軟正黑體" panose="020B0604030504040204" pitchFamily="34" charset="-120"/>
                </a:rPr>
                <a:t>盡義務、享權利</a:t>
              </a:r>
              <a:endParaRPr lang="en-US" altLang="zh-TW" sz="3600" b="1" dirty="0">
                <a:solidFill>
                  <a:srgbClr val="FFE9FD"/>
                </a:solidFill>
                <a:latin typeface="微軟正黑體" panose="020B0604030504040204" pitchFamily="34" charset="-120"/>
                <a:ea typeface="微軟正黑體" panose="020B0604030504040204" pitchFamily="34" charset="-120"/>
              </a:endParaRPr>
            </a:p>
            <a:p>
              <a:pPr>
                <a:lnSpc>
                  <a:spcPct val="150000"/>
                </a:lnSpc>
              </a:pPr>
              <a:r>
                <a:rPr lang="zh-TW" altLang="en-US" sz="3600" b="1" dirty="0">
                  <a:solidFill>
                    <a:srgbClr val="FFE9FD"/>
                  </a:solidFill>
                  <a:latin typeface="微軟正黑體" panose="020B0604030504040204" pitchFamily="34" charset="-120"/>
                  <a:ea typeface="微軟正黑體" panose="020B0604030504040204" pitchFamily="34" charset="-120"/>
                </a:rPr>
                <a:t>勞工團結力量大</a:t>
              </a:r>
              <a:endParaRPr lang="en-US" altLang="zh-TW" sz="3600" b="1" dirty="0">
                <a:solidFill>
                  <a:srgbClr val="FFE9FD"/>
                </a:solidFill>
                <a:latin typeface="微軟正黑體" panose="020B0604030504040204" pitchFamily="34" charset="-120"/>
                <a:ea typeface="微軟正黑體" panose="020B0604030504040204" pitchFamily="34" charset="-120"/>
              </a:endParaRPr>
            </a:p>
            <a:p>
              <a:pPr>
                <a:lnSpc>
                  <a:spcPct val="150000"/>
                </a:lnSpc>
              </a:pPr>
              <a:r>
                <a:rPr lang="zh-TW" altLang="en-US" sz="3600" b="1" dirty="0">
                  <a:solidFill>
                    <a:srgbClr val="FFE9FD"/>
                  </a:solidFill>
                  <a:latin typeface="微軟正黑體" panose="020B0604030504040204" pitchFamily="34" charset="-120"/>
                  <a:ea typeface="微軟正黑體" panose="020B0604030504040204" pitchFamily="34" charset="-120"/>
                </a:rPr>
                <a:t>幸福就會變很大</a:t>
              </a:r>
            </a:p>
          </p:txBody>
        </p:sp>
        <p:sp>
          <p:nvSpPr>
            <p:cNvPr id="61441" name="直角三角形 61440">
              <a:extLst>
                <a:ext uri="{FF2B5EF4-FFF2-40B4-BE49-F238E27FC236}">
                  <a16:creationId xmlns:a16="http://schemas.microsoft.com/office/drawing/2014/main" id="{2E5E3448-4F0C-47BD-86FA-7AE40DB45455}"/>
                </a:ext>
              </a:extLst>
            </p:cNvPr>
            <p:cNvSpPr/>
            <p:nvPr/>
          </p:nvSpPr>
          <p:spPr>
            <a:xfrm rot="17810575">
              <a:off x="4715907" y="3905642"/>
              <a:ext cx="532800" cy="378097"/>
            </a:xfrm>
            <a:prstGeom prst="r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sp>
        <p:nvSpPr>
          <p:cNvPr id="61445" name="文字方塊 61444">
            <a:extLst>
              <a:ext uri="{FF2B5EF4-FFF2-40B4-BE49-F238E27FC236}">
                <a16:creationId xmlns:a16="http://schemas.microsoft.com/office/drawing/2014/main" id="{A4C4C8CC-946E-4779-AB1F-C97C10BDD136}"/>
              </a:ext>
            </a:extLst>
          </p:cNvPr>
          <p:cNvSpPr txBox="1"/>
          <p:nvPr/>
        </p:nvSpPr>
        <p:spPr>
          <a:xfrm flipH="1">
            <a:off x="5440326" y="1439803"/>
            <a:ext cx="5338888" cy="523220"/>
          </a:xfrm>
          <a:prstGeom prst="rect">
            <a:avLst/>
          </a:prstGeom>
          <a:noFill/>
        </p:spPr>
        <p:txBody>
          <a:bodyPr wrap="square" rtlCol="0">
            <a:spAutoFit/>
          </a:bodyPr>
          <a:lstStyle/>
          <a:p>
            <a:r>
              <a:rPr lang="zh-TW" altLang="en-US" sz="2800" b="1" dirty="0"/>
              <a:t>籌組工會需有</a:t>
            </a:r>
            <a:r>
              <a:rPr lang="en-US" altLang="zh-TW" sz="2800" b="1" dirty="0"/>
              <a:t>30</a:t>
            </a:r>
            <a:r>
              <a:rPr lang="zh-TW" altLang="en-US" sz="2800" b="1" dirty="0"/>
              <a:t>人共同連署發起</a:t>
            </a:r>
          </a:p>
        </p:txBody>
      </p:sp>
      <p:grpSp>
        <p:nvGrpSpPr>
          <p:cNvPr id="4" name="群組 3">
            <a:extLst>
              <a:ext uri="{FF2B5EF4-FFF2-40B4-BE49-F238E27FC236}">
                <a16:creationId xmlns:a16="http://schemas.microsoft.com/office/drawing/2014/main" id="{3168EF90-C38E-41EA-A39F-8FEB0EA4EDD4}"/>
              </a:ext>
            </a:extLst>
          </p:cNvPr>
          <p:cNvGrpSpPr/>
          <p:nvPr/>
        </p:nvGrpSpPr>
        <p:grpSpPr>
          <a:xfrm>
            <a:off x="4956954" y="2228884"/>
            <a:ext cx="6480720" cy="4074744"/>
            <a:chOff x="2567608" y="2467272"/>
            <a:chExt cx="6140450" cy="3860800"/>
          </a:xfrm>
        </p:grpSpPr>
        <p:sp>
          <p:nvSpPr>
            <p:cNvPr id="5" name="任意多边形 163">
              <a:extLst>
                <a:ext uri="{FF2B5EF4-FFF2-40B4-BE49-F238E27FC236}">
                  <a16:creationId xmlns:a16="http://schemas.microsoft.com/office/drawing/2014/main" id="{972BC51F-C952-4667-A0E4-3783828A471E}"/>
                </a:ext>
              </a:extLst>
            </p:cNvPr>
            <p:cNvSpPr/>
            <p:nvPr/>
          </p:nvSpPr>
          <p:spPr bwMode="auto">
            <a:xfrm>
              <a:off x="7238034" y="3602335"/>
              <a:ext cx="73025" cy="85725"/>
            </a:xfrm>
            <a:custGeom>
              <a:avLst/>
              <a:gdLst>
                <a:gd name="T0" fmla="*/ 15 w 24"/>
                <a:gd name="T1" fmla="*/ 26 h 28"/>
                <a:gd name="T2" fmla="*/ 19 w 24"/>
                <a:gd name="T3" fmla="*/ 28 h 28"/>
                <a:gd name="T4" fmla="*/ 21 w 24"/>
                <a:gd name="T5" fmla="*/ 27 h 28"/>
                <a:gd name="T6" fmla="*/ 22 w 24"/>
                <a:gd name="T7" fmla="*/ 20 h 28"/>
                <a:gd name="T8" fmla="*/ 8 w 24"/>
                <a:gd name="T9" fmla="*/ 3 h 28"/>
                <a:gd name="T10" fmla="*/ 2 w 24"/>
                <a:gd name="T11" fmla="*/ 2 h 28"/>
                <a:gd name="T12" fmla="*/ 1 w 24"/>
                <a:gd name="T13" fmla="*/ 8 h 28"/>
                <a:gd name="T14" fmla="*/ 15 w 24"/>
                <a:gd name="T15" fmla="*/ 26 h 2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4" h="28">
                  <a:moveTo>
                    <a:pt x="15" y="26"/>
                  </a:moveTo>
                  <a:cubicBezTo>
                    <a:pt x="16" y="27"/>
                    <a:pt x="17" y="28"/>
                    <a:pt x="19" y="28"/>
                  </a:cubicBezTo>
                  <a:cubicBezTo>
                    <a:pt x="20" y="28"/>
                    <a:pt x="21" y="27"/>
                    <a:pt x="21" y="27"/>
                  </a:cubicBezTo>
                  <a:cubicBezTo>
                    <a:pt x="23" y="25"/>
                    <a:pt x="24" y="22"/>
                    <a:pt x="22" y="20"/>
                  </a:cubicBezTo>
                  <a:cubicBezTo>
                    <a:pt x="18" y="14"/>
                    <a:pt x="13" y="8"/>
                    <a:pt x="8" y="3"/>
                  </a:cubicBezTo>
                  <a:cubicBezTo>
                    <a:pt x="7" y="1"/>
                    <a:pt x="4" y="0"/>
                    <a:pt x="2" y="2"/>
                  </a:cubicBezTo>
                  <a:cubicBezTo>
                    <a:pt x="0" y="3"/>
                    <a:pt x="0" y="6"/>
                    <a:pt x="1" y="8"/>
                  </a:cubicBezTo>
                  <a:cubicBezTo>
                    <a:pt x="6" y="14"/>
                    <a:pt x="10" y="20"/>
                    <a:pt x="15" y="26"/>
                  </a:cubicBezTo>
                  <a:close/>
                </a:path>
              </a:pathLst>
            </a:custGeom>
            <a:solidFill>
              <a:srgbClr val="D4D5D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6" name="任意多边形 164">
              <a:extLst>
                <a:ext uri="{FF2B5EF4-FFF2-40B4-BE49-F238E27FC236}">
                  <a16:creationId xmlns:a16="http://schemas.microsoft.com/office/drawing/2014/main" id="{4695D419-1B4F-445C-9F57-D84D1BF6D5FA}"/>
                </a:ext>
              </a:extLst>
            </p:cNvPr>
            <p:cNvSpPr/>
            <p:nvPr/>
          </p:nvSpPr>
          <p:spPr bwMode="auto">
            <a:xfrm>
              <a:off x="6952284" y="3316585"/>
              <a:ext cx="82550" cy="73025"/>
            </a:xfrm>
            <a:custGeom>
              <a:avLst/>
              <a:gdLst>
                <a:gd name="T0" fmla="*/ 19 w 27"/>
                <a:gd name="T1" fmla="*/ 23 h 24"/>
                <a:gd name="T2" fmla="*/ 22 w 27"/>
                <a:gd name="T3" fmla="*/ 24 h 24"/>
                <a:gd name="T4" fmla="*/ 26 w 27"/>
                <a:gd name="T5" fmla="*/ 23 h 24"/>
                <a:gd name="T6" fmla="*/ 25 w 27"/>
                <a:gd name="T7" fmla="*/ 16 h 24"/>
                <a:gd name="T8" fmla="*/ 8 w 27"/>
                <a:gd name="T9" fmla="*/ 2 h 24"/>
                <a:gd name="T10" fmla="*/ 2 w 27"/>
                <a:gd name="T11" fmla="*/ 2 h 24"/>
                <a:gd name="T12" fmla="*/ 2 w 27"/>
                <a:gd name="T13" fmla="*/ 9 h 24"/>
                <a:gd name="T14" fmla="*/ 19 w 27"/>
                <a:gd name="T15" fmla="*/ 23 h 2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 h="24">
                  <a:moveTo>
                    <a:pt x="19" y="23"/>
                  </a:moveTo>
                  <a:cubicBezTo>
                    <a:pt x="20" y="24"/>
                    <a:pt x="21" y="24"/>
                    <a:pt x="22" y="24"/>
                  </a:cubicBezTo>
                  <a:cubicBezTo>
                    <a:pt x="24" y="24"/>
                    <a:pt x="25" y="24"/>
                    <a:pt x="26" y="23"/>
                  </a:cubicBezTo>
                  <a:cubicBezTo>
                    <a:pt x="27" y="21"/>
                    <a:pt x="27" y="18"/>
                    <a:pt x="25" y="16"/>
                  </a:cubicBezTo>
                  <a:cubicBezTo>
                    <a:pt x="20" y="11"/>
                    <a:pt x="14" y="6"/>
                    <a:pt x="8" y="2"/>
                  </a:cubicBezTo>
                  <a:cubicBezTo>
                    <a:pt x="6" y="0"/>
                    <a:pt x="4" y="0"/>
                    <a:pt x="2" y="2"/>
                  </a:cubicBezTo>
                  <a:cubicBezTo>
                    <a:pt x="0" y="4"/>
                    <a:pt x="1" y="7"/>
                    <a:pt x="2" y="9"/>
                  </a:cubicBezTo>
                  <a:cubicBezTo>
                    <a:pt x="8" y="13"/>
                    <a:pt x="14" y="18"/>
                    <a:pt x="19" y="23"/>
                  </a:cubicBezTo>
                  <a:close/>
                </a:path>
              </a:pathLst>
            </a:custGeom>
            <a:solidFill>
              <a:srgbClr val="D4D5D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7" name="任意多边形 165">
              <a:extLst>
                <a:ext uri="{FF2B5EF4-FFF2-40B4-BE49-F238E27FC236}">
                  <a16:creationId xmlns:a16="http://schemas.microsoft.com/office/drawing/2014/main" id="{B93763D7-FE6B-4AEC-AE05-CD66FEBF5400}"/>
                </a:ext>
              </a:extLst>
            </p:cNvPr>
            <p:cNvSpPr/>
            <p:nvPr/>
          </p:nvSpPr>
          <p:spPr bwMode="auto">
            <a:xfrm>
              <a:off x="3807446" y="6147097"/>
              <a:ext cx="71438" cy="85725"/>
            </a:xfrm>
            <a:custGeom>
              <a:avLst/>
              <a:gdLst>
                <a:gd name="T0" fmla="*/ 21 w 23"/>
                <a:gd name="T1" fmla="*/ 28 h 28"/>
                <a:gd name="T2" fmla="*/ 22 w 23"/>
                <a:gd name="T3" fmla="*/ 21 h 28"/>
                <a:gd name="T4" fmla="*/ 9 w 23"/>
                <a:gd name="T5" fmla="*/ 3 h 28"/>
                <a:gd name="T6" fmla="*/ 3 w 23"/>
                <a:gd name="T7" fmla="*/ 2 h 28"/>
                <a:gd name="T8" fmla="*/ 1 w 23"/>
                <a:gd name="T9" fmla="*/ 8 h 28"/>
                <a:gd name="T10" fmla="*/ 14 w 23"/>
                <a:gd name="T11" fmla="*/ 27 h 28"/>
                <a:gd name="T12" fmla="*/ 16 w 23"/>
                <a:gd name="T13" fmla="*/ 28 h 28"/>
                <a:gd name="T14" fmla="*/ 20 w 23"/>
                <a:gd name="T15" fmla="*/ 28 h 28"/>
                <a:gd name="T16" fmla="*/ 21 w 23"/>
                <a:gd name="T17" fmla="*/ 28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3" h="28">
                  <a:moveTo>
                    <a:pt x="21" y="28"/>
                  </a:moveTo>
                  <a:cubicBezTo>
                    <a:pt x="23" y="26"/>
                    <a:pt x="23" y="23"/>
                    <a:pt x="22" y="21"/>
                  </a:cubicBezTo>
                  <a:cubicBezTo>
                    <a:pt x="17" y="15"/>
                    <a:pt x="13" y="9"/>
                    <a:pt x="9" y="3"/>
                  </a:cubicBezTo>
                  <a:cubicBezTo>
                    <a:pt x="8" y="1"/>
                    <a:pt x="5" y="0"/>
                    <a:pt x="3" y="2"/>
                  </a:cubicBezTo>
                  <a:cubicBezTo>
                    <a:pt x="1" y="3"/>
                    <a:pt x="0" y="6"/>
                    <a:pt x="1" y="8"/>
                  </a:cubicBezTo>
                  <a:cubicBezTo>
                    <a:pt x="6" y="14"/>
                    <a:pt x="10" y="20"/>
                    <a:pt x="14" y="27"/>
                  </a:cubicBezTo>
                  <a:cubicBezTo>
                    <a:pt x="15" y="27"/>
                    <a:pt x="15" y="27"/>
                    <a:pt x="16" y="28"/>
                  </a:cubicBezTo>
                  <a:cubicBezTo>
                    <a:pt x="20" y="28"/>
                    <a:pt x="20" y="28"/>
                    <a:pt x="20" y="28"/>
                  </a:cubicBezTo>
                  <a:cubicBezTo>
                    <a:pt x="20" y="28"/>
                    <a:pt x="21" y="28"/>
                    <a:pt x="21" y="28"/>
                  </a:cubicBezTo>
                  <a:close/>
                </a:path>
              </a:pathLst>
            </a:custGeom>
            <a:solidFill>
              <a:srgbClr val="D4D5D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8" name="任意多边形 168">
              <a:extLst>
                <a:ext uri="{FF2B5EF4-FFF2-40B4-BE49-F238E27FC236}">
                  <a16:creationId xmlns:a16="http://schemas.microsoft.com/office/drawing/2014/main" id="{BFC2AE9B-D41A-4B23-8D65-814DAF1B5B8E}"/>
                </a:ext>
              </a:extLst>
            </p:cNvPr>
            <p:cNvSpPr/>
            <p:nvPr/>
          </p:nvSpPr>
          <p:spPr bwMode="auto">
            <a:xfrm>
              <a:off x="7347571" y="6101060"/>
              <a:ext cx="68263" cy="85725"/>
            </a:xfrm>
            <a:custGeom>
              <a:avLst/>
              <a:gdLst>
                <a:gd name="T0" fmla="*/ 2 w 22"/>
                <a:gd name="T1" fmla="*/ 27 h 28"/>
                <a:gd name="T2" fmla="*/ 5 w 22"/>
                <a:gd name="T3" fmla="*/ 28 h 28"/>
                <a:gd name="T4" fmla="*/ 9 w 22"/>
                <a:gd name="T5" fmla="*/ 26 h 28"/>
                <a:gd name="T6" fmla="*/ 21 w 22"/>
                <a:gd name="T7" fmla="*/ 7 h 28"/>
                <a:gd name="T8" fmla="*/ 20 w 22"/>
                <a:gd name="T9" fmla="*/ 1 h 28"/>
                <a:gd name="T10" fmla="*/ 13 w 22"/>
                <a:gd name="T11" fmla="*/ 2 h 28"/>
                <a:gd name="T12" fmla="*/ 1 w 22"/>
                <a:gd name="T13" fmla="*/ 21 h 28"/>
                <a:gd name="T14" fmla="*/ 2 w 22"/>
                <a:gd name="T15" fmla="*/ 27 h 2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2" h="28">
                  <a:moveTo>
                    <a:pt x="2" y="27"/>
                  </a:moveTo>
                  <a:cubicBezTo>
                    <a:pt x="3" y="28"/>
                    <a:pt x="4" y="28"/>
                    <a:pt x="5" y="28"/>
                  </a:cubicBezTo>
                  <a:cubicBezTo>
                    <a:pt x="6" y="28"/>
                    <a:pt x="8" y="28"/>
                    <a:pt x="9" y="26"/>
                  </a:cubicBezTo>
                  <a:cubicBezTo>
                    <a:pt x="13" y="20"/>
                    <a:pt x="17" y="14"/>
                    <a:pt x="21" y="7"/>
                  </a:cubicBezTo>
                  <a:cubicBezTo>
                    <a:pt x="22" y="5"/>
                    <a:pt x="22" y="2"/>
                    <a:pt x="20" y="1"/>
                  </a:cubicBezTo>
                  <a:cubicBezTo>
                    <a:pt x="17" y="0"/>
                    <a:pt x="15" y="0"/>
                    <a:pt x="13" y="2"/>
                  </a:cubicBezTo>
                  <a:cubicBezTo>
                    <a:pt x="9" y="9"/>
                    <a:pt x="5" y="15"/>
                    <a:pt x="1" y="21"/>
                  </a:cubicBezTo>
                  <a:cubicBezTo>
                    <a:pt x="0" y="23"/>
                    <a:pt x="0" y="26"/>
                    <a:pt x="2" y="27"/>
                  </a:cubicBezTo>
                  <a:close/>
                </a:path>
              </a:pathLst>
            </a:custGeom>
            <a:solidFill>
              <a:srgbClr val="D4D5D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9" name="任意多边形 169">
              <a:extLst>
                <a:ext uri="{FF2B5EF4-FFF2-40B4-BE49-F238E27FC236}">
                  <a16:creationId xmlns:a16="http://schemas.microsoft.com/office/drawing/2014/main" id="{EA6B789F-1E30-4DEE-BC6C-5CD87DFAA2A4}"/>
                </a:ext>
              </a:extLst>
            </p:cNvPr>
            <p:cNvSpPr/>
            <p:nvPr/>
          </p:nvSpPr>
          <p:spPr bwMode="auto">
            <a:xfrm>
              <a:off x="7304709" y="6212185"/>
              <a:ext cx="33338" cy="20638"/>
            </a:xfrm>
            <a:custGeom>
              <a:avLst/>
              <a:gdLst>
                <a:gd name="T0" fmla="*/ 11 w 11"/>
                <a:gd name="T1" fmla="*/ 7 h 7"/>
                <a:gd name="T2" fmla="*/ 9 w 11"/>
                <a:gd name="T3" fmla="*/ 1 h 7"/>
                <a:gd name="T4" fmla="*/ 3 w 11"/>
                <a:gd name="T5" fmla="*/ 2 h 7"/>
                <a:gd name="T6" fmla="*/ 0 w 11"/>
                <a:gd name="T7" fmla="*/ 7 h 7"/>
                <a:gd name="T8" fmla="*/ 11 w 11"/>
                <a:gd name="T9" fmla="*/ 7 h 7"/>
              </a:gdLst>
              <a:ahLst/>
              <a:cxnLst>
                <a:cxn ang="0">
                  <a:pos x="T0" y="T1"/>
                </a:cxn>
                <a:cxn ang="0">
                  <a:pos x="T2" y="T3"/>
                </a:cxn>
                <a:cxn ang="0">
                  <a:pos x="T4" y="T5"/>
                </a:cxn>
                <a:cxn ang="0">
                  <a:pos x="T6" y="T7"/>
                </a:cxn>
                <a:cxn ang="0">
                  <a:pos x="T8" y="T9"/>
                </a:cxn>
              </a:cxnLst>
              <a:rect l="0" t="0" r="r" b="b"/>
              <a:pathLst>
                <a:path w="11" h="7">
                  <a:moveTo>
                    <a:pt x="11" y="7"/>
                  </a:moveTo>
                  <a:cubicBezTo>
                    <a:pt x="11" y="5"/>
                    <a:pt x="11" y="3"/>
                    <a:pt x="9" y="1"/>
                  </a:cubicBezTo>
                  <a:cubicBezTo>
                    <a:pt x="7" y="0"/>
                    <a:pt x="4" y="0"/>
                    <a:pt x="3" y="2"/>
                  </a:cubicBezTo>
                  <a:cubicBezTo>
                    <a:pt x="2" y="4"/>
                    <a:pt x="1" y="5"/>
                    <a:pt x="0" y="7"/>
                  </a:cubicBezTo>
                  <a:lnTo>
                    <a:pt x="11" y="7"/>
                  </a:lnTo>
                  <a:close/>
                </a:path>
              </a:pathLst>
            </a:custGeom>
            <a:solidFill>
              <a:srgbClr val="D4D5D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0" name="任意多边形 175">
              <a:extLst>
                <a:ext uri="{FF2B5EF4-FFF2-40B4-BE49-F238E27FC236}">
                  <a16:creationId xmlns:a16="http://schemas.microsoft.com/office/drawing/2014/main" id="{6C84875F-EF8F-4046-99BE-D57BBEC114E6}"/>
                </a:ext>
              </a:extLst>
            </p:cNvPr>
            <p:cNvSpPr/>
            <p:nvPr/>
          </p:nvSpPr>
          <p:spPr bwMode="auto">
            <a:xfrm>
              <a:off x="6847509" y="3234035"/>
              <a:ext cx="85725" cy="69850"/>
            </a:xfrm>
            <a:custGeom>
              <a:avLst/>
              <a:gdLst>
                <a:gd name="T0" fmla="*/ 2 w 28"/>
                <a:gd name="T1" fmla="*/ 9 h 23"/>
                <a:gd name="T2" fmla="*/ 20 w 28"/>
                <a:gd name="T3" fmla="*/ 22 h 23"/>
                <a:gd name="T4" fmla="*/ 23 w 28"/>
                <a:gd name="T5" fmla="*/ 23 h 23"/>
                <a:gd name="T6" fmla="*/ 26 w 28"/>
                <a:gd name="T7" fmla="*/ 21 h 23"/>
                <a:gd name="T8" fmla="*/ 26 w 28"/>
                <a:gd name="T9" fmla="*/ 15 h 23"/>
                <a:gd name="T10" fmla="*/ 8 w 28"/>
                <a:gd name="T11" fmla="*/ 1 h 23"/>
                <a:gd name="T12" fmla="*/ 1 w 28"/>
                <a:gd name="T13" fmla="*/ 2 h 23"/>
                <a:gd name="T14" fmla="*/ 2 w 28"/>
                <a:gd name="T15" fmla="*/ 9 h 2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8" h="23">
                  <a:moveTo>
                    <a:pt x="2" y="9"/>
                  </a:moveTo>
                  <a:cubicBezTo>
                    <a:pt x="8" y="13"/>
                    <a:pt x="14" y="18"/>
                    <a:pt x="20" y="22"/>
                  </a:cubicBezTo>
                  <a:cubicBezTo>
                    <a:pt x="21" y="23"/>
                    <a:pt x="22" y="23"/>
                    <a:pt x="23" y="23"/>
                  </a:cubicBezTo>
                  <a:cubicBezTo>
                    <a:pt x="24" y="23"/>
                    <a:pt x="26" y="23"/>
                    <a:pt x="26" y="21"/>
                  </a:cubicBezTo>
                  <a:cubicBezTo>
                    <a:pt x="28" y="20"/>
                    <a:pt x="28" y="17"/>
                    <a:pt x="26" y="15"/>
                  </a:cubicBezTo>
                  <a:cubicBezTo>
                    <a:pt x="20" y="10"/>
                    <a:pt x="14" y="6"/>
                    <a:pt x="8" y="1"/>
                  </a:cubicBezTo>
                  <a:cubicBezTo>
                    <a:pt x="6" y="0"/>
                    <a:pt x="3" y="0"/>
                    <a:pt x="1" y="2"/>
                  </a:cubicBezTo>
                  <a:cubicBezTo>
                    <a:pt x="0" y="4"/>
                    <a:pt x="0" y="7"/>
                    <a:pt x="2" y="9"/>
                  </a:cubicBezTo>
                  <a:close/>
                </a:path>
              </a:pathLst>
            </a:custGeom>
            <a:solidFill>
              <a:srgbClr val="D4D5D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1" name="任意多边形 177">
              <a:extLst>
                <a:ext uri="{FF2B5EF4-FFF2-40B4-BE49-F238E27FC236}">
                  <a16:creationId xmlns:a16="http://schemas.microsoft.com/office/drawing/2014/main" id="{7202E867-CA78-42D2-9E50-A329F1A48685}"/>
                </a:ext>
              </a:extLst>
            </p:cNvPr>
            <p:cNvSpPr/>
            <p:nvPr/>
          </p:nvSpPr>
          <p:spPr bwMode="auto">
            <a:xfrm>
              <a:off x="6736384" y="3157835"/>
              <a:ext cx="90488" cy="66675"/>
            </a:xfrm>
            <a:custGeom>
              <a:avLst/>
              <a:gdLst>
                <a:gd name="T0" fmla="*/ 2 w 29"/>
                <a:gd name="T1" fmla="*/ 9 h 22"/>
                <a:gd name="T2" fmla="*/ 21 w 29"/>
                <a:gd name="T3" fmla="*/ 21 h 22"/>
                <a:gd name="T4" fmla="*/ 24 w 29"/>
                <a:gd name="T5" fmla="*/ 22 h 22"/>
                <a:gd name="T6" fmla="*/ 27 w 29"/>
                <a:gd name="T7" fmla="*/ 20 h 22"/>
                <a:gd name="T8" fmla="*/ 26 w 29"/>
                <a:gd name="T9" fmla="*/ 14 h 22"/>
                <a:gd name="T10" fmla="*/ 7 w 29"/>
                <a:gd name="T11" fmla="*/ 1 h 22"/>
                <a:gd name="T12" fmla="*/ 1 w 29"/>
                <a:gd name="T13" fmla="*/ 3 h 22"/>
                <a:gd name="T14" fmla="*/ 2 w 29"/>
                <a:gd name="T15" fmla="*/ 9 h 2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9" h="22">
                  <a:moveTo>
                    <a:pt x="2" y="9"/>
                  </a:moveTo>
                  <a:cubicBezTo>
                    <a:pt x="9" y="13"/>
                    <a:pt x="15" y="17"/>
                    <a:pt x="21" y="21"/>
                  </a:cubicBezTo>
                  <a:cubicBezTo>
                    <a:pt x="22" y="22"/>
                    <a:pt x="23" y="22"/>
                    <a:pt x="24" y="22"/>
                  </a:cubicBezTo>
                  <a:cubicBezTo>
                    <a:pt x="25" y="22"/>
                    <a:pt x="26" y="22"/>
                    <a:pt x="27" y="20"/>
                  </a:cubicBezTo>
                  <a:cubicBezTo>
                    <a:pt x="29" y="18"/>
                    <a:pt x="28" y="15"/>
                    <a:pt x="26" y="14"/>
                  </a:cubicBezTo>
                  <a:cubicBezTo>
                    <a:pt x="20" y="10"/>
                    <a:pt x="14" y="5"/>
                    <a:pt x="7" y="1"/>
                  </a:cubicBezTo>
                  <a:cubicBezTo>
                    <a:pt x="5" y="0"/>
                    <a:pt x="2" y="1"/>
                    <a:pt x="1" y="3"/>
                  </a:cubicBezTo>
                  <a:cubicBezTo>
                    <a:pt x="0" y="5"/>
                    <a:pt x="0" y="8"/>
                    <a:pt x="2" y="9"/>
                  </a:cubicBezTo>
                  <a:close/>
                </a:path>
              </a:pathLst>
            </a:custGeom>
            <a:solidFill>
              <a:srgbClr val="D4D5D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2" name="任意多边形 178">
              <a:extLst>
                <a:ext uri="{FF2B5EF4-FFF2-40B4-BE49-F238E27FC236}">
                  <a16:creationId xmlns:a16="http://schemas.microsoft.com/office/drawing/2014/main" id="{8778D780-12F5-4B96-935C-8395AAA75010}"/>
                </a:ext>
              </a:extLst>
            </p:cNvPr>
            <p:cNvSpPr/>
            <p:nvPr/>
          </p:nvSpPr>
          <p:spPr bwMode="auto">
            <a:xfrm>
              <a:off x="6499846" y="3026072"/>
              <a:ext cx="95250" cy="60325"/>
            </a:xfrm>
            <a:custGeom>
              <a:avLst/>
              <a:gdLst>
                <a:gd name="T0" fmla="*/ 3 w 31"/>
                <a:gd name="T1" fmla="*/ 10 h 20"/>
                <a:gd name="T2" fmla="*/ 23 w 31"/>
                <a:gd name="T3" fmla="*/ 20 h 20"/>
                <a:gd name="T4" fmla="*/ 25 w 31"/>
                <a:gd name="T5" fmla="*/ 20 h 20"/>
                <a:gd name="T6" fmla="*/ 29 w 31"/>
                <a:gd name="T7" fmla="*/ 18 h 20"/>
                <a:gd name="T8" fmla="*/ 28 w 31"/>
                <a:gd name="T9" fmla="*/ 11 h 20"/>
                <a:gd name="T10" fmla="*/ 7 w 31"/>
                <a:gd name="T11" fmla="*/ 1 h 20"/>
                <a:gd name="T12" fmla="*/ 1 w 31"/>
                <a:gd name="T13" fmla="*/ 4 h 20"/>
                <a:gd name="T14" fmla="*/ 3 w 31"/>
                <a:gd name="T15" fmla="*/ 10 h 2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1" h="20">
                  <a:moveTo>
                    <a:pt x="3" y="10"/>
                  </a:moveTo>
                  <a:cubicBezTo>
                    <a:pt x="10" y="13"/>
                    <a:pt x="17" y="16"/>
                    <a:pt x="23" y="20"/>
                  </a:cubicBezTo>
                  <a:cubicBezTo>
                    <a:pt x="24" y="20"/>
                    <a:pt x="25" y="20"/>
                    <a:pt x="25" y="20"/>
                  </a:cubicBezTo>
                  <a:cubicBezTo>
                    <a:pt x="27" y="20"/>
                    <a:pt x="29" y="19"/>
                    <a:pt x="29" y="18"/>
                  </a:cubicBezTo>
                  <a:cubicBezTo>
                    <a:pt x="31" y="15"/>
                    <a:pt x="30" y="13"/>
                    <a:pt x="28" y="11"/>
                  </a:cubicBezTo>
                  <a:cubicBezTo>
                    <a:pt x="21" y="8"/>
                    <a:pt x="14" y="5"/>
                    <a:pt x="7" y="1"/>
                  </a:cubicBezTo>
                  <a:cubicBezTo>
                    <a:pt x="5" y="0"/>
                    <a:pt x="2" y="1"/>
                    <a:pt x="1" y="4"/>
                  </a:cubicBezTo>
                  <a:cubicBezTo>
                    <a:pt x="0" y="6"/>
                    <a:pt x="1" y="9"/>
                    <a:pt x="3" y="10"/>
                  </a:cubicBezTo>
                  <a:close/>
                </a:path>
              </a:pathLst>
            </a:custGeom>
            <a:solidFill>
              <a:srgbClr val="D4D5D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3" name="任意多边形 179">
              <a:extLst>
                <a:ext uri="{FF2B5EF4-FFF2-40B4-BE49-F238E27FC236}">
                  <a16:creationId xmlns:a16="http://schemas.microsoft.com/office/drawing/2014/main" id="{191B2195-9EFF-42AF-B84D-FED91A23F26C}"/>
                </a:ext>
              </a:extLst>
            </p:cNvPr>
            <p:cNvSpPr/>
            <p:nvPr/>
          </p:nvSpPr>
          <p:spPr bwMode="auto">
            <a:xfrm>
              <a:off x="6620496" y="3086397"/>
              <a:ext cx="92075" cy="65088"/>
            </a:xfrm>
            <a:custGeom>
              <a:avLst/>
              <a:gdLst>
                <a:gd name="T0" fmla="*/ 3 w 30"/>
                <a:gd name="T1" fmla="*/ 10 h 21"/>
                <a:gd name="T2" fmla="*/ 22 w 30"/>
                <a:gd name="T3" fmla="*/ 21 h 21"/>
                <a:gd name="T4" fmla="*/ 25 w 30"/>
                <a:gd name="T5" fmla="*/ 21 h 21"/>
                <a:gd name="T6" fmla="*/ 29 w 30"/>
                <a:gd name="T7" fmla="*/ 19 h 21"/>
                <a:gd name="T8" fmla="*/ 27 w 30"/>
                <a:gd name="T9" fmla="*/ 13 h 21"/>
                <a:gd name="T10" fmla="*/ 8 w 30"/>
                <a:gd name="T11" fmla="*/ 2 h 21"/>
                <a:gd name="T12" fmla="*/ 1 w 30"/>
                <a:gd name="T13" fmla="*/ 3 h 21"/>
                <a:gd name="T14" fmla="*/ 3 w 30"/>
                <a:gd name="T15" fmla="*/ 10 h 2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0" h="21">
                  <a:moveTo>
                    <a:pt x="3" y="10"/>
                  </a:moveTo>
                  <a:cubicBezTo>
                    <a:pt x="9" y="13"/>
                    <a:pt x="16" y="17"/>
                    <a:pt x="22" y="21"/>
                  </a:cubicBezTo>
                  <a:cubicBezTo>
                    <a:pt x="23" y="21"/>
                    <a:pt x="24" y="21"/>
                    <a:pt x="25" y="21"/>
                  </a:cubicBezTo>
                  <a:cubicBezTo>
                    <a:pt x="26" y="21"/>
                    <a:pt x="28" y="21"/>
                    <a:pt x="29" y="19"/>
                  </a:cubicBezTo>
                  <a:cubicBezTo>
                    <a:pt x="30" y="17"/>
                    <a:pt x="29" y="14"/>
                    <a:pt x="27" y="13"/>
                  </a:cubicBezTo>
                  <a:cubicBezTo>
                    <a:pt x="21" y="9"/>
                    <a:pt x="14" y="5"/>
                    <a:pt x="8" y="2"/>
                  </a:cubicBezTo>
                  <a:cubicBezTo>
                    <a:pt x="5" y="0"/>
                    <a:pt x="3" y="1"/>
                    <a:pt x="1" y="3"/>
                  </a:cubicBezTo>
                  <a:cubicBezTo>
                    <a:pt x="0" y="6"/>
                    <a:pt x="1" y="8"/>
                    <a:pt x="3" y="10"/>
                  </a:cubicBezTo>
                  <a:close/>
                </a:path>
              </a:pathLst>
            </a:custGeom>
            <a:solidFill>
              <a:srgbClr val="D4D5D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4" name="任意多边形 183">
              <a:extLst>
                <a:ext uri="{FF2B5EF4-FFF2-40B4-BE49-F238E27FC236}">
                  <a16:creationId xmlns:a16="http://schemas.microsoft.com/office/drawing/2014/main" id="{AC66244A-8590-4479-840E-237802B34F41}"/>
                </a:ext>
              </a:extLst>
            </p:cNvPr>
            <p:cNvSpPr/>
            <p:nvPr/>
          </p:nvSpPr>
          <p:spPr bwMode="auto">
            <a:xfrm>
              <a:off x="7482509" y="5866110"/>
              <a:ext cx="65088" cy="90488"/>
            </a:xfrm>
            <a:custGeom>
              <a:avLst/>
              <a:gdLst>
                <a:gd name="T0" fmla="*/ 17 w 21"/>
                <a:gd name="T1" fmla="*/ 1 h 30"/>
                <a:gd name="T2" fmla="*/ 11 w 21"/>
                <a:gd name="T3" fmla="*/ 3 h 30"/>
                <a:gd name="T4" fmla="*/ 2 w 21"/>
                <a:gd name="T5" fmla="*/ 23 h 30"/>
                <a:gd name="T6" fmla="*/ 4 w 21"/>
                <a:gd name="T7" fmla="*/ 29 h 30"/>
                <a:gd name="T8" fmla="*/ 6 w 21"/>
                <a:gd name="T9" fmla="*/ 30 h 30"/>
                <a:gd name="T10" fmla="*/ 10 w 21"/>
                <a:gd name="T11" fmla="*/ 27 h 30"/>
                <a:gd name="T12" fmla="*/ 20 w 21"/>
                <a:gd name="T13" fmla="*/ 7 h 30"/>
                <a:gd name="T14" fmla="*/ 17 w 21"/>
                <a:gd name="T15" fmla="*/ 1 h 3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1" h="30">
                  <a:moveTo>
                    <a:pt x="17" y="1"/>
                  </a:moveTo>
                  <a:cubicBezTo>
                    <a:pt x="15" y="0"/>
                    <a:pt x="12" y="1"/>
                    <a:pt x="11" y="3"/>
                  </a:cubicBezTo>
                  <a:cubicBezTo>
                    <a:pt x="8" y="10"/>
                    <a:pt x="5" y="17"/>
                    <a:pt x="2" y="23"/>
                  </a:cubicBezTo>
                  <a:cubicBezTo>
                    <a:pt x="0" y="25"/>
                    <a:pt x="1" y="28"/>
                    <a:pt x="4" y="29"/>
                  </a:cubicBezTo>
                  <a:cubicBezTo>
                    <a:pt x="4" y="30"/>
                    <a:pt x="5" y="30"/>
                    <a:pt x="6" y="30"/>
                  </a:cubicBezTo>
                  <a:cubicBezTo>
                    <a:pt x="7" y="30"/>
                    <a:pt x="9" y="29"/>
                    <a:pt x="10" y="27"/>
                  </a:cubicBezTo>
                  <a:cubicBezTo>
                    <a:pt x="13" y="21"/>
                    <a:pt x="16" y="14"/>
                    <a:pt x="20" y="7"/>
                  </a:cubicBezTo>
                  <a:cubicBezTo>
                    <a:pt x="21" y="5"/>
                    <a:pt x="20" y="2"/>
                    <a:pt x="17" y="1"/>
                  </a:cubicBezTo>
                  <a:close/>
                </a:path>
              </a:pathLst>
            </a:custGeom>
            <a:solidFill>
              <a:srgbClr val="D4D5D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5" name="任意多边形 186">
              <a:extLst>
                <a:ext uri="{FF2B5EF4-FFF2-40B4-BE49-F238E27FC236}">
                  <a16:creationId xmlns:a16="http://schemas.microsoft.com/office/drawing/2014/main" id="{5E103900-7001-44BC-B4AA-DF24C39A98C4}"/>
                </a:ext>
              </a:extLst>
            </p:cNvPr>
            <p:cNvSpPr/>
            <p:nvPr/>
          </p:nvSpPr>
          <p:spPr bwMode="auto">
            <a:xfrm>
              <a:off x="7419009" y="5985172"/>
              <a:ext cx="66675" cy="88900"/>
            </a:xfrm>
            <a:custGeom>
              <a:avLst/>
              <a:gdLst>
                <a:gd name="T0" fmla="*/ 1 w 22"/>
                <a:gd name="T1" fmla="*/ 22 h 29"/>
                <a:gd name="T2" fmla="*/ 3 w 22"/>
                <a:gd name="T3" fmla="*/ 29 h 29"/>
                <a:gd name="T4" fmla="*/ 5 w 22"/>
                <a:gd name="T5" fmla="*/ 29 h 29"/>
                <a:gd name="T6" fmla="*/ 9 w 22"/>
                <a:gd name="T7" fmla="*/ 27 h 29"/>
                <a:gd name="T8" fmla="*/ 21 w 22"/>
                <a:gd name="T9" fmla="*/ 7 h 29"/>
                <a:gd name="T10" fmla="*/ 19 w 22"/>
                <a:gd name="T11" fmla="*/ 1 h 29"/>
                <a:gd name="T12" fmla="*/ 13 w 22"/>
                <a:gd name="T13" fmla="*/ 3 h 29"/>
                <a:gd name="T14" fmla="*/ 1 w 22"/>
                <a:gd name="T15" fmla="*/ 22 h 2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2" h="29">
                  <a:moveTo>
                    <a:pt x="1" y="22"/>
                  </a:moveTo>
                  <a:cubicBezTo>
                    <a:pt x="0" y="25"/>
                    <a:pt x="1" y="27"/>
                    <a:pt x="3" y="29"/>
                  </a:cubicBezTo>
                  <a:cubicBezTo>
                    <a:pt x="4" y="29"/>
                    <a:pt x="5" y="29"/>
                    <a:pt x="5" y="29"/>
                  </a:cubicBezTo>
                  <a:cubicBezTo>
                    <a:pt x="7" y="29"/>
                    <a:pt x="8" y="28"/>
                    <a:pt x="9" y="27"/>
                  </a:cubicBezTo>
                  <a:cubicBezTo>
                    <a:pt x="13" y="21"/>
                    <a:pt x="17" y="14"/>
                    <a:pt x="21" y="7"/>
                  </a:cubicBezTo>
                  <a:cubicBezTo>
                    <a:pt x="22" y="5"/>
                    <a:pt x="21" y="2"/>
                    <a:pt x="19" y="1"/>
                  </a:cubicBezTo>
                  <a:cubicBezTo>
                    <a:pt x="17" y="0"/>
                    <a:pt x="14" y="1"/>
                    <a:pt x="13" y="3"/>
                  </a:cubicBezTo>
                  <a:cubicBezTo>
                    <a:pt x="9" y="9"/>
                    <a:pt x="5" y="16"/>
                    <a:pt x="1" y="22"/>
                  </a:cubicBezTo>
                  <a:close/>
                </a:path>
              </a:pathLst>
            </a:custGeom>
            <a:solidFill>
              <a:srgbClr val="D4D5D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6" name="任意多边形 190">
              <a:extLst>
                <a:ext uri="{FF2B5EF4-FFF2-40B4-BE49-F238E27FC236}">
                  <a16:creationId xmlns:a16="http://schemas.microsoft.com/office/drawing/2014/main" id="{6BDB3508-8610-4904-8D88-EC5FA0CCDB43}"/>
                </a:ext>
              </a:extLst>
            </p:cNvPr>
            <p:cNvSpPr/>
            <p:nvPr/>
          </p:nvSpPr>
          <p:spPr bwMode="auto">
            <a:xfrm>
              <a:off x="7520609" y="4056360"/>
              <a:ext cx="60325" cy="92075"/>
            </a:xfrm>
            <a:custGeom>
              <a:avLst/>
              <a:gdLst>
                <a:gd name="T0" fmla="*/ 10 w 20"/>
                <a:gd name="T1" fmla="*/ 27 h 30"/>
                <a:gd name="T2" fmla="*/ 14 w 20"/>
                <a:gd name="T3" fmla="*/ 30 h 30"/>
                <a:gd name="T4" fmla="*/ 16 w 20"/>
                <a:gd name="T5" fmla="*/ 30 h 30"/>
                <a:gd name="T6" fmla="*/ 19 w 20"/>
                <a:gd name="T7" fmla="*/ 24 h 30"/>
                <a:gd name="T8" fmla="*/ 10 w 20"/>
                <a:gd name="T9" fmla="*/ 3 h 30"/>
                <a:gd name="T10" fmla="*/ 3 w 20"/>
                <a:gd name="T11" fmla="*/ 1 h 30"/>
                <a:gd name="T12" fmla="*/ 1 w 20"/>
                <a:gd name="T13" fmla="*/ 7 h 30"/>
                <a:gd name="T14" fmla="*/ 10 w 20"/>
                <a:gd name="T15" fmla="*/ 27 h 3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0" h="30">
                  <a:moveTo>
                    <a:pt x="10" y="27"/>
                  </a:moveTo>
                  <a:cubicBezTo>
                    <a:pt x="11" y="29"/>
                    <a:pt x="13" y="30"/>
                    <a:pt x="14" y="30"/>
                  </a:cubicBezTo>
                  <a:cubicBezTo>
                    <a:pt x="15" y="30"/>
                    <a:pt x="16" y="30"/>
                    <a:pt x="16" y="30"/>
                  </a:cubicBezTo>
                  <a:cubicBezTo>
                    <a:pt x="19" y="29"/>
                    <a:pt x="20" y="26"/>
                    <a:pt x="19" y="24"/>
                  </a:cubicBezTo>
                  <a:cubicBezTo>
                    <a:pt x="16" y="17"/>
                    <a:pt x="13" y="10"/>
                    <a:pt x="10" y="3"/>
                  </a:cubicBezTo>
                  <a:cubicBezTo>
                    <a:pt x="8" y="1"/>
                    <a:pt x="6" y="0"/>
                    <a:pt x="3" y="1"/>
                  </a:cubicBezTo>
                  <a:cubicBezTo>
                    <a:pt x="1" y="2"/>
                    <a:pt x="0" y="5"/>
                    <a:pt x="1" y="7"/>
                  </a:cubicBezTo>
                  <a:cubicBezTo>
                    <a:pt x="4" y="14"/>
                    <a:pt x="7" y="21"/>
                    <a:pt x="10" y="27"/>
                  </a:cubicBezTo>
                  <a:close/>
                </a:path>
              </a:pathLst>
            </a:custGeom>
            <a:solidFill>
              <a:srgbClr val="D4D5D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7" name="任意多边形 191">
              <a:extLst>
                <a:ext uri="{FF2B5EF4-FFF2-40B4-BE49-F238E27FC236}">
                  <a16:creationId xmlns:a16="http://schemas.microsoft.com/office/drawing/2014/main" id="{CB63AF11-A95C-40A6-A8D6-45B2E0E52BC6}"/>
                </a:ext>
              </a:extLst>
            </p:cNvPr>
            <p:cNvSpPr/>
            <p:nvPr/>
          </p:nvSpPr>
          <p:spPr bwMode="auto">
            <a:xfrm>
              <a:off x="7571409" y="4178597"/>
              <a:ext cx="55563" cy="95250"/>
            </a:xfrm>
            <a:custGeom>
              <a:avLst/>
              <a:gdLst>
                <a:gd name="T0" fmla="*/ 1 w 18"/>
                <a:gd name="T1" fmla="*/ 7 h 31"/>
                <a:gd name="T2" fmla="*/ 9 w 18"/>
                <a:gd name="T3" fmla="*/ 28 h 31"/>
                <a:gd name="T4" fmla="*/ 13 w 18"/>
                <a:gd name="T5" fmla="*/ 31 h 31"/>
                <a:gd name="T6" fmla="*/ 15 w 18"/>
                <a:gd name="T7" fmla="*/ 31 h 31"/>
                <a:gd name="T8" fmla="*/ 18 w 18"/>
                <a:gd name="T9" fmla="*/ 25 h 31"/>
                <a:gd name="T10" fmla="*/ 10 w 18"/>
                <a:gd name="T11" fmla="*/ 4 h 31"/>
                <a:gd name="T12" fmla="*/ 4 w 18"/>
                <a:gd name="T13" fmla="*/ 1 h 31"/>
                <a:gd name="T14" fmla="*/ 1 w 18"/>
                <a:gd name="T15" fmla="*/ 7 h 3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 h="31">
                  <a:moveTo>
                    <a:pt x="1" y="7"/>
                  </a:moveTo>
                  <a:cubicBezTo>
                    <a:pt x="4" y="14"/>
                    <a:pt x="7" y="21"/>
                    <a:pt x="9" y="28"/>
                  </a:cubicBezTo>
                  <a:cubicBezTo>
                    <a:pt x="10" y="30"/>
                    <a:pt x="11" y="31"/>
                    <a:pt x="13" y="31"/>
                  </a:cubicBezTo>
                  <a:cubicBezTo>
                    <a:pt x="14" y="31"/>
                    <a:pt x="14" y="31"/>
                    <a:pt x="15" y="31"/>
                  </a:cubicBezTo>
                  <a:cubicBezTo>
                    <a:pt x="17" y="30"/>
                    <a:pt x="18" y="27"/>
                    <a:pt x="18" y="25"/>
                  </a:cubicBezTo>
                  <a:cubicBezTo>
                    <a:pt x="15" y="18"/>
                    <a:pt x="13" y="11"/>
                    <a:pt x="10" y="4"/>
                  </a:cubicBezTo>
                  <a:cubicBezTo>
                    <a:pt x="9" y="1"/>
                    <a:pt x="6" y="0"/>
                    <a:pt x="4" y="1"/>
                  </a:cubicBezTo>
                  <a:cubicBezTo>
                    <a:pt x="2" y="2"/>
                    <a:pt x="0" y="5"/>
                    <a:pt x="1" y="7"/>
                  </a:cubicBezTo>
                  <a:close/>
                </a:path>
              </a:pathLst>
            </a:custGeom>
            <a:solidFill>
              <a:srgbClr val="D4D5D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8" name="任意多边形 192">
              <a:extLst>
                <a:ext uri="{FF2B5EF4-FFF2-40B4-BE49-F238E27FC236}">
                  <a16:creationId xmlns:a16="http://schemas.microsoft.com/office/drawing/2014/main" id="{721713E9-18BC-434C-A231-F320CB6A069D}"/>
                </a:ext>
              </a:extLst>
            </p:cNvPr>
            <p:cNvSpPr/>
            <p:nvPr/>
          </p:nvSpPr>
          <p:spPr bwMode="auto">
            <a:xfrm>
              <a:off x="7461871" y="3935710"/>
              <a:ext cx="61913" cy="92075"/>
            </a:xfrm>
            <a:custGeom>
              <a:avLst/>
              <a:gdLst>
                <a:gd name="T0" fmla="*/ 11 w 20"/>
                <a:gd name="T1" fmla="*/ 27 h 30"/>
                <a:gd name="T2" fmla="*/ 15 w 20"/>
                <a:gd name="T3" fmla="*/ 30 h 30"/>
                <a:gd name="T4" fmla="*/ 17 w 20"/>
                <a:gd name="T5" fmla="*/ 29 h 30"/>
                <a:gd name="T6" fmla="*/ 19 w 20"/>
                <a:gd name="T7" fmla="*/ 23 h 30"/>
                <a:gd name="T8" fmla="*/ 9 w 20"/>
                <a:gd name="T9" fmla="*/ 3 h 30"/>
                <a:gd name="T10" fmla="*/ 3 w 20"/>
                <a:gd name="T11" fmla="*/ 1 h 30"/>
                <a:gd name="T12" fmla="*/ 1 w 20"/>
                <a:gd name="T13" fmla="*/ 7 h 30"/>
                <a:gd name="T14" fmla="*/ 11 w 20"/>
                <a:gd name="T15" fmla="*/ 27 h 3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0" h="30">
                  <a:moveTo>
                    <a:pt x="11" y="27"/>
                  </a:moveTo>
                  <a:cubicBezTo>
                    <a:pt x="12" y="29"/>
                    <a:pt x="13" y="30"/>
                    <a:pt x="15" y="30"/>
                  </a:cubicBezTo>
                  <a:cubicBezTo>
                    <a:pt x="16" y="30"/>
                    <a:pt x="17" y="29"/>
                    <a:pt x="17" y="29"/>
                  </a:cubicBezTo>
                  <a:cubicBezTo>
                    <a:pt x="19" y="28"/>
                    <a:pt x="20" y="25"/>
                    <a:pt x="19" y="23"/>
                  </a:cubicBezTo>
                  <a:cubicBezTo>
                    <a:pt x="16" y="16"/>
                    <a:pt x="12" y="10"/>
                    <a:pt x="9" y="3"/>
                  </a:cubicBezTo>
                  <a:cubicBezTo>
                    <a:pt x="8" y="1"/>
                    <a:pt x="5" y="0"/>
                    <a:pt x="3" y="1"/>
                  </a:cubicBezTo>
                  <a:cubicBezTo>
                    <a:pt x="0" y="2"/>
                    <a:pt x="0" y="5"/>
                    <a:pt x="1" y="7"/>
                  </a:cubicBezTo>
                  <a:cubicBezTo>
                    <a:pt x="4" y="14"/>
                    <a:pt x="8" y="20"/>
                    <a:pt x="11" y="27"/>
                  </a:cubicBezTo>
                  <a:close/>
                </a:path>
              </a:pathLst>
            </a:custGeom>
            <a:solidFill>
              <a:srgbClr val="D4D5D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9" name="任意多边形 193">
              <a:extLst>
                <a:ext uri="{FF2B5EF4-FFF2-40B4-BE49-F238E27FC236}">
                  <a16:creationId xmlns:a16="http://schemas.microsoft.com/office/drawing/2014/main" id="{0E57BB46-700A-42C9-B232-75A9DDDBD717}"/>
                </a:ext>
              </a:extLst>
            </p:cNvPr>
            <p:cNvSpPr/>
            <p:nvPr/>
          </p:nvSpPr>
          <p:spPr bwMode="auto">
            <a:xfrm>
              <a:off x="7617446" y="4304010"/>
              <a:ext cx="52388" cy="98425"/>
            </a:xfrm>
            <a:custGeom>
              <a:avLst/>
              <a:gdLst>
                <a:gd name="T0" fmla="*/ 1 w 17"/>
                <a:gd name="T1" fmla="*/ 7 h 32"/>
                <a:gd name="T2" fmla="*/ 7 w 17"/>
                <a:gd name="T3" fmla="*/ 28 h 32"/>
                <a:gd name="T4" fmla="*/ 12 w 17"/>
                <a:gd name="T5" fmla="*/ 32 h 32"/>
                <a:gd name="T6" fmla="*/ 13 w 17"/>
                <a:gd name="T7" fmla="*/ 31 h 32"/>
                <a:gd name="T8" fmla="*/ 16 w 17"/>
                <a:gd name="T9" fmla="*/ 26 h 32"/>
                <a:gd name="T10" fmla="*/ 10 w 17"/>
                <a:gd name="T11" fmla="*/ 4 h 32"/>
                <a:gd name="T12" fmla="*/ 4 w 17"/>
                <a:gd name="T13" fmla="*/ 1 h 32"/>
                <a:gd name="T14" fmla="*/ 1 w 17"/>
                <a:gd name="T15" fmla="*/ 7 h 3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7" h="32">
                  <a:moveTo>
                    <a:pt x="1" y="7"/>
                  </a:moveTo>
                  <a:cubicBezTo>
                    <a:pt x="3" y="14"/>
                    <a:pt x="5" y="21"/>
                    <a:pt x="7" y="28"/>
                  </a:cubicBezTo>
                  <a:cubicBezTo>
                    <a:pt x="8" y="30"/>
                    <a:pt x="10" y="32"/>
                    <a:pt x="12" y="32"/>
                  </a:cubicBezTo>
                  <a:cubicBezTo>
                    <a:pt x="12" y="32"/>
                    <a:pt x="12" y="32"/>
                    <a:pt x="13" y="31"/>
                  </a:cubicBezTo>
                  <a:cubicBezTo>
                    <a:pt x="15" y="31"/>
                    <a:pt x="17" y="28"/>
                    <a:pt x="16" y="26"/>
                  </a:cubicBezTo>
                  <a:cubicBezTo>
                    <a:pt x="14" y="19"/>
                    <a:pt x="12" y="11"/>
                    <a:pt x="10" y="4"/>
                  </a:cubicBezTo>
                  <a:cubicBezTo>
                    <a:pt x="9" y="2"/>
                    <a:pt x="6" y="0"/>
                    <a:pt x="4" y="1"/>
                  </a:cubicBezTo>
                  <a:cubicBezTo>
                    <a:pt x="1" y="2"/>
                    <a:pt x="0" y="5"/>
                    <a:pt x="1" y="7"/>
                  </a:cubicBezTo>
                  <a:close/>
                </a:path>
              </a:pathLst>
            </a:custGeom>
            <a:solidFill>
              <a:srgbClr val="D4D5D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0" name="任意多边形 194">
              <a:extLst>
                <a:ext uri="{FF2B5EF4-FFF2-40B4-BE49-F238E27FC236}">
                  <a16:creationId xmlns:a16="http://schemas.microsoft.com/office/drawing/2014/main" id="{BDDD9D58-169B-4A5B-9B80-C98537DE45B2}"/>
                </a:ext>
              </a:extLst>
            </p:cNvPr>
            <p:cNvSpPr/>
            <p:nvPr/>
          </p:nvSpPr>
          <p:spPr bwMode="auto">
            <a:xfrm>
              <a:off x="7655546" y="4435772"/>
              <a:ext cx="46038" cy="95250"/>
            </a:xfrm>
            <a:custGeom>
              <a:avLst/>
              <a:gdLst>
                <a:gd name="T0" fmla="*/ 1 w 15"/>
                <a:gd name="T1" fmla="*/ 6 h 31"/>
                <a:gd name="T2" fmla="*/ 6 w 15"/>
                <a:gd name="T3" fmla="*/ 28 h 31"/>
                <a:gd name="T4" fmla="*/ 10 w 15"/>
                <a:gd name="T5" fmla="*/ 31 h 31"/>
                <a:gd name="T6" fmla="*/ 11 w 15"/>
                <a:gd name="T7" fmla="*/ 31 h 31"/>
                <a:gd name="T8" fmla="*/ 15 w 15"/>
                <a:gd name="T9" fmla="*/ 26 h 31"/>
                <a:gd name="T10" fmla="*/ 10 w 15"/>
                <a:gd name="T11" fmla="*/ 4 h 31"/>
                <a:gd name="T12" fmla="*/ 4 w 15"/>
                <a:gd name="T13" fmla="*/ 0 h 31"/>
                <a:gd name="T14" fmla="*/ 1 w 15"/>
                <a:gd name="T15" fmla="*/ 6 h 3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 h="31">
                  <a:moveTo>
                    <a:pt x="1" y="6"/>
                  </a:moveTo>
                  <a:cubicBezTo>
                    <a:pt x="2" y="13"/>
                    <a:pt x="4" y="20"/>
                    <a:pt x="6" y="28"/>
                  </a:cubicBezTo>
                  <a:cubicBezTo>
                    <a:pt x="6" y="30"/>
                    <a:pt x="8" y="31"/>
                    <a:pt x="10" y="31"/>
                  </a:cubicBezTo>
                  <a:cubicBezTo>
                    <a:pt x="10" y="31"/>
                    <a:pt x="11" y="31"/>
                    <a:pt x="11" y="31"/>
                  </a:cubicBezTo>
                  <a:cubicBezTo>
                    <a:pt x="14" y="30"/>
                    <a:pt x="15" y="28"/>
                    <a:pt x="15" y="26"/>
                  </a:cubicBezTo>
                  <a:cubicBezTo>
                    <a:pt x="13" y="18"/>
                    <a:pt x="11" y="11"/>
                    <a:pt x="10" y="4"/>
                  </a:cubicBezTo>
                  <a:cubicBezTo>
                    <a:pt x="9" y="1"/>
                    <a:pt x="6" y="0"/>
                    <a:pt x="4" y="0"/>
                  </a:cubicBezTo>
                  <a:cubicBezTo>
                    <a:pt x="2" y="1"/>
                    <a:pt x="0" y="3"/>
                    <a:pt x="1" y="6"/>
                  </a:cubicBezTo>
                  <a:close/>
                </a:path>
              </a:pathLst>
            </a:custGeom>
            <a:solidFill>
              <a:srgbClr val="D4D5D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1" name="任意多边形 195">
              <a:extLst>
                <a:ext uri="{FF2B5EF4-FFF2-40B4-BE49-F238E27FC236}">
                  <a16:creationId xmlns:a16="http://schemas.microsoft.com/office/drawing/2014/main" id="{57E0C3D7-5C27-4DD2-BFFC-E79F0D14EB30}"/>
                </a:ext>
              </a:extLst>
            </p:cNvPr>
            <p:cNvSpPr/>
            <p:nvPr/>
          </p:nvSpPr>
          <p:spPr bwMode="auto">
            <a:xfrm>
              <a:off x="7704759" y="4699297"/>
              <a:ext cx="36513" cy="98425"/>
            </a:xfrm>
            <a:custGeom>
              <a:avLst/>
              <a:gdLst>
                <a:gd name="T0" fmla="*/ 4 w 12"/>
                <a:gd name="T1" fmla="*/ 0 h 32"/>
                <a:gd name="T2" fmla="*/ 0 w 12"/>
                <a:gd name="T3" fmla="*/ 5 h 32"/>
                <a:gd name="T4" fmla="*/ 3 w 12"/>
                <a:gd name="T5" fmla="*/ 27 h 32"/>
                <a:gd name="T6" fmla="*/ 7 w 12"/>
                <a:gd name="T7" fmla="*/ 32 h 32"/>
                <a:gd name="T8" fmla="*/ 8 w 12"/>
                <a:gd name="T9" fmla="*/ 32 h 32"/>
                <a:gd name="T10" fmla="*/ 12 w 12"/>
                <a:gd name="T11" fmla="*/ 27 h 32"/>
                <a:gd name="T12" fmla="*/ 9 w 12"/>
                <a:gd name="T13" fmla="*/ 4 h 32"/>
                <a:gd name="T14" fmla="*/ 4 w 12"/>
                <a:gd name="T15" fmla="*/ 0 h 3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 h="32">
                  <a:moveTo>
                    <a:pt x="4" y="0"/>
                  </a:moveTo>
                  <a:cubicBezTo>
                    <a:pt x="2" y="1"/>
                    <a:pt x="0" y="3"/>
                    <a:pt x="0" y="5"/>
                  </a:cubicBezTo>
                  <a:cubicBezTo>
                    <a:pt x="1" y="13"/>
                    <a:pt x="2" y="20"/>
                    <a:pt x="3" y="27"/>
                  </a:cubicBezTo>
                  <a:cubicBezTo>
                    <a:pt x="3" y="30"/>
                    <a:pt x="5" y="32"/>
                    <a:pt x="7" y="32"/>
                  </a:cubicBezTo>
                  <a:cubicBezTo>
                    <a:pt x="7" y="32"/>
                    <a:pt x="7" y="32"/>
                    <a:pt x="8" y="32"/>
                  </a:cubicBezTo>
                  <a:cubicBezTo>
                    <a:pt x="10" y="31"/>
                    <a:pt x="12" y="29"/>
                    <a:pt x="12" y="27"/>
                  </a:cubicBezTo>
                  <a:cubicBezTo>
                    <a:pt x="11" y="19"/>
                    <a:pt x="10" y="12"/>
                    <a:pt x="9" y="4"/>
                  </a:cubicBezTo>
                  <a:cubicBezTo>
                    <a:pt x="9" y="2"/>
                    <a:pt x="7" y="0"/>
                    <a:pt x="4" y="0"/>
                  </a:cubicBezTo>
                  <a:close/>
                </a:path>
              </a:pathLst>
            </a:custGeom>
            <a:solidFill>
              <a:srgbClr val="D4D5D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2" name="任意多边形 197">
              <a:extLst>
                <a:ext uri="{FF2B5EF4-FFF2-40B4-BE49-F238E27FC236}">
                  <a16:creationId xmlns:a16="http://schemas.microsoft.com/office/drawing/2014/main" id="{FE8E88F2-DD3B-4116-AD5E-9F8BA56F2169}"/>
                </a:ext>
              </a:extLst>
            </p:cNvPr>
            <p:cNvSpPr/>
            <p:nvPr/>
          </p:nvSpPr>
          <p:spPr bwMode="auto">
            <a:xfrm>
              <a:off x="7682534" y="4567535"/>
              <a:ext cx="42863" cy="95250"/>
            </a:xfrm>
            <a:custGeom>
              <a:avLst/>
              <a:gdLst>
                <a:gd name="T0" fmla="*/ 5 w 14"/>
                <a:gd name="T1" fmla="*/ 0 h 31"/>
                <a:gd name="T2" fmla="*/ 1 w 14"/>
                <a:gd name="T3" fmla="*/ 5 h 31"/>
                <a:gd name="T4" fmla="*/ 5 w 14"/>
                <a:gd name="T5" fmla="*/ 27 h 31"/>
                <a:gd name="T6" fmla="*/ 9 w 14"/>
                <a:gd name="T7" fmla="*/ 31 h 31"/>
                <a:gd name="T8" fmla="*/ 10 w 14"/>
                <a:gd name="T9" fmla="*/ 31 h 31"/>
                <a:gd name="T10" fmla="*/ 14 w 14"/>
                <a:gd name="T11" fmla="*/ 26 h 31"/>
                <a:gd name="T12" fmla="*/ 10 w 14"/>
                <a:gd name="T13" fmla="*/ 4 h 31"/>
                <a:gd name="T14" fmla="*/ 5 w 14"/>
                <a:gd name="T15" fmla="*/ 0 h 3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 h="31">
                  <a:moveTo>
                    <a:pt x="5" y="0"/>
                  </a:moveTo>
                  <a:cubicBezTo>
                    <a:pt x="2" y="0"/>
                    <a:pt x="0" y="3"/>
                    <a:pt x="1" y="5"/>
                  </a:cubicBezTo>
                  <a:cubicBezTo>
                    <a:pt x="2" y="13"/>
                    <a:pt x="3" y="20"/>
                    <a:pt x="5" y="27"/>
                  </a:cubicBezTo>
                  <a:cubicBezTo>
                    <a:pt x="5" y="30"/>
                    <a:pt x="7" y="31"/>
                    <a:pt x="9" y="31"/>
                  </a:cubicBezTo>
                  <a:cubicBezTo>
                    <a:pt x="9" y="31"/>
                    <a:pt x="10" y="31"/>
                    <a:pt x="10" y="31"/>
                  </a:cubicBezTo>
                  <a:cubicBezTo>
                    <a:pt x="12" y="31"/>
                    <a:pt x="14" y="28"/>
                    <a:pt x="14" y="26"/>
                  </a:cubicBezTo>
                  <a:cubicBezTo>
                    <a:pt x="12" y="19"/>
                    <a:pt x="11" y="11"/>
                    <a:pt x="10" y="4"/>
                  </a:cubicBezTo>
                  <a:cubicBezTo>
                    <a:pt x="9" y="1"/>
                    <a:pt x="7" y="0"/>
                    <a:pt x="5" y="0"/>
                  </a:cubicBezTo>
                  <a:close/>
                </a:path>
              </a:pathLst>
            </a:custGeom>
            <a:solidFill>
              <a:srgbClr val="D4D5D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3" name="任意多边形 199">
              <a:extLst>
                <a:ext uri="{FF2B5EF4-FFF2-40B4-BE49-F238E27FC236}">
                  <a16:creationId xmlns:a16="http://schemas.microsoft.com/office/drawing/2014/main" id="{4DF901F4-5095-492E-8C5F-98A361B0B139}"/>
                </a:ext>
              </a:extLst>
            </p:cNvPr>
            <p:cNvSpPr/>
            <p:nvPr/>
          </p:nvSpPr>
          <p:spPr bwMode="auto">
            <a:xfrm>
              <a:off x="3461371" y="4613572"/>
              <a:ext cx="39688" cy="95250"/>
            </a:xfrm>
            <a:custGeom>
              <a:avLst/>
              <a:gdLst>
                <a:gd name="T0" fmla="*/ 4 w 13"/>
                <a:gd name="T1" fmla="*/ 31 h 31"/>
                <a:gd name="T2" fmla="*/ 5 w 13"/>
                <a:gd name="T3" fmla="*/ 31 h 31"/>
                <a:gd name="T4" fmla="*/ 9 w 13"/>
                <a:gd name="T5" fmla="*/ 27 h 31"/>
                <a:gd name="T6" fmla="*/ 13 w 13"/>
                <a:gd name="T7" fmla="*/ 5 h 31"/>
                <a:gd name="T8" fmla="*/ 9 w 13"/>
                <a:gd name="T9" fmla="*/ 0 h 31"/>
                <a:gd name="T10" fmla="*/ 4 w 13"/>
                <a:gd name="T11" fmla="*/ 4 h 31"/>
                <a:gd name="T12" fmla="*/ 0 w 13"/>
                <a:gd name="T13" fmla="*/ 26 h 31"/>
                <a:gd name="T14" fmla="*/ 4 w 13"/>
                <a:gd name="T15" fmla="*/ 31 h 3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 h="31">
                  <a:moveTo>
                    <a:pt x="4" y="31"/>
                  </a:moveTo>
                  <a:cubicBezTo>
                    <a:pt x="5" y="31"/>
                    <a:pt x="5" y="31"/>
                    <a:pt x="5" y="31"/>
                  </a:cubicBezTo>
                  <a:cubicBezTo>
                    <a:pt x="7" y="31"/>
                    <a:pt x="9" y="30"/>
                    <a:pt x="9" y="27"/>
                  </a:cubicBezTo>
                  <a:cubicBezTo>
                    <a:pt x="10" y="20"/>
                    <a:pt x="12" y="13"/>
                    <a:pt x="13" y="5"/>
                  </a:cubicBezTo>
                  <a:cubicBezTo>
                    <a:pt x="13" y="3"/>
                    <a:pt x="11" y="0"/>
                    <a:pt x="9" y="0"/>
                  </a:cubicBezTo>
                  <a:cubicBezTo>
                    <a:pt x="6" y="0"/>
                    <a:pt x="4" y="1"/>
                    <a:pt x="4" y="4"/>
                  </a:cubicBezTo>
                  <a:cubicBezTo>
                    <a:pt x="2" y="11"/>
                    <a:pt x="1" y="19"/>
                    <a:pt x="0" y="26"/>
                  </a:cubicBezTo>
                  <a:cubicBezTo>
                    <a:pt x="0" y="29"/>
                    <a:pt x="2" y="31"/>
                    <a:pt x="4" y="31"/>
                  </a:cubicBezTo>
                  <a:close/>
                </a:path>
              </a:pathLst>
            </a:custGeom>
            <a:solidFill>
              <a:srgbClr val="D4D5D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4" name="任意多边形 200">
              <a:extLst>
                <a:ext uri="{FF2B5EF4-FFF2-40B4-BE49-F238E27FC236}">
                  <a16:creationId xmlns:a16="http://schemas.microsoft.com/office/drawing/2014/main" id="{36104BC3-8223-4DDD-A179-E2E3BF54CF53}"/>
                </a:ext>
              </a:extLst>
            </p:cNvPr>
            <p:cNvSpPr/>
            <p:nvPr/>
          </p:nvSpPr>
          <p:spPr bwMode="auto">
            <a:xfrm>
              <a:off x="3596309" y="4099222"/>
              <a:ext cx="58738" cy="92075"/>
            </a:xfrm>
            <a:custGeom>
              <a:avLst/>
              <a:gdLst>
                <a:gd name="T0" fmla="*/ 3 w 19"/>
                <a:gd name="T1" fmla="*/ 30 h 30"/>
                <a:gd name="T2" fmla="*/ 5 w 19"/>
                <a:gd name="T3" fmla="*/ 30 h 30"/>
                <a:gd name="T4" fmla="*/ 9 w 19"/>
                <a:gd name="T5" fmla="*/ 27 h 30"/>
                <a:gd name="T6" fmla="*/ 18 w 19"/>
                <a:gd name="T7" fmla="*/ 7 h 30"/>
                <a:gd name="T8" fmla="*/ 15 w 19"/>
                <a:gd name="T9" fmla="*/ 1 h 30"/>
                <a:gd name="T10" fmla="*/ 9 w 19"/>
                <a:gd name="T11" fmla="*/ 3 h 30"/>
                <a:gd name="T12" fmla="*/ 1 w 19"/>
                <a:gd name="T13" fmla="*/ 24 h 30"/>
                <a:gd name="T14" fmla="*/ 3 w 19"/>
                <a:gd name="T15" fmla="*/ 30 h 3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9" h="30">
                  <a:moveTo>
                    <a:pt x="3" y="30"/>
                  </a:moveTo>
                  <a:cubicBezTo>
                    <a:pt x="4" y="30"/>
                    <a:pt x="4" y="30"/>
                    <a:pt x="5" y="30"/>
                  </a:cubicBezTo>
                  <a:cubicBezTo>
                    <a:pt x="7" y="30"/>
                    <a:pt x="8" y="29"/>
                    <a:pt x="9" y="27"/>
                  </a:cubicBezTo>
                  <a:cubicBezTo>
                    <a:pt x="12" y="20"/>
                    <a:pt x="15" y="13"/>
                    <a:pt x="18" y="7"/>
                  </a:cubicBezTo>
                  <a:cubicBezTo>
                    <a:pt x="19" y="4"/>
                    <a:pt x="18" y="2"/>
                    <a:pt x="15" y="1"/>
                  </a:cubicBezTo>
                  <a:cubicBezTo>
                    <a:pt x="13" y="0"/>
                    <a:pt x="10" y="1"/>
                    <a:pt x="9" y="3"/>
                  </a:cubicBezTo>
                  <a:cubicBezTo>
                    <a:pt x="6" y="10"/>
                    <a:pt x="3" y="17"/>
                    <a:pt x="1" y="24"/>
                  </a:cubicBezTo>
                  <a:cubicBezTo>
                    <a:pt x="0" y="26"/>
                    <a:pt x="1" y="29"/>
                    <a:pt x="3" y="30"/>
                  </a:cubicBezTo>
                  <a:close/>
                </a:path>
              </a:pathLst>
            </a:custGeom>
            <a:solidFill>
              <a:srgbClr val="D4D5D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5" name="任意多边形 201">
              <a:extLst>
                <a:ext uri="{FF2B5EF4-FFF2-40B4-BE49-F238E27FC236}">
                  <a16:creationId xmlns:a16="http://schemas.microsoft.com/office/drawing/2014/main" id="{03B88ECF-D191-4DD6-9DB2-99434AF32964}"/>
                </a:ext>
              </a:extLst>
            </p:cNvPr>
            <p:cNvSpPr/>
            <p:nvPr/>
          </p:nvSpPr>
          <p:spPr bwMode="auto">
            <a:xfrm>
              <a:off x="3448671" y="4745335"/>
              <a:ext cx="33338" cy="98425"/>
            </a:xfrm>
            <a:custGeom>
              <a:avLst/>
              <a:gdLst>
                <a:gd name="T0" fmla="*/ 4 w 11"/>
                <a:gd name="T1" fmla="*/ 32 h 32"/>
                <a:gd name="T2" fmla="*/ 5 w 11"/>
                <a:gd name="T3" fmla="*/ 32 h 32"/>
                <a:gd name="T4" fmla="*/ 9 w 11"/>
                <a:gd name="T5" fmla="*/ 28 h 32"/>
                <a:gd name="T6" fmla="*/ 11 w 11"/>
                <a:gd name="T7" fmla="*/ 5 h 32"/>
                <a:gd name="T8" fmla="*/ 7 w 11"/>
                <a:gd name="T9" fmla="*/ 0 h 32"/>
                <a:gd name="T10" fmla="*/ 2 w 11"/>
                <a:gd name="T11" fmla="*/ 5 h 32"/>
                <a:gd name="T12" fmla="*/ 0 w 11"/>
                <a:gd name="T13" fmla="*/ 27 h 32"/>
                <a:gd name="T14" fmla="*/ 4 w 11"/>
                <a:gd name="T15" fmla="*/ 32 h 3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 h="32">
                  <a:moveTo>
                    <a:pt x="4" y="32"/>
                  </a:moveTo>
                  <a:cubicBezTo>
                    <a:pt x="5" y="32"/>
                    <a:pt x="5" y="32"/>
                    <a:pt x="5" y="32"/>
                  </a:cubicBezTo>
                  <a:cubicBezTo>
                    <a:pt x="7" y="32"/>
                    <a:pt x="9" y="30"/>
                    <a:pt x="9" y="28"/>
                  </a:cubicBezTo>
                  <a:cubicBezTo>
                    <a:pt x="10" y="20"/>
                    <a:pt x="10" y="13"/>
                    <a:pt x="11" y="5"/>
                  </a:cubicBezTo>
                  <a:cubicBezTo>
                    <a:pt x="11" y="3"/>
                    <a:pt x="10" y="1"/>
                    <a:pt x="7" y="0"/>
                  </a:cubicBezTo>
                  <a:cubicBezTo>
                    <a:pt x="4" y="0"/>
                    <a:pt x="2" y="2"/>
                    <a:pt x="2" y="5"/>
                  </a:cubicBezTo>
                  <a:cubicBezTo>
                    <a:pt x="1" y="12"/>
                    <a:pt x="1" y="20"/>
                    <a:pt x="0" y="27"/>
                  </a:cubicBezTo>
                  <a:cubicBezTo>
                    <a:pt x="0" y="30"/>
                    <a:pt x="2" y="32"/>
                    <a:pt x="4" y="32"/>
                  </a:cubicBezTo>
                  <a:close/>
                </a:path>
              </a:pathLst>
            </a:custGeom>
            <a:solidFill>
              <a:srgbClr val="D4D5D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6" name="任意多边形 202">
              <a:extLst>
                <a:ext uri="{FF2B5EF4-FFF2-40B4-BE49-F238E27FC236}">
                  <a16:creationId xmlns:a16="http://schemas.microsoft.com/office/drawing/2014/main" id="{BB1D15AE-79FE-4000-A421-3155641EF3EE}"/>
                </a:ext>
              </a:extLst>
            </p:cNvPr>
            <p:cNvSpPr/>
            <p:nvPr/>
          </p:nvSpPr>
          <p:spPr bwMode="auto">
            <a:xfrm>
              <a:off x="3445496" y="5015210"/>
              <a:ext cx="30163" cy="95250"/>
            </a:xfrm>
            <a:custGeom>
              <a:avLst/>
              <a:gdLst>
                <a:gd name="T0" fmla="*/ 6 w 10"/>
                <a:gd name="T1" fmla="*/ 31 h 31"/>
                <a:gd name="T2" fmla="*/ 10 w 10"/>
                <a:gd name="T3" fmla="*/ 27 h 31"/>
                <a:gd name="T4" fmla="*/ 9 w 10"/>
                <a:gd name="T5" fmla="*/ 4 h 31"/>
                <a:gd name="T6" fmla="*/ 4 w 10"/>
                <a:gd name="T7" fmla="*/ 0 h 31"/>
                <a:gd name="T8" fmla="*/ 0 w 10"/>
                <a:gd name="T9" fmla="*/ 5 h 31"/>
                <a:gd name="T10" fmla="*/ 1 w 10"/>
                <a:gd name="T11" fmla="*/ 27 h 31"/>
                <a:gd name="T12" fmla="*/ 5 w 10"/>
                <a:gd name="T13" fmla="*/ 31 h 31"/>
                <a:gd name="T14" fmla="*/ 6 w 10"/>
                <a:gd name="T15" fmla="*/ 31 h 3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 h="31">
                  <a:moveTo>
                    <a:pt x="6" y="31"/>
                  </a:moveTo>
                  <a:cubicBezTo>
                    <a:pt x="8" y="31"/>
                    <a:pt x="10" y="29"/>
                    <a:pt x="10" y="27"/>
                  </a:cubicBezTo>
                  <a:cubicBezTo>
                    <a:pt x="10" y="19"/>
                    <a:pt x="9" y="12"/>
                    <a:pt x="9" y="4"/>
                  </a:cubicBezTo>
                  <a:cubicBezTo>
                    <a:pt x="9" y="2"/>
                    <a:pt x="7" y="0"/>
                    <a:pt x="4" y="0"/>
                  </a:cubicBezTo>
                  <a:cubicBezTo>
                    <a:pt x="2" y="0"/>
                    <a:pt x="0" y="2"/>
                    <a:pt x="0" y="5"/>
                  </a:cubicBezTo>
                  <a:cubicBezTo>
                    <a:pt x="0" y="12"/>
                    <a:pt x="0" y="20"/>
                    <a:pt x="1" y="27"/>
                  </a:cubicBezTo>
                  <a:cubicBezTo>
                    <a:pt x="1" y="30"/>
                    <a:pt x="3" y="31"/>
                    <a:pt x="5" y="31"/>
                  </a:cubicBezTo>
                  <a:cubicBezTo>
                    <a:pt x="6" y="31"/>
                    <a:pt x="6" y="31"/>
                    <a:pt x="6" y="31"/>
                  </a:cubicBezTo>
                  <a:close/>
                </a:path>
              </a:pathLst>
            </a:custGeom>
            <a:solidFill>
              <a:srgbClr val="D4D5D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7" name="任意多边形 203">
              <a:extLst>
                <a:ext uri="{FF2B5EF4-FFF2-40B4-BE49-F238E27FC236}">
                  <a16:creationId xmlns:a16="http://schemas.microsoft.com/office/drawing/2014/main" id="{E89555F4-C468-4FB5-89A4-34E92FC63AF2}"/>
                </a:ext>
              </a:extLst>
            </p:cNvPr>
            <p:cNvSpPr/>
            <p:nvPr/>
          </p:nvSpPr>
          <p:spPr bwMode="auto">
            <a:xfrm>
              <a:off x="3510584" y="4350047"/>
              <a:ext cx="52388" cy="95250"/>
            </a:xfrm>
            <a:custGeom>
              <a:avLst/>
              <a:gdLst>
                <a:gd name="T0" fmla="*/ 4 w 17"/>
                <a:gd name="T1" fmla="*/ 31 h 31"/>
                <a:gd name="T2" fmla="*/ 6 w 17"/>
                <a:gd name="T3" fmla="*/ 31 h 31"/>
                <a:gd name="T4" fmla="*/ 10 w 17"/>
                <a:gd name="T5" fmla="*/ 28 h 31"/>
                <a:gd name="T6" fmla="*/ 16 w 17"/>
                <a:gd name="T7" fmla="*/ 7 h 31"/>
                <a:gd name="T8" fmla="*/ 13 w 17"/>
                <a:gd name="T9" fmla="*/ 1 h 31"/>
                <a:gd name="T10" fmla="*/ 7 w 17"/>
                <a:gd name="T11" fmla="*/ 4 h 31"/>
                <a:gd name="T12" fmla="*/ 1 w 17"/>
                <a:gd name="T13" fmla="*/ 26 h 31"/>
                <a:gd name="T14" fmla="*/ 4 w 17"/>
                <a:gd name="T15" fmla="*/ 31 h 3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7" h="31">
                  <a:moveTo>
                    <a:pt x="4" y="31"/>
                  </a:moveTo>
                  <a:cubicBezTo>
                    <a:pt x="5" y="31"/>
                    <a:pt x="5" y="31"/>
                    <a:pt x="6" y="31"/>
                  </a:cubicBezTo>
                  <a:cubicBezTo>
                    <a:pt x="8" y="31"/>
                    <a:pt x="9" y="30"/>
                    <a:pt x="10" y="28"/>
                  </a:cubicBezTo>
                  <a:cubicBezTo>
                    <a:pt x="12" y="21"/>
                    <a:pt x="14" y="14"/>
                    <a:pt x="16" y="7"/>
                  </a:cubicBezTo>
                  <a:cubicBezTo>
                    <a:pt x="17" y="4"/>
                    <a:pt x="15" y="2"/>
                    <a:pt x="13" y="1"/>
                  </a:cubicBezTo>
                  <a:cubicBezTo>
                    <a:pt x="10" y="0"/>
                    <a:pt x="8" y="2"/>
                    <a:pt x="7" y="4"/>
                  </a:cubicBezTo>
                  <a:cubicBezTo>
                    <a:pt x="5" y="11"/>
                    <a:pt x="3" y="18"/>
                    <a:pt x="1" y="26"/>
                  </a:cubicBezTo>
                  <a:cubicBezTo>
                    <a:pt x="0" y="28"/>
                    <a:pt x="2" y="31"/>
                    <a:pt x="4" y="31"/>
                  </a:cubicBezTo>
                  <a:close/>
                </a:path>
              </a:pathLst>
            </a:custGeom>
            <a:solidFill>
              <a:srgbClr val="D4D5D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8" name="任意多边形 204">
              <a:extLst>
                <a:ext uri="{FF2B5EF4-FFF2-40B4-BE49-F238E27FC236}">
                  <a16:creationId xmlns:a16="http://schemas.microsoft.com/office/drawing/2014/main" id="{732BBCA7-7F5F-46EB-93B1-73A24C0F8F3D}"/>
                </a:ext>
              </a:extLst>
            </p:cNvPr>
            <p:cNvSpPr/>
            <p:nvPr/>
          </p:nvSpPr>
          <p:spPr bwMode="auto">
            <a:xfrm>
              <a:off x="3550271" y="4221460"/>
              <a:ext cx="52388" cy="95250"/>
            </a:xfrm>
            <a:custGeom>
              <a:avLst/>
              <a:gdLst>
                <a:gd name="T0" fmla="*/ 3 w 17"/>
                <a:gd name="T1" fmla="*/ 31 h 31"/>
                <a:gd name="T2" fmla="*/ 5 w 17"/>
                <a:gd name="T3" fmla="*/ 31 h 31"/>
                <a:gd name="T4" fmla="*/ 9 w 17"/>
                <a:gd name="T5" fmla="*/ 28 h 31"/>
                <a:gd name="T6" fmla="*/ 17 w 17"/>
                <a:gd name="T7" fmla="*/ 7 h 31"/>
                <a:gd name="T8" fmla="*/ 14 w 17"/>
                <a:gd name="T9" fmla="*/ 1 h 31"/>
                <a:gd name="T10" fmla="*/ 8 w 17"/>
                <a:gd name="T11" fmla="*/ 4 h 31"/>
                <a:gd name="T12" fmla="*/ 1 w 17"/>
                <a:gd name="T13" fmla="*/ 25 h 31"/>
                <a:gd name="T14" fmla="*/ 3 w 17"/>
                <a:gd name="T15" fmla="*/ 31 h 3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7" h="31">
                  <a:moveTo>
                    <a:pt x="3" y="31"/>
                  </a:moveTo>
                  <a:cubicBezTo>
                    <a:pt x="4" y="31"/>
                    <a:pt x="4" y="31"/>
                    <a:pt x="5" y="31"/>
                  </a:cubicBezTo>
                  <a:cubicBezTo>
                    <a:pt x="7" y="31"/>
                    <a:pt x="9" y="30"/>
                    <a:pt x="9" y="28"/>
                  </a:cubicBezTo>
                  <a:cubicBezTo>
                    <a:pt x="12" y="21"/>
                    <a:pt x="14" y="14"/>
                    <a:pt x="17" y="7"/>
                  </a:cubicBezTo>
                  <a:cubicBezTo>
                    <a:pt x="17" y="5"/>
                    <a:pt x="16" y="2"/>
                    <a:pt x="14" y="1"/>
                  </a:cubicBezTo>
                  <a:cubicBezTo>
                    <a:pt x="11" y="0"/>
                    <a:pt x="9" y="2"/>
                    <a:pt x="8" y="4"/>
                  </a:cubicBezTo>
                  <a:cubicBezTo>
                    <a:pt x="5" y="11"/>
                    <a:pt x="3" y="18"/>
                    <a:pt x="1" y="25"/>
                  </a:cubicBezTo>
                  <a:cubicBezTo>
                    <a:pt x="0" y="28"/>
                    <a:pt x="1" y="30"/>
                    <a:pt x="3" y="31"/>
                  </a:cubicBezTo>
                  <a:close/>
                </a:path>
              </a:pathLst>
            </a:custGeom>
            <a:solidFill>
              <a:srgbClr val="D4D5D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9" name="任意多边形 205">
              <a:extLst>
                <a:ext uri="{FF2B5EF4-FFF2-40B4-BE49-F238E27FC236}">
                  <a16:creationId xmlns:a16="http://schemas.microsoft.com/office/drawing/2014/main" id="{44849014-47F5-4819-9D0D-97EAE3FC3E3B}"/>
                </a:ext>
              </a:extLst>
            </p:cNvPr>
            <p:cNvSpPr/>
            <p:nvPr/>
          </p:nvSpPr>
          <p:spPr bwMode="auto">
            <a:xfrm>
              <a:off x="3482009" y="4481810"/>
              <a:ext cx="46038" cy="95250"/>
            </a:xfrm>
            <a:custGeom>
              <a:avLst/>
              <a:gdLst>
                <a:gd name="T0" fmla="*/ 4 w 15"/>
                <a:gd name="T1" fmla="*/ 31 h 31"/>
                <a:gd name="T2" fmla="*/ 5 w 15"/>
                <a:gd name="T3" fmla="*/ 31 h 31"/>
                <a:gd name="T4" fmla="*/ 9 w 15"/>
                <a:gd name="T5" fmla="*/ 27 h 31"/>
                <a:gd name="T6" fmla="*/ 14 w 15"/>
                <a:gd name="T7" fmla="*/ 6 h 31"/>
                <a:gd name="T8" fmla="*/ 10 w 15"/>
                <a:gd name="T9" fmla="*/ 0 h 31"/>
                <a:gd name="T10" fmla="*/ 5 w 15"/>
                <a:gd name="T11" fmla="*/ 4 h 31"/>
                <a:gd name="T12" fmla="*/ 0 w 15"/>
                <a:gd name="T13" fmla="*/ 26 h 31"/>
                <a:gd name="T14" fmla="*/ 4 w 15"/>
                <a:gd name="T15" fmla="*/ 31 h 3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 h="31">
                  <a:moveTo>
                    <a:pt x="4" y="31"/>
                  </a:moveTo>
                  <a:cubicBezTo>
                    <a:pt x="4" y="31"/>
                    <a:pt x="5" y="31"/>
                    <a:pt x="5" y="31"/>
                  </a:cubicBezTo>
                  <a:cubicBezTo>
                    <a:pt x="7" y="31"/>
                    <a:pt x="9" y="30"/>
                    <a:pt x="9" y="27"/>
                  </a:cubicBezTo>
                  <a:cubicBezTo>
                    <a:pt x="11" y="20"/>
                    <a:pt x="12" y="13"/>
                    <a:pt x="14" y="6"/>
                  </a:cubicBezTo>
                  <a:cubicBezTo>
                    <a:pt x="15" y="3"/>
                    <a:pt x="13" y="1"/>
                    <a:pt x="10" y="0"/>
                  </a:cubicBezTo>
                  <a:cubicBezTo>
                    <a:pt x="8" y="0"/>
                    <a:pt x="6" y="1"/>
                    <a:pt x="5" y="4"/>
                  </a:cubicBezTo>
                  <a:cubicBezTo>
                    <a:pt x="3" y="11"/>
                    <a:pt x="2" y="18"/>
                    <a:pt x="0" y="26"/>
                  </a:cubicBezTo>
                  <a:cubicBezTo>
                    <a:pt x="0" y="28"/>
                    <a:pt x="2" y="31"/>
                    <a:pt x="4" y="31"/>
                  </a:cubicBezTo>
                  <a:close/>
                </a:path>
              </a:pathLst>
            </a:custGeom>
            <a:solidFill>
              <a:srgbClr val="D4D5D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30" name="任意多边形 206">
              <a:extLst>
                <a:ext uri="{FF2B5EF4-FFF2-40B4-BE49-F238E27FC236}">
                  <a16:creationId xmlns:a16="http://schemas.microsoft.com/office/drawing/2014/main" id="{6774054D-5EFB-461C-B87D-9C56901C991B}"/>
                </a:ext>
              </a:extLst>
            </p:cNvPr>
            <p:cNvSpPr/>
            <p:nvPr/>
          </p:nvSpPr>
          <p:spPr bwMode="auto">
            <a:xfrm>
              <a:off x="3451846" y="5146972"/>
              <a:ext cx="36513" cy="98425"/>
            </a:xfrm>
            <a:custGeom>
              <a:avLst/>
              <a:gdLst>
                <a:gd name="T0" fmla="*/ 8 w 12"/>
                <a:gd name="T1" fmla="*/ 32 h 32"/>
                <a:gd name="T2" fmla="*/ 12 w 12"/>
                <a:gd name="T3" fmla="*/ 27 h 32"/>
                <a:gd name="T4" fmla="*/ 10 w 12"/>
                <a:gd name="T5" fmla="*/ 5 h 32"/>
                <a:gd name="T6" fmla="*/ 5 w 12"/>
                <a:gd name="T7" fmla="*/ 1 h 32"/>
                <a:gd name="T8" fmla="*/ 1 w 12"/>
                <a:gd name="T9" fmla="*/ 6 h 32"/>
                <a:gd name="T10" fmla="*/ 3 w 12"/>
                <a:gd name="T11" fmla="*/ 28 h 32"/>
                <a:gd name="T12" fmla="*/ 7 w 12"/>
                <a:gd name="T13" fmla="*/ 32 h 32"/>
                <a:gd name="T14" fmla="*/ 8 w 12"/>
                <a:gd name="T15" fmla="*/ 32 h 3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 h="32">
                  <a:moveTo>
                    <a:pt x="8" y="32"/>
                  </a:moveTo>
                  <a:cubicBezTo>
                    <a:pt x="11" y="32"/>
                    <a:pt x="12" y="29"/>
                    <a:pt x="12" y="27"/>
                  </a:cubicBezTo>
                  <a:cubicBezTo>
                    <a:pt x="11" y="20"/>
                    <a:pt x="10" y="12"/>
                    <a:pt x="10" y="5"/>
                  </a:cubicBezTo>
                  <a:cubicBezTo>
                    <a:pt x="9" y="2"/>
                    <a:pt x="7" y="0"/>
                    <a:pt x="5" y="1"/>
                  </a:cubicBezTo>
                  <a:cubicBezTo>
                    <a:pt x="2" y="1"/>
                    <a:pt x="0" y="3"/>
                    <a:pt x="1" y="6"/>
                  </a:cubicBezTo>
                  <a:cubicBezTo>
                    <a:pt x="1" y="13"/>
                    <a:pt x="2" y="21"/>
                    <a:pt x="3" y="28"/>
                  </a:cubicBezTo>
                  <a:cubicBezTo>
                    <a:pt x="3" y="30"/>
                    <a:pt x="5" y="32"/>
                    <a:pt x="7" y="32"/>
                  </a:cubicBezTo>
                  <a:cubicBezTo>
                    <a:pt x="8" y="32"/>
                    <a:pt x="8" y="32"/>
                    <a:pt x="8" y="32"/>
                  </a:cubicBezTo>
                  <a:close/>
                </a:path>
              </a:pathLst>
            </a:custGeom>
            <a:solidFill>
              <a:srgbClr val="D4D5D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31" name="任意多边形 207">
              <a:extLst>
                <a:ext uri="{FF2B5EF4-FFF2-40B4-BE49-F238E27FC236}">
                  <a16:creationId xmlns:a16="http://schemas.microsoft.com/office/drawing/2014/main" id="{0D87A103-95D5-40DD-A88E-75405D8FC0B5}"/>
                </a:ext>
              </a:extLst>
            </p:cNvPr>
            <p:cNvSpPr/>
            <p:nvPr/>
          </p:nvSpPr>
          <p:spPr bwMode="auto">
            <a:xfrm>
              <a:off x="3445496" y="4880272"/>
              <a:ext cx="28575" cy="98425"/>
            </a:xfrm>
            <a:custGeom>
              <a:avLst/>
              <a:gdLst>
                <a:gd name="T0" fmla="*/ 4 w 9"/>
                <a:gd name="T1" fmla="*/ 32 h 32"/>
                <a:gd name="T2" fmla="*/ 4 w 9"/>
                <a:gd name="T3" fmla="*/ 32 h 32"/>
                <a:gd name="T4" fmla="*/ 9 w 9"/>
                <a:gd name="T5" fmla="*/ 27 h 32"/>
                <a:gd name="T6" fmla="*/ 9 w 9"/>
                <a:gd name="T7" fmla="*/ 5 h 32"/>
                <a:gd name="T8" fmla="*/ 5 w 9"/>
                <a:gd name="T9" fmla="*/ 0 h 32"/>
                <a:gd name="T10" fmla="*/ 0 w 9"/>
                <a:gd name="T11" fmla="*/ 5 h 32"/>
                <a:gd name="T12" fmla="*/ 0 w 9"/>
                <a:gd name="T13" fmla="*/ 27 h 32"/>
                <a:gd name="T14" fmla="*/ 4 w 9"/>
                <a:gd name="T15" fmla="*/ 32 h 3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32">
                  <a:moveTo>
                    <a:pt x="4" y="32"/>
                  </a:moveTo>
                  <a:cubicBezTo>
                    <a:pt x="4" y="32"/>
                    <a:pt x="4" y="32"/>
                    <a:pt x="4" y="32"/>
                  </a:cubicBezTo>
                  <a:cubicBezTo>
                    <a:pt x="7" y="32"/>
                    <a:pt x="9" y="30"/>
                    <a:pt x="9" y="27"/>
                  </a:cubicBezTo>
                  <a:cubicBezTo>
                    <a:pt x="9" y="20"/>
                    <a:pt x="9" y="12"/>
                    <a:pt x="9" y="5"/>
                  </a:cubicBezTo>
                  <a:cubicBezTo>
                    <a:pt x="9" y="2"/>
                    <a:pt x="7" y="0"/>
                    <a:pt x="5" y="0"/>
                  </a:cubicBezTo>
                  <a:cubicBezTo>
                    <a:pt x="2" y="0"/>
                    <a:pt x="0" y="2"/>
                    <a:pt x="0" y="5"/>
                  </a:cubicBezTo>
                  <a:cubicBezTo>
                    <a:pt x="0" y="12"/>
                    <a:pt x="0" y="20"/>
                    <a:pt x="0" y="27"/>
                  </a:cubicBezTo>
                  <a:cubicBezTo>
                    <a:pt x="0" y="30"/>
                    <a:pt x="2" y="32"/>
                    <a:pt x="4" y="32"/>
                  </a:cubicBezTo>
                  <a:close/>
                </a:path>
              </a:pathLst>
            </a:custGeom>
            <a:solidFill>
              <a:srgbClr val="D4D5D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32" name="任意多边形 208">
              <a:extLst>
                <a:ext uri="{FF2B5EF4-FFF2-40B4-BE49-F238E27FC236}">
                  <a16:creationId xmlns:a16="http://schemas.microsoft.com/office/drawing/2014/main" id="{96AF52B2-F808-4CA1-BE57-C42A49345507}"/>
                </a:ext>
              </a:extLst>
            </p:cNvPr>
            <p:cNvSpPr/>
            <p:nvPr/>
          </p:nvSpPr>
          <p:spPr bwMode="auto">
            <a:xfrm>
              <a:off x="3709021" y="3859510"/>
              <a:ext cx="68263" cy="88900"/>
            </a:xfrm>
            <a:custGeom>
              <a:avLst/>
              <a:gdLst>
                <a:gd name="T0" fmla="*/ 21 w 22"/>
                <a:gd name="T1" fmla="*/ 7 h 29"/>
                <a:gd name="T2" fmla="*/ 19 w 22"/>
                <a:gd name="T3" fmla="*/ 1 h 29"/>
                <a:gd name="T4" fmla="*/ 13 w 22"/>
                <a:gd name="T5" fmla="*/ 3 h 29"/>
                <a:gd name="T6" fmla="*/ 2 w 22"/>
                <a:gd name="T7" fmla="*/ 22 h 29"/>
                <a:gd name="T8" fmla="*/ 3 w 22"/>
                <a:gd name="T9" fmla="*/ 28 h 29"/>
                <a:gd name="T10" fmla="*/ 6 w 22"/>
                <a:gd name="T11" fmla="*/ 29 h 29"/>
                <a:gd name="T12" fmla="*/ 10 w 22"/>
                <a:gd name="T13" fmla="*/ 27 h 29"/>
                <a:gd name="T14" fmla="*/ 21 w 22"/>
                <a:gd name="T15" fmla="*/ 7 h 2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2" h="29">
                  <a:moveTo>
                    <a:pt x="21" y="7"/>
                  </a:moveTo>
                  <a:cubicBezTo>
                    <a:pt x="22" y="5"/>
                    <a:pt x="21" y="2"/>
                    <a:pt x="19" y="1"/>
                  </a:cubicBezTo>
                  <a:cubicBezTo>
                    <a:pt x="17" y="0"/>
                    <a:pt x="14" y="0"/>
                    <a:pt x="13" y="3"/>
                  </a:cubicBezTo>
                  <a:cubicBezTo>
                    <a:pt x="9" y="9"/>
                    <a:pt x="5" y="16"/>
                    <a:pt x="2" y="22"/>
                  </a:cubicBezTo>
                  <a:cubicBezTo>
                    <a:pt x="0" y="24"/>
                    <a:pt x="1" y="27"/>
                    <a:pt x="3" y="28"/>
                  </a:cubicBezTo>
                  <a:cubicBezTo>
                    <a:pt x="4" y="29"/>
                    <a:pt x="5" y="29"/>
                    <a:pt x="6" y="29"/>
                  </a:cubicBezTo>
                  <a:cubicBezTo>
                    <a:pt x="7" y="29"/>
                    <a:pt x="9" y="28"/>
                    <a:pt x="10" y="27"/>
                  </a:cubicBezTo>
                  <a:cubicBezTo>
                    <a:pt x="13" y="20"/>
                    <a:pt x="17" y="14"/>
                    <a:pt x="21" y="7"/>
                  </a:cubicBezTo>
                  <a:close/>
                </a:path>
              </a:pathLst>
            </a:custGeom>
            <a:solidFill>
              <a:srgbClr val="D4D5D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33" name="任意多边形 209">
              <a:extLst>
                <a:ext uri="{FF2B5EF4-FFF2-40B4-BE49-F238E27FC236}">
                  <a16:creationId xmlns:a16="http://schemas.microsoft.com/office/drawing/2014/main" id="{08A14683-17B7-4969-B691-09B45172B9EB}"/>
                </a:ext>
              </a:extLst>
            </p:cNvPr>
            <p:cNvSpPr/>
            <p:nvPr/>
          </p:nvSpPr>
          <p:spPr bwMode="auto">
            <a:xfrm>
              <a:off x="3467721" y="5281910"/>
              <a:ext cx="42863" cy="95250"/>
            </a:xfrm>
            <a:custGeom>
              <a:avLst/>
              <a:gdLst>
                <a:gd name="T0" fmla="*/ 10 w 14"/>
                <a:gd name="T1" fmla="*/ 31 h 31"/>
                <a:gd name="T2" fmla="*/ 14 w 14"/>
                <a:gd name="T3" fmla="*/ 26 h 31"/>
                <a:gd name="T4" fmla="*/ 10 w 14"/>
                <a:gd name="T5" fmla="*/ 4 h 31"/>
                <a:gd name="T6" fmla="*/ 5 w 14"/>
                <a:gd name="T7" fmla="*/ 0 h 31"/>
                <a:gd name="T8" fmla="*/ 1 w 14"/>
                <a:gd name="T9" fmla="*/ 5 h 31"/>
                <a:gd name="T10" fmla="*/ 5 w 14"/>
                <a:gd name="T11" fmla="*/ 28 h 31"/>
                <a:gd name="T12" fmla="*/ 9 w 14"/>
                <a:gd name="T13" fmla="*/ 31 h 31"/>
                <a:gd name="T14" fmla="*/ 10 w 14"/>
                <a:gd name="T15" fmla="*/ 31 h 3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 h="31">
                  <a:moveTo>
                    <a:pt x="10" y="31"/>
                  </a:moveTo>
                  <a:cubicBezTo>
                    <a:pt x="12" y="31"/>
                    <a:pt x="14" y="28"/>
                    <a:pt x="14" y="26"/>
                  </a:cubicBezTo>
                  <a:cubicBezTo>
                    <a:pt x="12" y="19"/>
                    <a:pt x="11" y="11"/>
                    <a:pt x="10" y="4"/>
                  </a:cubicBezTo>
                  <a:cubicBezTo>
                    <a:pt x="10" y="1"/>
                    <a:pt x="7" y="0"/>
                    <a:pt x="5" y="0"/>
                  </a:cubicBezTo>
                  <a:cubicBezTo>
                    <a:pt x="2" y="1"/>
                    <a:pt x="0" y="3"/>
                    <a:pt x="1" y="5"/>
                  </a:cubicBezTo>
                  <a:cubicBezTo>
                    <a:pt x="2" y="13"/>
                    <a:pt x="3" y="20"/>
                    <a:pt x="5" y="28"/>
                  </a:cubicBezTo>
                  <a:cubicBezTo>
                    <a:pt x="5" y="30"/>
                    <a:pt x="7" y="31"/>
                    <a:pt x="9" y="31"/>
                  </a:cubicBezTo>
                  <a:cubicBezTo>
                    <a:pt x="9" y="31"/>
                    <a:pt x="10" y="31"/>
                    <a:pt x="10" y="31"/>
                  </a:cubicBezTo>
                  <a:close/>
                </a:path>
              </a:pathLst>
            </a:custGeom>
            <a:solidFill>
              <a:srgbClr val="D4D5D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34" name="任意多边形 210">
              <a:extLst>
                <a:ext uri="{FF2B5EF4-FFF2-40B4-BE49-F238E27FC236}">
                  <a16:creationId xmlns:a16="http://schemas.microsoft.com/office/drawing/2014/main" id="{80B75BA6-D138-4214-93C8-49A9D634F2B7}"/>
                </a:ext>
              </a:extLst>
            </p:cNvPr>
            <p:cNvSpPr/>
            <p:nvPr/>
          </p:nvSpPr>
          <p:spPr bwMode="auto">
            <a:xfrm>
              <a:off x="3737596" y="6034385"/>
              <a:ext cx="66675" cy="88900"/>
            </a:xfrm>
            <a:custGeom>
              <a:avLst/>
              <a:gdLst>
                <a:gd name="T0" fmla="*/ 17 w 22"/>
                <a:gd name="T1" fmla="*/ 29 h 29"/>
                <a:gd name="T2" fmla="*/ 19 w 22"/>
                <a:gd name="T3" fmla="*/ 28 h 29"/>
                <a:gd name="T4" fmla="*/ 20 w 22"/>
                <a:gd name="T5" fmla="*/ 22 h 29"/>
                <a:gd name="T6" fmla="*/ 9 w 22"/>
                <a:gd name="T7" fmla="*/ 3 h 29"/>
                <a:gd name="T8" fmla="*/ 3 w 22"/>
                <a:gd name="T9" fmla="*/ 2 h 29"/>
                <a:gd name="T10" fmla="*/ 1 w 22"/>
                <a:gd name="T11" fmla="*/ 8 h 29"/>
                <a:gd name="T12" fmla="*/ 13 w 22"/>
                <a:gd name="T13" fmla="*/ 27 h 29"/>
                <a:gd name="T14" fmla="*/ 17 w 22"/>
                <a:gd name="T15" fmla="*/ 29 h 2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2" h="29">
                  <a:moveTo>
                    <a:pt x="17" y="29"/>
                  </a:moveTo>
                  <a:cubicBezTo>
                    <a:pt x="17" y="29"/>
                    <a:pt x="18" y="29"/>
                    <a:pt x="19" y="28"/>
                  </a:cubicBezTo>
                  <a:cubicBezTo>
                    <a:pt x="21" y="27"/>
                    <a:pt x="22" y="24"/>
                    <a:pt x="20" y="22"/>
                  </a:cubicBezTo>
                  <a:cubicBezTo>
                    <a:pt x="16" y="16"/>
                    <a:pt x="13" y="10"/>
                    <a:pt x="9" y="3"/>
                  </a:cubicBezTo>
                  <a:cubicBezTo>
                    <a:pt x="8" y="1"/>
                    <a:pt x="5" y="0"/>
                    <a:pt x="3" y="2"/>
                  </a:cubicBezTo>
                  <a:cubicBezTo>
                    <a:pt x="0" y="3"/>
                    <a:pt x="0" y="6"/>
                    <a:pt x="1" y="8"/>
                  </a:cubicBezTo>
                  <a:cubicBezTo>
                    <a:pt x="5" y="14"/>
                    <a:pt x="9" y="21"/>
                    <a:pt x="13" y="27"/>
                  </a:cubicBezTo>
                  <a:cubicBezTo>
                    <a:pt x="14" y="28"/>
                    <a:pt x="15" y="29"/>
                    <a:pt x="17" y="29"/>
                  </a:cubicBezTo>
                  <a:close/>
                </a:path>
              </a:pathLst>
            </a:custGeom>
            <a:solidFill>
              <a:srgbClr val="D4D5D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35" name="任意多边形 211">
              <a:extLst>
                <a:ext uri="{FF2B5EF4-FFF2-40B4-BE49-F238E27FC236}">
                  <a16:creationId xmlns:a16="http://schemas.microsoft.com/office/drawing/2014/main" id="{67D62241-03EF-4A53-98BE-7A6F4CACDFD1}"/>
                </a:ext>
              </a:extLst>
            </p:cNvPr>
            <p:cNvSpPr/>
            <p:nvPr/>
          </p:nvSpPr>
          <p:spPr bwMode="auto">
            <a:xfrm>
              <a:off x="3615359" y="5794672"/>
              <a:ext cx="60325" cy="95250"/>
            </a:xfrm>
            <a:custGeom>
              <a:avLst/>
              <a:gdLst>
                <a:gd name="T0" fmla="*/ 10 w 20"/>
                <a:gd name="T1" fmla="*/ 4 h 31"/>
                <a:gd name="T2" fmla="*/ 4 w 20"/>
                <a:gd name="T3" fmla="*/ 1 h 31"/>
                <a:gd name="T4" fmla="*/ 1 w 20"/>
                <a:gd name="T5" fmla="*/ 7 h 31"/>
                <a:gd name="T6" fmla="*/ 10 w 20"/>
                <a:gd name="T7" fmla="*/ 28 h 31"/>
                <a:gd name="T8" fmla="*/ 15 w 20"/>
                <a:gd name="T9" fmla="*/ 31 h 31"/>
                <a:gd name="T10" fmla="*/ 17 w 20"/>
                <a:gd name="T11" fmla="*/ 30 h 31"/>
                <a:gd name="T12" fmla="*/ 19 w 20"/>
                <a:gd name="T13" fmla="*/ 24 h 31"/>
                <a:gd name="T14" fmla="*/ 10 w 20"/>
                <a:gd name="T15" fmla="*/ 4 h 3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0" h="31">
                  <a:moveTo>
                    <a:pt x="10" y="4"/>
                  </a:moveTo>
                  <a:cubicBezTo>
                    <a:pt x="9" y="1"/>
                    <a:pt x="6" y="0"/>
                    <a:pt x="4" y="1"/>
                  </a:cubicBezTo>
                  <a:cubicBezTo>
                    <a:pt x="1" y="2"/>
                    <a:pt x="0" y="5"/>
                    <a:pt x="1" y="7"/>
                  </a:cubicBezTo>
                  <a:cubicBezTo>
                    <a:pt x="4" y="14"/>
                    <a:pt x="7" y="21"/>
                    <a:pt x="10" y="28"/>
                  </a:cubicBezTo>
                  <a:cubicBezTo>
                    <a:pt x="11" y="30"/>
                    <a:pt x="13" y="31"/>
                    <a:pt x="15" y="31"/>
                  </a:cubicBezTo>
                  <a:cubicBezTo>
                    <a:pt x="15" y="31"/>
                    <a:pt x="16" y="30"/>
                    <a:pt x="17" y="30"/>
                  </a:cubicBezTo>
                  <a:cubicBezTo>
                    <a:pt x="19" y="29"/>
                    <a:pt x="20" y="26"/>
                    <a:pt x="19" y="24"/>
                  </a:cubicBezTo>
                  <a:cubicBezTo>
                    <a:pt x="16" y="17"/>
                    <a:pt x="13" y="11"/>
                    <a:pt x="10" y="4"/>
                  </a:cubicBezTo>
                  <a:close/>
                </a:path>
              </a:pathLst>
            </a:custGeom>
            <a:solidFill>
              <a:srgbClr val="D4D5D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36" name="任意多边形 212">
              <a:extLst>
                <a:ext uri="{FF2B5EF4-FFF2-40B4-BE49-F238E27FC236}">
                  <a16:creationId xmlns:a16="http://schemas.microsoft.com/office/drawing/2014/main" id="{C0C64D8A-4DED-497C-A228-A3DEE8D1D06E}"/>
                </a:ext>
              </a:extLst>
            </p:cNvPr>
            <p:cNvSpPr/>
            <p:nvPr/>
          </p:nvSpPr>
          <p:spPr bwMode="auto">
            <a:xfrm>
              <a:off x="3672509" y="5916910"/>
              <a:ext cx="65088" cy="92075"/>
            </a:xfrm>
            <a:custGeom>
              <a:avLst/>
              <a:gdLst>
                <a:gd name="T0" fmla="*/ 9 w 21"/>
                <a:gd name="T1" fmla="*/ 3 h 30"/>
                <a:gd name="T2" fmla="*/ 3 w 21"/>
                <a:gd name="T3" fmla="*/ 1 h 30"/>
                <a:gd name="T4" fmla="*/ 1 w 21"/>
                <a:gd name="T5" fmla="*/ 7 h 30"/>
                <a:gd name="T6" fmla="*/ 11 w 21"/>
                <a:gd name="T7" fmla="*/ 27 h 30"/>
                <a:gd name="T8" fmla="*/ 15 w 21"/>
                <a:gd name="T9" fmla="*/ 30 h 30"/>
                <a:gd name="T10" fmla="*/ 18 w 21"/>
                <a:gd name="T11" fmla="*/ 29 h 30"/>
                <a:gd name="T12" fmla="*/ 19 w 21"/>
                <a:gd name="T13" fmla="*/ 23 h 30"/>
                <a:gd name="T14" fmla="*/ 9 w 21"/>
                <a:gd name="T15" fmla="*/ 3 h 3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1" h="30">
                  <a:moveTo>
                    <a:pt x="9" y="3"/>
                  </a:moveTo>
                  <a:cubicBezTo>
                    <a:pt x="8" y="1"/>
                    <a:pt x="5" y="0"/>
                    <a:pt x="3" y="1"/>
                  </a:cubicBezTo>
                  <a:cubicBezTo>
                    <a:pt x="1" y="2"/>
                    <a:pt x="0" y="5"/>
                    <a:pt x="1" y="7"/>
                  </a:cubicBezTo>
                  <a:cubicBezTo>
                    <a:pt x="4" y="14"/>
                    <a:pt x="8" y="21"/>
                    <a:pt x="11" y="27"/>
                  </a:cubicBezTo>
                  <a:cubicBezTo>
                    <a:pt x="12" y="29"/>
                    <a:pt x="14" y="30"/>
                    <a:pt x="15" y="30"/>
                  </a:cubicBezTo>
                  <a:cubicBezTo>
                    <a:pt x="16" y="30"/>
                    <a:pt x="17" y="29"/>
                    <a:pt x="18" y="29"/>
                  </a:cubicBezTo>
                  <a:cubicBezTo>
                    <a:pt x="20" y="28"/>
                    <a:pt x="21" y="25"/>
                    <a:pt x="19" y="23"/>
                  </a:cubicBezTo>
                  <a:cubicBezTo>
                    <a:pt x="16" y="16"/>
                    <a:pt x="12" y="10"/>
                    <a:pt x="9" y="3"/>
                  </a:cubicBezTo>
                  <a:close/>
                </a:path>
              </a:pathLst>
            </a:custGeom>
            <a:solidFill>
              <a:srgbClr val="D4D5D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37" name="任意多边形 217">
              <a:extLst>
                <a:ext uri="{FF2B5EF4-FFF2-40B4-BE49-F238E27FC236}">
                  <a16:creationId xmlns:a16="http://schemas.microsoft.com/office/drawing/2014/main" id="{D0756916-9A86-4A7B-BBDC-CC7A12922A62}"/>
                </a:ext>
              </a:extLst>
            </p:cNvPr>
            <p:cNvSpPr/>
            <p:nvPr/>
          </p:nvSpPr>
          <p:spPr bwMode="auto">
            <a:xfrm>
              <a:off x="4802809" y="2941935"/>
              <a:ext cx="95250" cy="52388"/>
            </a:xfrm>
            <a:custGeom>
              <a:avLst/>
              <a:gdLst>
                <a:gd name="T0" fmla="*/ 5 w 31"/>
                <a:gd name="T1" fmla="*/ 17 h 17"/>
                <a:gd name="T2" fmla="*/ 6 w 31"/>
                <a:gd name="T3" fmla="*/ 17 h 17"/>
                <a:gd name="T4" fmla="*/ 27 w 31"/>
                <a:gd name="T5" fmla="*/ 9 h 17"/>
                <a:gd name="T6" fmla="*/ 30 w 31"/>
                <a:gd name="T7" fmla="*/ 3 h 17"/>
                <a:gd name="T8" fmla="*/ 24 w 31"/>
                <a:gd name="T9" fmla="*/ 0 h 17"/>
                <a:gd name="T10" fmla="*/ 3 w 31"/>
                <a:gd name="T11" fmla="*/ 8 h 17"/>
                <a:gd name="T12" fmla="*/ 1 w 31"/>
                <a:gd name="T13" fmla="*/ 14 h 17"/>
                <a:gd name="T14" fmla="*/ 5 w 31"/>
                <a:gd name="T15" fmla="*/ 17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1" h="17">
                  <a:moveTo>
                    <a:pt x="5" y="17"/>
                  </a:moveTo>
                  <a:cubicBezTo>
                    <a:pt x="5" y="17"/>
                    <a:pt x="6" y="17"/>
                    <a:pt x="6" y="17"/>
                  </a:cubicBezTo>
                  <a:cubicBezTo>
                    <a:pt x="13" y="14"/>
                    <a:pt x="20" y="12"/>
                    <a:pt x="27" y="9"/>
                  </a:cubicBezTo>
                  <a:cubicBezTo>
                    <a:pt x="30" y="8"/>
                    <a:pt x="31" y="6"/>
                    <a:pt x="30" y="3"/>
                  </a:cubicBezTo>
                  <a:cubicBezTo>
                    <a:pt x="29" y="1"/>
                    <a:pt x="27" y="0"/>
                    <a:pt x="24" y="0"/>
                  </a:cubicBezTo>
                  <a:cubicBezTo>
                    <a:pt x="17" y="3"/>
                    <a:pt x="10" y="6"/>
                    <a:pt x="3" y="8"/>
                  </a:cubicBezTo>
                  <a:cubicBezTo>
                    <a:pt x="1" y="9"/>
                    <a:pt x="0" y="12"/>
                    <a:pt x="1" y="14"/>
                  </a:cubicBezTo>
                  <a:cubicBezTo>
                    <a:pt x="1" y="16"/>
                    <a:pt x="3" y="17"/>
                    <a:pt x="5" y="17"/>
                  </a:cubicBezTo>
                  <a:close/>
                </a:path>
              </a:pathLst>
            </a:custGeom>
            <a:solidFill>
              <a:srgbClr val="D4D5D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38" name="任意多边形 220">
              <a:extLst>
                <a:ext uri="{FF2B5EF4-FFF2-40B4-BE49-F238E27FC236}">
                  <a16:creationId xmlns:a16="http://schemas.microsoft.com/office/drawing/2014/main" id="{6393A662-F3C0-4E7F-B426-1F7132022354}"/>
                </a:ext>
              </a:extLst>
            </p:cNvPr>
            <p:cNvSpPr/>
            <p:nvPr/>
          </p:nvSpPr>
          <p:spPr bwMode="auto">
            <a:xfrm>
              <a:off x="4677396" y="2987972"/>
              <a:ext cx="95250" cy="58738"/>
            </a:xfrm>
            <a:custGeom>
              <a:avLst/>
              <a:gdLst>
                <a:gd name="T0" fmla="*/ 6 w 31"/>
                <a:gd name="T1" fmla="*/ 19 h 19"/>
                <a:gd name="T2" fmla="*/ 8 w 31"/>
                <a:gd name="T3" fmla="*/ 19 h 19"/>
                <a:gd name="T4" fmla="*/ 28 w 31"/>
                <a:gd name="T5" fmla="*/ 10 h 19"/>
                <a:gd name="T6" fmla="*/ 30 w 31"/>
                <a:gd name="T7" fmla="*/ 4 h 19"/>
                <a:gd name="T8" fmla="*/ 24 w 31"/>
                <a:gd name="T9" fmla="*/ 1 h 19"/>
                <a:gd name="T10" fmla="*/ 4 w 31"/>
                <a:gd name="T11" fmla="*/ 11 h 19"/>
                <a:gd name="T12" fmla="*/ 2 w 31"/>
                <a:gd name="T13" fmla="*/ 17 h 19"/>
                <a:gd name="T14" fmla="*/ 6 w 31"/>
                <a:gd name="T15" fmla="*/ 19 h 1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1" h="19">
                  <a:moveTo>
                    <a:pt x="6" y="19"/>
                  </a:moveTo>
                  <a:cubicBezTo>
                    <a:pt x="6" y="19"/>
                    <a:pt x="7" y="19"/>
                    <a:pt x="8" y="19"/>
                  </a:cubicBezTo>
                  <a:cubicBezTo>
                    <a:pt x="14" y="16"/>
                    <a:pt x="21" y="13"/>
                    <a:pt x="28" y="10"/>
                  </a:cubicBezTo>
                  <a:cubicBezTo>
                    <a:pt x="30" y="9"/>
                    <a:pt x="31" y="6"/>
                    <a:pt x="30" y="4"/>
                  </a:cubicBezTo>
                  <a:cubicBezTo>
                    <a:pt x="29" y="1"/>
                    <a:pt x="27" y="0"/>
                    <a:pt x="24" y="1"/>
                  </a:cubicBezTo>
                  <a:cubicBezTo>
                    <a:pt x="17" y="4"/>
                    <a:pt x="10" y="7"/>
                    <a:pt x="4" y="11"/>
                  </a:cubicBezTo>
                  <a:cubicBezTo>
                    <a:pt x="1" y="12"/>
                    <a:pt x="0" y="14"/>
                    <a:pt x="2" y="17"/>
                  </a:cubicBezTo>
                  <a:cubicBezTo>
                    <a:pt x="2" y="18"/>
                    <a:pt x="4" y="19"/>
                    <a:pt x="6" y="19"/>
                  </a:cubicBezTo>
                  <a:close/>
                </a:path>
              </a:pathLst>
            </a:custGeom>
            <a:solidFill>
              <a:srgbClr val="D4D5D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39" name="任意多边形 221">
              <a:extLst>
                <a:ext uri="{FF2B5EF4-FFF2-40B4-BE49-F238E27FC236}">
                  <a16:creationId xmlns:a16="http://schemas.microsoft.com/office/drawing/2014/main" id="{FE77FB9C-D9A4-4CAA-B144-41A1867DE327}"/>
                </a:ext>
              </a:extLst>
            </p:cNvPr>
            <p:cNvSpPr/>
            <p:nvPr/>
          </p:nvSpPr>
          <p:spPr bwMode="auto">
            <a:xfrm>
              <a:off x="3648696" y="3975397"/>
              <a:ext cx="63500" cy="92075"/>
            </a:xfrm>
            <a:custGeom>
              <a:avLst/>
              <a:gdLst>
                <a:gd name="T0" fmla="*/ 4 w 21"/>
                <a:gd name="T1" fmla="*/ 29 h 30"/>
                <a:gd name="T2" fmla="*/ 5 w 21"/>
                <a:gd name="T3" fmla="*/ 30 h 30"/>
                <a:gd name="T4" fmla="*/ 10 w 21"/>
                <a:gd name="T5" fmla="*/ 27 h 30"/>
                <a:gd name="T6" fmla="*/ 20 w 21"/>
                <a:gd name="T7" fmla="*/ 7 h 30"/>
                <a:gd name="T8" fmla="*/ 18 w 21"/>
                <a:gd name="T9" fmla="*/ 1 h 30"/>
                <a:gd name="T10" fmla="*/ 11 w 21"/>
                <a:gd name="T11" fmla="*/ 3 h 30"/>
                <a:gd name="T12" fmla="*/ 1 w 21"/>
                <a:gd name="T13" fmla="*/ 23 h 30"/>
                <a:gd name="T14" fmla="*/ 4 w 21"/>
                <a:gd name="T15" fmla="*/ 29 h 3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1" h="30">
                  <a:moveTo>
                    <a:pt x="4" y="29"/>
                  </a:moveTo>
                  <a:cubicBezTo>
                    <a:pt x="4" y="30"/>
                    <a:pt x="5" y="30"/>
                    <a:pt x="5" y="30"/>
                  </a:cubicBezTo>
                  <a:cubicBezTo>
                    <a:pt x="7" y="30"/>
                    <a:pt x="9" y="29"/>
                    <a:pt x="10" y="27"/>
                  </a:cubicBezTo>
                  <a:cubicBezTo>
                    <a:pt x="13" y="21"/>
                    <a:pt x="16" y="14"/>
                    <a:pt x="20" y="7"/>
                  </a:cubicBezTo>
                  <a:cubicBezTo>
                    <a:pt x="21" y="5"/>
                    <a:pt x="20" y="2"/>
                    <a:pt x="18" y="1"/>
                  </a:cubicBezTo>
                  <a:cubicBezTo>
                    <a:pt x="15" y="0"/>
                    <a:pt x="13" y="1"/>
                    <a:pt x="11" y="3"/>
                  </a:cubicBezTo>
                  <a:cubicBezTo>
                    <a:pt x="8" y="10"/>
                    <a:pt x="5" y="17"/>
                    <a:pt x="1" y="23"/>
                  </a:cubicBezTo>
                  <a:cubicBezTo>
                    <a:pt x="0" y="26"/>
                    <a:pt x="1" y="28"/>
                    <a:pt x="4" y="29"/>
                  </a:cubicBezTo>
                  <a:close/>
                </a:path>
              </a:pathLst>
            </a:custGeom>
            <a:solidFill>
              <a:srgbClr val="D4D5D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40" name="任意多边形 226">
              <a:extLst>
                <a:ext uri="{FF2B5EF4-FFF2-40B4-BE49-F238E27FC236}">
                  <a16:creationId xmlns:a16="http://schemas.microsoft.com/office/drawing/2014/main" id="{3B078716-7151-4B68-A47C-07A131CDD552}"/>
                </a:ext>
              </a:extLst>
            </p:cNvPr>
            <p:cNvSpPr/>
            <p:nvPr/>
          </p:nvSpPr>
          <p:spPr bwMode="auto">
            <a:xfrm>
              <a:off x="3856659" y="3638847"/>
              <a:ext cx="74613" cy="82550"/>
            </a:xfrm>
            <a:custGeom>
              <a:avLst/>
              <a:gdLst>
                <a:gd name="T0" fmla="*/ 2 w 24"/>
                <a:gd name="T1" fmla="*/ 26 h 27"/>
                <a:gd name="T2" fmla="*/ 5 w 24"/>
                <a:gd name="T3" fmla="*/ 27 h 27"/>
                <a:gd name="T4" fmla="*/ 9 w 24"/>
                <a:gd name="T5" fmla="*/ 25 h 27"/>
                <a:gd name="T6" fmla="*/ 22 w 24"/>
                <a:gd name="T7" fmla="*/ 8 h 27"/>
                <a:gd name="T8" fmla="*/ 21 w 24"/>
                <a:gd name="T9" fmla="*/ 1 h 27"/>
                <a:gd name="T10" fmla="*/ 15 w 24"/>
                <a:gd name="T11" fmla="*/ 2 h 27"/>
                <a:gd name="T12" fmla="*/ 1 w 24"/>
                <a:gd name="T13" fmla="*/ 20 h 27"/>
                <a:gd name="T14" fmla="*/ 2 w 24"/>
                <a:gd name="T15" fmla="*/ 26 h 2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4" h="27">
                  <a:moveTo>
                    <a:pt x="2" y="26"/>
                  </a:moveTo>
                  <a:cubicBezTo>
                    <a:pt x="3" y="27"/>
                    <a:pt x="4" y="27"/>
                    <a:pt x="5" y="27"/>
                  </a:cubicBezTo>
                  <a:cubicBezTo>
                    <a:pt x="6" y="27"/>
                    <a:pt x="8" y="26"/>
                    <a:pt x="9" y="25"/>
                  </a:cubicBezTo>
                  <a:cubicBezTo>
                    <a:pt x="13" y="19"/>
                    <a:pt x="17" y="13"/>
                    <a:pt x="22" y="8"/>
                  </a:cubicBezTo>
                  <a:cubicBezTo>
                    <a:pt x="24" y="6"/>
                    <a:pt x="23" y="3"/>
                    <a:pt x="21" y="1"/>
                  </a:cubicBezTo>
                  <a:cubicBezTo>
                    <a:pt x="19" y="0"/>
                    <a:pt x="16" y="0"/>
                    <a:pt x="15" y="2"/>
                  </a:cubicBezTo>
                  <a:cubicBezTo>
                    <a:pt x="10" y="8"/>
                    <a:pt x="6" y="14"/>
                    <a:pt x="1" y="20"/>
                  </a:cubicBezTo>
                  <a:cubicBezTo>
                    <a:pt x="0" y="22"/>
                    <a:pt x="0" y="25"/>
                    <a:pt x="2" y="26"/>
                  </a:cubicBezTo>
                  <a:close/>
                </a:path>
              </a:pathLst>
            </a:custGeom>
            <a:solidFill>
              <a:srgbClr val="D4D5D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41" name="任意多边形 228">
              <a:extLst>
                <a:ext uri="{FF2B5EF4-FFF2-40B4-BE49-F238E27FC236}">
                  <a16:creationId xmlns:a16="http://schemas.microsoft.com/office/drawing/2014/main" id="{02C04A51-4177-402B-8EDC-471574902DC7}"/>
                </a:ext>
              </a:extLst>
            </p:cNvPr>
            <p:cNvSpPr/>
            <p:nvPr/>
          </p:nvSpPr>
          <p:spPr bwMode="auto">
            <a:xfrm>
              <a:off x="4444034" y="3111797"/>
              <a:ext cx="88900" cy="63500"/>
            </a:xfrm>
            <a:custGeom>
              <a:avLst/>
              <a:gdLst>
                <a:gd name="T0" fmla="*/ 5 w 29"/>
                <a:gd name="T1" fmla="*/ 21 h 21"/>
                <a:gd name="T2" fmla="*/ 7 w 29"/>
                <a:gd name="T3" fmla="*/ 20 h 21"/>
                <a:gd name="T4" fmla="*/ 26 w 29"/>
                <a:gd name="T5" fmla="*/ 9 h 21"/>
                <a:gd name="T6" fmla="*/ 28 w 29"/>
                <a:gd name="T7" fmla="*/ 3 h 21"/>
                <a:gd name="T8" fmla="*/ 22 w 29"/>
                <a:gd name="T9" fmla="*/ 1 h 21"/>
                <a:gd name="T10" fmla="*/ 3 w 29"/>
                <a:gd name="T11" fmla="*/ 13 h 21"/>
                <a:gd name="T12" fmla="*/ 1 w 29"/>
                <a:gd name="T13" fmla="*/ 19 h 21"/>
                <a:gd name="T14" fmla="*/ 5 w 29"/>
                <a:gd name="T15" fmla="*/ 21 h 2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9" h="21">
                  <a:moveTo>
                    <a:pt x="5" y="21"/>
                  </a:moveTo>
                  <a:cubicBezTo>
                    <a:pt x="6" y="21"/>
                    <a:pt x="7" y="21"/>
                    <a:pt x="7" y="20"/>
                  </a:cubicBezTo>
                  <a:cubicBezTo>
                    <a:pt x="14" y="17"/>
                    <a:pt x="20" y="13"/>
                    <a:pt x="26" y="9"/>
                  </a:cubicBezTo>
                  <a:cubicBezTo>
                    <a:pt x="29" y="8"/>
                    <a:pt x="29" y="5"/>
                    <a:pt x="28" y="3"/>
                  </a:cubicBezTo>
                  <a:cubicBezTo>
                    <a:pt x="27" y="0"/>
                    <a:pt x="24" y="0"/>
                    <a:pt x="22" y="1"/>
                  </a:cubicBezTo>
                  <a:cubicBezTo>
                    <a:pt x="15" y="5"/>
                    <a:pt x="9" y="9"/>
                    <a:pt x="3" y="13"/>
                  </a:cubicBezTo>
                  <a:cubicBezTo>
                    <a:pt x="0" y="14"/>
                    <a:pt x="0" y="17"/>
                    <a:pt x="1" y="19"/>
                  </a:cubicBezTo>
                  <a:cubicBezTo>
                    <a:pt x="2" y="20"/>
                    <a:pt x="3" y="21"/>
                    <a:pt x="5" y="21"/>
                  </a:cubicBezTo>
                  <a:close/>
                </a:path>
              </a:pathLst>
            </a:custGeom>
            <a:solidFill>
              <a:srgbClr val="D4D5D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42" name="任意多边形 229">
              <a:extLst>
                <a:ext uri="{FF2B5EF4-FFF2-40B4-BE49-F238E27FC236}">
                  <a16:creationId xmlns:a16="http://schemas.microsoft.com/office/drawing/2014/main" id="{B43D75C4-577C-46D6-86A2-F412B8D64EE2}"/>
                </a:ext>
              </a:extLst>
            </p:cNvPr>
            <p:cNvSpPr/>
            <p:nvPr/>
          </p:nvSpPr>
          <p:spPr bwMode="auto">
            <a:xfrm>
              <a:off x="3780459" y="3746797"/>
              <a:ext cx="69850" cy="85725"/>
            </a:xfrm>
            <a:custGeom>
              <a:avLst/>
              <a:gdLst>
                <a:gd name="T0" fmla="*/ 3 w 23"/>
                <a:gd name="T1" fmla="*/ 28 h 28"/>
                <a:gd name="T2" fmla="*/ 5 w 23"/>
                <a:gd name="T3" fmla="*/ 28 h 28"/>
                <a:gd name="T4" fmla="*/ 9 w 23"/>
                <a:gd name="T5" fmla="*/ 26 h 28"/>
                <a:gd name="T6" fmla="*/ 21 w 23"/>
                <a:gd name="T7" fmla="*/ 8 h 28"/>
                <a:gd name="T8" fmla="*/ 20 w 23"/>
                <a:gd name="T9" fmla="*/ 1 h 28"/>
                <a:gd name="T10" fmla="*/ 14 w 23"/>
                <a:gd name="T11" fmla="*/ 2 h 28"/>
                <a:gd name="T12" fmla="*/ 1 w 23"/>
                <a:gd name="T13" fmla="*/ 21 h 28"/>
                <a:gd name="T14" fmla="*/ 3 w 23"/>
                <a:gd name="T15" fmla="*/ 28 h 2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3" h="28">
                  <a:moveTo>
                    <a:pt x="3" y="28"/>
                  </a:moveTo>
                  <a:cubicBezTo>
                    <a:pt x="3" y="28"/>
                    <a:pt x="4" y="28"/>
                    <a:pt x="5" y="28"/>
                  </a:cubicBezTo>
                  <a:cubicBezTo>
                    <a:pt x="7" y="28"/>
                    <a:pt x="8" y="28"/>
                    <a:pt x="9" y="26"/>
                  </a:cubicBezTo>
                  <a:cubicBezTo>
                    <a:pt x="13" y="20"/>
                    <a:pt x="17" y="14"/>
                    <a:pt x="21" y="8"/>
                  </a:cubicBezTo>
                  <a:cubicBezTo>
                    <a:pt x="23" y="6"/>
                    <a:pt x="22" y="3"/>
                    <a:pt x="20" y="1"/>
                  </a:cubicBezTo>
                  <a:cubicBezTo>
                    <a:pt x="18" y="0"/>
                    <a:pt x="15" y="0"/>
                    <a:pt x="14" y="2"/>
                  </a:cubicBezTo>
                  <a:cubicBezTo>
                    <a:pt x="9" y="9"/>
                    <a:pt x="5" y="15"/>
                    <a:pt x="1" y="21"/>
                  </a:cubicBezTo>
                  <a:cubicBezTo>
                    <a:pt x="0" y="23"/>
                    <a:pt x="0" y="26"/>
                    <a:pt x="3" y="28"/>
                  </a:cubicBezTo>
                  <a:close/>
                </a:path>
              </a:pathLst>
            </a:custGeom>
            <a:solidFill>
              <a:srgbClr val="D4D5D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43" name="任意多边形 252">
              <a:extLst>
                <a:ext uri="{FF2B5EF4-FFF2-40B4-BE49-F238E27FC236}">
                  <a16:creationId xmlns:a16="http://schemas.microsoft.com/office/drawing/2014/main" id="{67CC9E06-9CFD-40D6-801C-56BB555C916B}"/>
                </a:ext>
              </a:extLst>
            </p:cNvPr>
            <p:cNvSpPr/>
            <p:nvPr/>
          </p:nvSpPr>
          <p:spPr bwMode="auto">
            <a:xfrm>
              <a:off x="3139109" y="5350172"/>
              <a:ext cx="361950" cy="315913"/>
            </a:xfrm>
            <a:custGeom>
              <a:avLst/>
              <a:gdLst>
                <a:gd name="T0" fmla="*/ 32 w 118"/>
                <a:gd name="T1" fmla="*/ 103 h 103"/>
                <a:gd name="T2" fmla="*/ 92 w 118"/>
                <a:gd name="T3" fmla="*/ 0 h 103"/>
                <a:gd name="T4" fmla="*/ 32 w 118"/>
                <a:gd name="T5" fmla="*/ 103 h 103"/>
              </a:gdLst>
              <a:ahLst/>
              <a:cxnLst>
                <a:cxn ang="0">
                  <a:pos x="T0" y="T1"/>
                </a:cxn>
                <a:cxn ang="0">
                  <a:pos x="T2" y="T3"/>
                </a:cxn>
                <a:cxn ang="0">
                  <a:pos x="T4" y="T5"/>
                </a:cxn>
              </a:cxnLst>
              <a:rect l="0" t="0" r="r" b="b"/>
              <a:pathLst>
                <a:path w="118" h="103">
                  <a:moveTo>
                    <a:pt x="32" y="103"/>
                  </a:moveTo>
                  <a:cubicBezTo>
                    <a:pt x="32" y="103"/>
                    <a:pt x="0" y="52"/>
                    <a:pt x="92" y="0"/>
                  </a:cubicBezTo>
                  <a:cubicBezTo>
                    <a:pt x="92" y="0"/>
                    <a:pt x="118" y="92"/>
                    <a:pt x="32" y="103"/>
                  </a:cubicBezTo>
                  <a:close/>
                </a:path>
              </a:pathLst>
            </a:custGeom>
            <a:solidFill>
              <a:srgbClr val="E3E5E8"/>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44" name="任意多边形 281">
              <a:extLst>
                <a:ext uri="{FF2B5EF4-FFF2-40B4-BE49-F238E27FC236}">
                  <a16:creationId xmlns:a16="http://schemas.microsoft.com/office/drawing/2014/main" id="{9C5E499B-4136-4DC6-9A68-179B8313C8A5}"/>
                </a:ext>
              </a:extLst>
            </p:cNvPr>
            <p:cNvSpPr/>
            <p:nvPr/>
          </p:nvSpPr>
          <p:spPr bwMode="auto">
            <a:xfrm>
              <a:off x="4063034" y="5969297"/>
              <a:ext cx="125413" cy="138113"/>
            </a:xfrm>
            <a:custGeom>
              <a:avLst/>
              <a:gdLst>
                <a:gd name="T0" fmla="*/ 13 w 79"/>
                <a:gd name="T1" fmla="*/ 0 h 87"/>
                <a:gd name="T2" fmla="*/ 0 w 79"/>
                <a:gd name="T3" fmla="*/ 81 h 87"/>
                <a:gd name="T4" fmla="*/ 62 w 79"/>
                <a:gd name="T5" fmla="*/ 87 h 87"/>
                <a:gd name="T6" fmla="*/ 79 w 79"/>
                <a:gd name="T7" fmla="*/ 6 h 87"/>
                <a:gd name="T8" fmla="*/ 13 w 79"/>
                <a:gd name="T9" fmla="*/ 0 h 87"/>
              </a:gdLst>
              <a:ahLst/>
              <a:cxnLst>
                <a:cxn ang="0">
                  <a:pos x="T0" y="T1"/>
                </a:cxn>
                <a:cxn ang="0">
                  <a:pos x="T2" y="T3"/>
                </a:cxn>
                <a:cxn ang="0">
                  <a:pos x="T4" y="T5"/>
                </a:cxn>
                <a:cxn ang="0">
                  <a:pos x="T6" y="T7"/>
                </a:cxn>
                <a:cxn ang="0">
                  <a:pos x="T8" y="T9"/>
                </a:cxn>
              </a:cxnLst>
              <a:rect l="0" t="0" r="r" b="b"/>
              <a:pathLst>
                <a:path w="79" h="87">
                  <a:moveTo>
                    <a:pt x="13" y="0"/>
                  </a:moveTo>
                  <a:lnTo>
                    <a:pt x="0" y="81"/>
                  </a:lnTo>
                  <a:lnTo>
                    <a:pt x="62" y="87"/>
                  </a:lnTo>
                  <a:lnTo>
                    <a:pt x="79" y="6"/>
                  </a:lnTo>
                  <a:lnTo>
                    <a:pt x="13" y="0"/>
                  </a:lnTo>
                  <a:close/>
                </a:path>
              </a:pathLst>
            </a:custGeom>
            <a:solidFill>
              <a:srgbClr val="FAB98A"/>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45" name="任意多边形 282">
              <a:extLst>
                <a:ext uri="{FF2B5EF4-FFF2-40B4-BE49-F238E27FC236}">
                  <a16:creationId xmlns:a16="http://schemas.microsoft.com/office/drawing/2014/main" id="{5EA48BBE-34EF-4C63-8F16-DBEAB9314924}"/>
                </a:ext>
              </a:extLst>
            </p:cNvPr>
            <p:cNvSpPr/>
            <p:nvPr/>
          </p:nvSpPr>
          <p:spPr bwMode="auto">
            <a:xfrm>
              <a:off x="4037634" y="6058197"/>
              <a:ext cx="298450" cy="249238"/>
            </a:xfrm>
            <a:custGeom>
              <a:avLst/>
              <a:gdLst>
                <a:gd name="T0" fmla="*/ 23 w 97"/>
                <a:gd name="T1" fmla="*/ 7 h 81"/>
                <a:gd name="T2" fmla="*/ 43 w 97"/>
                <a:gd name="T3" fmla="*/ 6 h 81"/>
                <a:gd name="T4" fmla="*/ 80 w 97"/>
                <a:gd name="T5" fmla="*/ 48 h 81"/>
                <a:gd name="T6" fmla="*/ 82 w 97"/>
                <a:gd name="T7" fmla="*/ 81 h 81"/>
                <a:gd name="T8" fmla="*/ 0 w 97"/>
                <a:gd name="T9" fmla="*/ 58 h 81"/>
                <a:gd name="T10" fmla="*/ 5 w 97"/>
                <a:gd name="T11" fmla="*/ 11 h 81"/>
                <a:gd name="T12" fmla="*/ 23 w 97"/>
                <a:gd name="T13" fmla="*/ 7 h 81"/>
              </a:gdLst>
              <a:ahLst/>
              <a:cxnLst>
                <a:cxn ang="0">
                  <a:pos x="T0" y="T1"/>
                </a:cxn>
                <a:cxn ang="0">
                  <a:pos x="T2" y="T3"/>
                </a:cxn>
                <a:cxn ang="0">
                  <a:pos x="T4" y="T5"/>
                </a:cxn>
                <a:cxn ang="0">
                  <a:pos x="T6" y="T7"/>
                </a:cxn>
                <a:cxn ang="0">
                  <a:pos x="T8" y="T9"/>
                </a:cxn>
                <a:cxn ang="0">
                  <a:pos x="T10" y="T11"/>
                </a:cxn>
                <a:cxn ang="0">
                  <a:pos x="T12" y="T13"/>
                </a:cxn>
              </a:cxnLst>
              <a:rect l="0" t="0" r="r" b="b"/>
              <a:pathLst>
                <a:path w="97" h="81">
                  <a:moveTo>
                    <a:pt x="23" y="7"/>
                  </a:moveTo>
                  <a:cubicBezTo>
                    <a:pt x="23" y="7"/>
                    <a:pt x="39" y="5"/>
                    <a:pt x="43" y="6"/>
                  </a:cubicBezTo>
                  <a:cubicBezTo>
                    <a:pt x="48" y="7"/>
                    <a:pt x="71" y="44"/>
                    <a:pt x="80" y="48"/>
                  </a:cubicBezTo>
                  <a:cubicBezTo>
                    <a:pt x="97" y="54"/>
                    <a:pt x="93" y="81"/>
                    <a:pt x="82" y="81"/>
                  </a:cubicBezTo>
                  <a:cubicBezTo>
                    <a:pt x="50" y="80"/>
                    <a:pt x="0" y="58"/>
                    <a:pt x="0" y="58"/>
                  </a:cubicBezTo>
                  <a:cubicBezTo>
                    <a:pt x="0" y="58"/>
                    <a:pt x="1" y="22"/>
                    <a:pt x="5" y="11"/>
                  </a:cubicBezTo>
                  <a:cubicBezTo>
                    <a:pt x="9" y="0"/>
                    <a:pt x="14" y="9"/>
                    <a:pt x="23" y="7"/>
                  </a:cubicBezTo>
                  <a:close/>
                </a:path>
              </a:pathLst>
            </a:custGeom>
            <a:solidFill>
              <a:srgbClr val="EF845D"/>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46" name="任意多边形 283">
              <a:extLst>
                <a:ext uri="{FF2B5EF4-FFF2-40B4-BE49-F238E27FC236}">
                  <a16:creationId xmlns:a16="http://schemas.microsoft.com/office/drawing/2014/main" id="{140F06BC-35E1-450E-B869-8558ABFB87C1}"/>
                </a:ext>
              </a:extLst>
            </p:cNvPr>
            <p:cNvSpPr/>
            <p:nvPr/>
          </p:nvSpPr>
          <p:spPr bwMode="auto">
            <a:xfrm>
              <a:off x="4164634" y="6140747"/>
              <a:ext cx="92075" cy="42863"/>
            </a:xfrm>
            <a:custGeom>
              <a:avLst/>
              <a:gdLst>
                <a:gd name="T0" fmla="*/ 3 w 30"/>
                <a:gd name="T1" fmla="*/ 14 h 14"/>
                <a:gd name="T2" fmla="*/ 1 w 30"/>
                <a:gd name="T3" fmla="*/ 14 h 14"/>
                <a:gd name="T4" fmla="*/ 1 w 30"/>
                <a:gd name="T5" fmla="*/ 11 h 14"/>
                <a:gd name="T6" fmla="*/ 15 w 30"/>
                <a:gd name="T7" fmla="*/ 2 h 14"/>
                <a:gd name="T8" fmla="*/ 29 w 30"/>
                <a:gd name="T9" fmla="*/ 6 h 14"/>
                <a:gd name="T10" fmla="*/ 29 w 30"/>
                <a:gd name="T11" fmla="*/ 9 h 14"/>
                <a:gd name="T12" fmla="*/ 26 w 30"/>
                <a:gd name="T13" fmla="*/ 9 h 14"/>
                <a:gd name="T14" fmla="*/ 16 w 30"/>
                <a:gd name="T15" fmla="*/ 6 h 14"/>
                <a:gd name="T16" fmla="*/ 4 w 30"/>
                <a:gd name="T17" fmla="*/ 14 h 14"/>
                <a:gd name="T18" fmla="*/ 3 w 30"/>
                <a:gd name="T19" fmla="*/ 14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0" h="14">
                  <a:moveTo>
                    <a:pt x="3" y="14"/>
                  </a:moveTo>
                  <a:cubicBezTo>
                    <a:pt x="2" y="14"/>
                    <a:pt x="1" y="14"/>
                    <a:pt x="1" y="14"/>
                  </a:cubicBezTo>
                  <a:cubicBezTo>
                    <a:pt x="0" y="13"/>
                    <a:pt x="0" y="12"/>
                    <a:pt x="1" y="11"/>
                  </a:cubicBezTo>
                  <a:cubicBezTo>
                    <a:pt x="1" y="10"/>
                    <a:pt x="8" y="4"/>
                    <a:pt x="15" y="2"/>
                  </a:cubicBezTo>
                  <a:cubicBezTo>
                    <a:pt x="24" y="0"/>
                    <a:pt x="29" y="6"/>
                    <a:pt x="29" y="6"/>
                  </a:cubicBezTo>
                  <a:cubicBezTo>
                    <a:pt x="30" y="7"/>
                    <a:pt x="30" y="9"/>
                    <a:pt x="29" y="9"/>
                  </a:cubicBezTo>
                  <a:cubicBezTo>
                    <a:pt x="28" y="10"/>
                    <a:pt x="27" y="10"/>
                    <a:pt x="26" y="9"/>
                  </a:cubicBezTo>
                  <a:cubicBezTo>
                    <a:pt x="26" y="9"/>
                    <a:pt x="22" y="5"/>
                    <a:pt x="16" y="6"/>
                  </a:cubicBezTo>
                  <a:cubicBezTo>
                    <a:pt x="10" y="7"/>
                    <a:pt x="4" y="14"/>
                    <a:pt x="4" y="14"/>
                  </a:cubicBezTo>
                  <a:cubicBezTo>
                    <a:pt x="4" y="14"/>
                    <a:pt x="3" y="14"/>
                    <a:pt x="3" y="1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47" name="任意多边形 284">
              <a:extLst>
                <a:ext uri="{FF2B5EF4-FFF2-40B4-BE49-F238E27FC236}">
                  <a16:creationId xmlns:a16="http://schemas.microsoft.com/office/drawing/2014/main" id="{F56F170B-64F9-4508-8244-406380786D9C}"/>
                </a:ext>
              </a:extLst>
            </p:cNvPr>
            <p:cNvSpPr/>
            <p:nvPr/>
          </p:nvSpPr>
          <p:spPr bwMode="auto">
            <a:xfrm>
              <a:off x="4148759" y="6116935"/>
              <a:ext cx="92075" cy="46038"/>
            </a:xfrm>
            <a:custGeom>
              <a:avLst/>
              <a:gdLst>
                <a:gd name="T0" fmla="*/ 3 w 30"/>
                <a:gd name="T1" fmla="*/ 15 h 15"/>
                <a:gd name="T2" fmla="*/ 1 w 30"/>
                <a:gd name="T3" fmla="*/ 14 h 15"/>
                <a:gd name="T4" fmla="*/ 1 w 30"/>
                <a:gd name="T5" fmla="*/ 11 h 15"/>
                <a:gd name="T6" fmla="*/ 15 w 30"/>
                <a:gd name="T7" fmla="*/ 2 h 15"/>
                <a:gd name="T8" fmla="*/ 30 w 30"/>
                <a:gd name="T9" fmla="*/ 7 h 15"/>
                <a:gd name="T10" fmla="*/ 29 w 30"/>
                <a:gd name="T11" fmla="*/ 10 h 15"/>
                <a:gd name="T12" fmla="*/ 26 w 30"/>
                <a:gd name="T13" fmla="*/ 10 h 15"/>
                <a:gd name="T14" fmla="*/ 16 w 30"/>
                <a:gd name="T15" fmla="*/ 7 h 15"/>
                <a:gd name="T16" fmla="*/ 4 w 30"/>
                <a:gd name="T17" fmla="*/ 14 h 15"/>
                <a:gd name="T18" fmla="*/ 3 w 30"/>
                <a:gd name="T19" fmla="*/ 15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0" h="15">
                  <a:moveTo>
                    <a:pt x="3" y="15"/>
                  </a:moveTo>
                  <a:cubicBezTo>
                    <a:pt x="2" y="15"/>
                    <a:pt x="2" y="15"/>
                    <a:pt x="1" y="14"/>
                  </a:cubicBezTo>
                  <a:cubicBezTo>
                    <a:pt x="0" y="13"/>
                    <a:pt x="0" y="12"/>
                    <a:pt x="1" y="11"/>
                  </a:cubicBezTo>
                  <a:cubicBezTo>
                    <a:pt x="1" y="11"/>
                    <a:pt x="8" y="4"/>
                    <a:pt x="15" y="2"/>
                  </a:cubicBezTo>
                  <a:cubicBezTo>
                    <a:pt x="24" y="0"/>
                    <a:pt x="29" y="7"/>
                    <a:pt x="30" y="7"/>
                  </a:cubicBezTo>
                  <a:cubicBezTo>
                    <a:pt x="30" y="8"/>
                    <a:pt x="30" y="9"/>
                    <a:pt x="29" y="10"/>
                  </a:cubicBezTo>
                  <a:cubicBezTo>
                    <a:pt x="28" y="11"/>
                    <a:pt x="27" y="11"/>
                    <a:pt x="26" y="10"/>
                  </a:cubicBezTo>
                  <a:cubicBezTo>
                    <a:pt x="26" y="9"/>
                    <a:pt x="22" y="5"/>
                    <a:pt x="16" y="7"/>
                  </a:cubicBezTo>
                  <a:cubicBezTo>
                    <a:pt x="10" y="8"/>
                    <a:pt x="4" y="14"/>
                    <a:pt x="4" y="14"/>
                  </a:cubicBezTo>
                  <a:cubicBezTo>
                    <a:pt x="4" y="15"/>
                    <a:pt x="3" y="15"/>
                    <a:pt x="3" y="1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48" name="任意多边形 285">
              <a:extLst>
                <a:ext uri="{FF2B5EF4-FFF2-40B4-BE49-F238E27FC236}">
                  <a16:creationId xmlns:a16="http://schemas.microsoft.com/office/drawing/2014/main" id="{18A395DE-AA8E-4A63-A979-7E9E37749613}"/>
                </a:ext>
              </a:extLst>
            </p:cNvPr>
            <p:cNvSpPr/>
            <p:nvPr/>
          </p:nvSpPr>
          <p:spPr bwMode="auto">
            <a:xfrm>
              <a:off x="4185271" y="6162972"/>
              <a:ext cx="92075" cy="42863"/>
            </a:xfrm>
            <a:custGeom>
              <a:avLst/>
              <a:gdLst>
                <a:gd name="T0" fmla="*/ 3 w 30"/>
                <a:gd name="T1" fmla="*/ 14 h 14"/>
                <a:gd name="T2" fmla="*/ 1 w 30"/>
                <a:gd name="T3" fmla="*/ 14 h 14"/>
                <a:gd name="T4" fmla="*/ 1 w 30"/>
                <a:gd name="T5" fmla="*/ 11 h 14"/>
                <a:gd name="T6" fmla="*/ 15 w 30"/>
                <a:gd name="T7" fmla="*/ 2 h 14"/>
                <a:gd name="T8" fmla="*/ 30 w 30"/>
                <a:gd name="T9" fmla="*/ 6 h 14"/>
                <a:gd name="T10" fmla="*/ 29 w 30"/>
                <a:gd name="T11" fmla="*/ 9 h 14"/>
                <a:gd name="T12" fmla="*/ 26 w 30"/>
                <a:gd name="T13" fmla="*/ 9 h 14"/>
                <a:gd name="T14" fmla="*/ 16 w 30"/>
                <a:gd name="T15" fmla="*/ 6 h 14"/>
                <a:gd name="T16" fmla="*/ 4 w 30"/>
                <a:gd name="T17" fmla="*/ 14 h 14"/>
                <a:gd name="T18" fmla="*/ 3 w 30"/>
                <a:gd name="T19" fmla="*/ 14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0" h="14">
                  <a:moveTo>
                    <a:pt x="3" y="14"/>
                  </a:moveTo>
                  <a:cubicBezTo>
                    <a:pt x="2" y="14"/>
                    <a:pt x="2" y="14"/>
                    <a:pt x="1" y="14"/>
                  </a:cubicBezTo>
                  <a:cubicBezTo>
                    <a:pt x="0" y="13"/>
                    <a:pt x="0" y="11"/>
                    <a:pt x="1" y="11"/>
                  </a:cubicBezTo>
                  <a:cubicBezTo>
                    <a:pt x="1" y="10"/>
                    <a:pt x="8" y="3"/>
                    <a:pt x="15" y="2"/>
                  </a:cubicBezTo>
                  <a:cubicBezTo>
                    <a:pt x="24" y="0"/>
                    <a:pt x="29" y="6"/>
                    <a:pt x="30" y="6"/>
                  </a:cubicBezTo>
                  <a:cubicBezTo>
                    <a:pt x="30" y="7"/>
                    <a:pt x="30" y="8"/>
                    <a:pt x="29" y="9"/>
                  </a:cubicBezTo>
                  <a:cubicBezTo>
                    <a:pt x="29" y="10"/>
                    <a:pt x="27" y="10"/>
                    <a:pt x="26" y="9"/>
                  </a:cubicBezTo>
                  <a:cubicBezTo>
                    <a:pt x="26" y="9"/>
                    <a:pt x="23" y="5"/>
                    <a:pt x="16" y="6"/>
                  </a:cubicBezTo>
                  <a:cubicBezTo>
                    <a:pt x="10" y="7"/>
                    <a:pt x="4" y="14"/>
                    <a:pt x="4" y="14"/>
                  </a:cubicBezTo>
                  <a:cubicBezTo>
                    <a:pt x="4" y="14"/>
                    <a:pt x="3" y="14"/>
                    <a:pt x="3" y="1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49" name="任意多边形 286">
              <a:extLst>
                <a:ext uri="{FF2B5EF4-FFF2-40B4-BE49-F238E27FC236}">
                  <a16:creationId xmlns:a16="http://schemas.microsoft.com/office/drawing/2014/main" id="{336AFBC6-2C29-4341-9797-A0C01E4F5B66}"/>
                </a:ext>
              </a:extLst>
            </p:cNvPr>
            <p:cNvSpPr/>
            <p:nvPr/>
          </p:nvSpPr>
          <p:spPr bwMode="auto">
            <a:xfrm>
              <a:off x="4047159" y="4386560"/>
              <a:ext cx="598488" cy="1641475"/>
            </a:xfrm>
            <a:custGeom>
              <a:avLst/>
              <a:gdLst>
                <a:gd name="T0" fmla="*/ 195 w 195"/>
                <a:gd name="T1" fmla="*/ 42 h 535"/>
                <a:gd name="T2" fmla="*/ 190 w 195"/>
                <a:gd name="T3" fmla="*/ 67 h 535"/>
                <a:gd name="T4" fmla="*/ 187 w 195"/>
                <a:gd name="T5" fmla="*/ 80 h 535"/>
                <a:gd name="T6" fmla="*/ 138 w 195"/>
                <a:gd name="T7" fmla="*/ 292 h 535"/>
                <a:gd name="T8" fmla="*/ 54 w 195"/>
                <a:gd name="T9" fmla="*/ 535 h 535"/>
                <a:gd name="T10" fmla="*/ 13 w 195"/>
                <a:gd name="T11" fmla="*/ 529 h 535"/>
                <a:gd name="T12" fmla="*/ 9 w 195"/>
                <a:gd name="T13" fmla="*/ 528 h 535"/>
                <a:gd name="T14" fmla="*/ 0 w 195"/>
                <a:gd name="T15" fmla="*/ 526 h 535"/>
                <a:gd name="T16" fmla="*/ 39 w 195"/>
                <a:gd name="T17" fmla="*/ 345 h 535"/>
                <a:gd name="T18" fmla="*/ 85 w 195"/>
                <a:gd name="T19" fmla="*/ 73 h 535"/>
                <a:gd name="T20" fmla="*/ 96 w 195"/>
                <a:gd name="T21" fmla="*/ 0 h 535"/>
                <a:gd name="T22" fmla="*/ 195 w 195"/>
                <a:gd name="T23" fmla="*/ 42 h 5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95" h="535">
                  <a:moveTo>
                    <a:pt x="195" y="42"/>
                  </a:moveTo>
                  <a:cubicBezTo>
                    <a:pt x="195" y="42"/>
                    <a:pt x="193" y="51"/>
                    <a:pt x="190" y="67"/>
                  </a:cubicBezTo>
                  <a:cubicBezTo>
                    <a:pt x="189" y="71"/>
                    <a:pt x="188" y="76"/>
                    <a:pt x="187" y="80"/>
                  </a:cubicBezTo>
                  <a:cubicBezTo>
                    <a:pt x="176" y="132"/>
                    <a:pt x="156" y="226"/>
                    <a:pt x="138" y="292"/>
                  </a:cubicBezTo>
                  <a:cubicBezTo>
                    <a:pt x="113" y="385"/>
                    <a:pt x="54" y="535"/>
                    <a:pt x="54" y="535"/>
                  </a:cubicBezTo>
                  <a:cubicBezTo>
                    <a:pt x="13" y="529"/>
                    <a:pt x="13" y="529"/>
                    <a:pt x="13" y="529"/>
                  </a:cubicBezTo>
                  <a:cubicBezTo>
                    <a:pt x="9" y="528"/>
                    <a:pt x="9" y="528"/>
                    <a:pt x="9" y="528"/>
                  </a:cubicBezTo>
                  <a:cubicBezTo>
                    <a:pt x="0" y="526"/>
                    <a:pt x="0" y="526"/>
                    <a:pt x="0" y="526"/>
                  </a:cubicBezTo>
                  <a:cubicBezTo>
                    <a:pt x="0" y="526"/>
                    <a:pt x="19" y="429"/>
                    <a:pt x="39" y="345"/>
                  </a:cubicBezTo>
                  <a:cubicBezTo>
                    <a:pt x="52" y="290"/>
                    <a:pt x="72" y="157"/>
                    <a:pt x="85" y="73"/>
                  </a:cubicBezTo>
                  <a:cubicBezTo>
                    <a:pt x="91" y="30"/>
                    <a:pt x="96" y="0"/>
                    <a:pt x="96" y="0"/>
                  </a:cubicBezTo>
                  <a:lnTo>
                    <a:pt x="195" y="42"/>
                  </a:lnTo>
                  <a:close/>
                </a:path>
              </a:pathLst>
            </a:custGeom>
            <a:solidFill>
              <a:srgbClr val="3C3C48"/>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50" name="任意多边形 287">
              <a:extLst>
                <a:ext uri="{FF2B5EF4-FFF2-40B4-BE49-F238E27FC236}">
                  <a16:creationId xmlns:a16="http://schemas.microsoft.com/office/drawing/2014/main" id="{889DE9FD-872D-497B-8C56-83E39DD58255}"/>
                </a:ext>
              </a:extLst>
            </p:cNvPr>
            <p:cNvSpPr/>
            <p:nvPr/>
          </p:nvSpPr>
          <p:spPr bwMode="auto">
            <a:xfrm>
              <a:off x="4309096" y="4386560"/>
              <a:ext cx="336550" cy="252413"/>
            </a:xfrm>
            <a:custGeom>
              <a:avLst/>
              <a:gdLst>
                <a:gd name="T0" fmla="*/ 110 w 110"/>
                <a:gd name="T1" fmla="*/ 42 h 82"/>
                <a:gd name="T2" fmla="*/ 105 w 110"/>
                <a:gd name="T3" fmla="*/ 67 h 82"/>
                <a:gd name="T4" fmla="*/ 102 w 110"/>
                <a:gd name="T5" fmla="*/ 80 h 82"/>
                <a:gd name="T6" fmla="*/ 0 w 110"/>
                <a:gd name="T7" fmla="*/ 73 h 82"/>
                <a:gd name="T8" fmla="*/ 11 w 110"/>
                <a:gd name="T9" fmla="*/ 0 h 82"/>
                <a:gd name="T10" fmla="*/ 110 w 110"/>
                <a:gd name="T11" fmla="*/ 42 h 82"/>
              </a:gdLst>
              <a:ahLst/>
              <a:cxnLst>
                <a:cxn ang="0">
                  <a:pos x="T0" y="T1"/>
                </a:cxn>
                <a:cxn ang="0">
                  <a:pos x="T2" y="T3"/>
                </a:cxn>
                <a:cxn ang="0">
                  <a:pos x="T4" y="T5"/>
                </a:cxn>
                <a:cxn ang="0">
                  <a:pos x="T6" y="T7"/>
                </a:cxn>
                <a:cxn ang="0">
                  <a:pos x="T8" y="T9"/>
                </a:cxn>
                <a:cxn ang="0">
                  <a:pos x="T10" y="T11"/>
                </a:cxn>
              </a:cxnLst>
              <a:rect l="0" t="0" r="r" b="b"/>
              <a:pathLst>
                <a:path w="110" h="82">
                  <a:moveTo>
                    <a:pt x="110" y="42"/>
                  </a:moveTo>
                  <a:cubicBezTo>
                    <a:pt x="110" y="42"/>
                    <a:pt x="108" y="51"/>
                    <a:pt x="105" y="67"/>
                  </a:cubicBezTo>
                  <a:cubicBezTo>
                    <a:pt x="104" y="71"/>
                    <a:pt x="103" y="76"/>
                    <a:pt x="102" y="80"/>
                  </a:cubicBezTo>
                  <a:cubicBezTo>
                    <a:pt x="83" y="82"/>
                    <a:pt x="31" y="77"/>
                    <a:pt x="0" y="73"/>
                  </a:cubicBezTo>
                  <a:cubicBezTo>
                    <a:pt x="6" y="30"/>
                    <a:pt x="11" y="0"/>
                    <a:pt x="11" y="0"/>
                  </a:cubicBezTo>
                  <a:lnTo>
                    <a:pt x="110" y="42"/>
                  </a:lnTo>
                  <a:close/>
                </a:path>
              </a:pathLst>
            </a:custGeom>
            <a:solidFill>
              <a:srgbClr val="1A100E"/>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51" name="任意多边形 288">
              <a:extLst>
                <a:ext uri="{FF2B5EF4-FFF2-40B4-BE49-F238E27FC236}">
                  <a16:creationId xmlns:a16="http://schemas.microsoft.com/office/drawing/2014/main" id="{9FB7D653-4DC6-4EB8-B6FD-5E21F25C1131}"/>
                </a:ext>
              </a:extLst>
            </p:cNvPr>
            <p:cNvSpPr/>
            <p:nvPr/>
          </p:nvSpPr>
          <p:spPr bwMode="auto">
            <a:xfrm>
              <a:off x="4075734" y="4556422"/>
              <a:ext cx="312738" cy="1452563"/>
            </a:xfrm>
            <a:custGeom>
              <a:avLst/>
              <a:gdLst>
                <a:gd name="T0" fmla="*/ 102 w 102"/>
                <a:gd name="T1" fmla="*/ 1 h 474"/>
                <a:gd name="T2" fmla="*/ 4 w 102"/>
                <a:gd name="T3" fmla="*/ 474 h 474"/>
                <a:gd name="T4" fmla="*/ 0 w 102"/>
                <a:gd name="T5" fmla="*/ 473 h 474"/>
                <a:gd name="T6" fmla="*/ 98 w 102"/>
                <a:gd name="T7" fmla="*/ 0 h 474"/>
                <a:gd name="T8" fmla="*/ 102 w 102"/>
                <a:gd name="T9" fmla="*/ 1 h 474"/>
              </a:gdLst>
              <a:ahLst/>
              <a:cxnLst>
                <a:cxn ang="0">
                  <a:pos x="T0" y="T1"/>
                </a:cxn>
                <a:cxn ang="0">
                  <a:pos x="T2" y="T3"/>
                </a:cxn>
                <a:cxn ang="0">
                  <a:pos x="T4" y="T5"/>
                </a:cxn>
                <a:cxn ang="0">
                  <a:pos x="T6" y="T7"/>
                </a:cxn>
                <a:cxn ang="0">
                  <a:pos x="T8" y="T9"/>
                </a:cxn>
              </a:cxnLst>
              <a:rect l="0" t="0" r="r" b="b"/>
              <a:pathLst>
                <a:path w="102" h="474">
                  <a:moveTo>
                    <a:pt x="102" y="1"/>
                  </a:moveTo>
                  <a:cubicBezTo>
                    <a:pt x="101" y="4"/>
                    <a:pt x="58" y="310"/>
                    <a:pt x="4" y="474"/>
                  </a:cubicBezTo>
                  <a:cubicBezTo>
                    <a:pt x="0" y="473"/>
                    <a:pt x="0" y="473"/>
                    <a:pt x="0" y="473"/>
                  </a:cubicBezTo>
                  <a:cubicBezTo>
                    <a:pt x="54" y="310"/>
                    <a:pt x="97" y="4"/>
                    <a:pt x="98" y="0"/>
                  </a:cubicBezTo>
                  <a:lnTo>
                    <a:pt x="102" y="1"/>
                  </a:lnTo>
                  <a:close/>
                </a:path>
              </a:pathLst>
            </a:custGeom>
            <a:solidFill>
              <a:srgbClr val="1A100E"/>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52" name="任意多边形 289">
              <a:extLst>
                <a:ext uri="{FF2B5EF4-FFF2-40B4-BE49-F238E27FC236}">
                  <a16:creationId xmlns:a16="http://schemas.microsoft.com/office/drawing/2014/main" id="{05CF6530-9C41-4E21-AE22-4AC374F6CCC7}"/>
                </a:ext>
              </a:extLst>
            </p:cNvPr>
            <p:cNvSpPr/>
            <p:nvPr/>
          </p:nvSpPr>
          <p:spPr bwMode="auto">
            <a:xfrm>
              <a:off x="4944096" y="6021685"/>
              <a:ext cx="111125" cy="122238"/>
            </a:xfrm>
            <a:custGeom>
              <a:avLst/>
              <a:gdLst>
                <a:gd name="T0" fmla="*/ 70 w 70"/>
                <a:gd name="T1" fmla="*/ 6 h 77"/>
                <a:gd name="T2" fmla="*/ 68 w 70"/>
                <a:gd name="T3" fmla="*/ 77 h 77"/>
                <a:gd name="T4" fmla="*/ 2 w 70"/>
                <a:gd name="T5" fmla="*/ 73 h 77"/>
                <a:gd name="T6" fmla="*/ 0 w 70"/>
                <a:gd name="T7" fmla="*/ 0 h 77"/>
                <a:gd name="T8" fmla="*/ 70 w 70"/>
                <a:gd name="T9" fmla="*/ 6 h 77"/>
              </a:gdLst>
              <a:ahLst/>
              <a:cxnLst>
                <a:cxn ang="0">
                  <a:pos x="T0" y="T1"/>
                </a:cxn>
                <a:cxn ang="0">
                  <a:pos x="T2" y="T3"/>
                </a:cxn>
                <a:cxn ang="0">
                  <a:pos x="T4" y="T5"/>
                </a:cxn>
                <a:cxn ang="0">
                  <a:pos x="T6" y="T7"/>
                </a:cxn>
                <a:cxn ang="0">
                  <a:pos x="T8" y="T9"/>
                </a:cxn>
              </a:cxnLst>
              <a:rect l="0" t="0" r="r" b="b"/>
              <a:pathLst>
                <a:path w="70" h="77">
                  <a:moveTo>
                    <a:pt x="70" y="6"/>
                  </a:moveTo>
                  <a:lnTo>
                    <a:pt x="68" y="77"/>
                  </a:lnTo>
                  <a:lnTo>
                    <a:pt x="2" y="73"/>
                  </a:lnTo>
                  <a:lnTo>
                    <a:pt x="0" y="0"/>
                  </a:lnTo>
                  <a:lnTo>
                    <a:pt x="70" y="6"/>
                  </a:lnTo>
                  <a:close/>
                </a:path>
              </a:pathLst>
            </a:custGeom>
            <a:solidFill>
              <a:srgbClr val="FAB98A"/>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53" name="任意多边形 290">
              <a:extLst>
                <a:ext uri="{FF2B5EF4-FFF2-40B4-BE49-F238E27FC236}">
                  <a16:creationId xmlns:a16="http://schemas.microsoft.com/office/drawing/2014/main" id="{8E4823C2-EE5C-4B07-994F-521ECD663AEC}"/>
                </a:ext>
              </a:extLst>
            </p:cNvPr>
            <p:cNvSpPr/>
            <p:nvPr/>
          </p:nvSpPr>
          <p:spPr bwMode="auto">
            <a:xfrm>
              <a:off x="4913934" y="6107410"/>
              <a:ext cx="392113" cy="200025"/>
            </a:xfrm>
            <a:custGeom>
              <a:avLst/>
              <a:gdLst>
                <a:gd name="T0" fmla="*/ 36 w 128"/>
                <a:gd name="T1" fmla="*/ 10 h 65"/>
                <a:gd name="T2" fmla="*/ 49 w 128"/>
                <a:gd name="T3" fmla="*/ 1 h 65"/>
                <a:gd name="T4" fmla="*/ 113 w 128"/>
                <a:gd name="T5" fmla="*/ 40 h 65"/>
                <a:gd name="T6" fmla="*/ 122 w 128"/>
                <a:gd name="T7" fmla="*/ 59 h 65"/>
                <a:gd name="T8" fmla="*/ 3 w 128"/>
                <a:gd name="T9" fmla="*/ 56 h 65"/>
                <a:gd name="T10" fmla="*/ 4 w 128"/>
                <a:gd name="T11" fmla="*/ 11 h 65"/>
                <a:gd name="T12" fmla="*/ 36 w 128"/>
                <a:gd name="T13" fmla="*/ 10 h 65"/>
              </a:gdLst>
              <a:ahLst/>
              <a:cxnLst>
                <a:cxn ang="0">
                  <a:pos x="T0" y="T1"/>
                </a:cxn>
                <a:cxn ang="0">
                  <a:pos x="T2" y="T3"/>
                </a:cxn>
                <a:cxn ang="0">
                  <a:pos x="T4" y="T5"/>
                </a:cxn>
                <a:cxn ang="0">
                  <a:pos x="T6" y="T7"/>
                </a:cxn>
                <a:cxn ang="0">
                  <a:pos x="T8" y="T9"/>
                </a:cxn>
                <a:cxn ang="0">
                  <a:pos x="T10" y="T11"/>
                </a:cxn>
                <a:cxn ang="0">
                  <a:pos x="T12" y="T13"/>
                </a:cxn>
              </a:cxnLst>
              <a:rect l="0" t="0" r="r" b="b"/>
              <a:pathLst>
                <a:path w="128" h="65">
                  <a:moveTo>
                    <a:pt x="36" y="10"/>
                  </a:moveTo>
                  <a:cubicBezTo>
                    <a:pt x="36" y="10"/>
                    <a:pt x="43" y="1"/>
                    <a:pt x="49" y="1"/>
                  </a:cubicBezTo>
                  <a:cubicBezTo>
                    <a:pt x="55" y="2"/>
                    <a:pt x="98" y="37"/>
                    <a:pt x="113" y="40"/>
                  </a:cubicBezTo>
                  <a:cubicBezTo>
                    <a:pt x="128" y="43"/>
                    <a:pt x="125" y="54"/>
                    <a:pt x="122" y="59"/>
                  </a:cubicBezTo>
                  <a:cubicBezTo>
                    <a:pt x="119" y="65"/>
                    <a:pt x="3" y="56"/>
                    <a:pt x="3" y="56"/>
                  </a:cubicBezTo>
                  <a:cubicBezTo>
                    <a:pt x="3" y="56"/>
                    <a:pt x="0" y="22"/>
                    <a:pt x="4" y="11"/>
                  </a:cubicBezTo>
                  <a:cubicBezTo>
                    <a:pt x="7" y="0"/>
                    <a:pt x="24" y="13"/>
                    <a:pt x="36" y="10"/>
                  </a:cubicBezTo>
                  <a:close/>
                </a:path>
              </a:pathLst>
            </a:custGeom>
            <a:solidFill>
              <a:srgbClr val="EF845D"/>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54" name="任意多边形 291">
              <a:extLst>
                <a:ext uri="{FF2B5EF4-FFF2-40B4-BE49-F238E27FC236}">
                  <a16:creationId xmlns:a16="http://schemas.microsoft.com/office/drawing/2014/main" id="{EBEEC26F-16B2-480A-B77F-892B31B65C45}"/>
                </a:ext>
              </a:extLst>
            </p:cNvPr>
            <p:cNvSpPr/>
            <p:nvPr/>
          </p:nvSpPr>
          <p:spPr bwMode="auto">
            <a:xfrm>
              <a:off x="5088559" y="6156622"/>
              <a:ext cx="85725" cy="58738"/>
            </a:xfrm>
            <a:custGeom>
              <a:avLst/>
              <a:gdLst>
                <a:gd name="T0" fmla="*/ 3 w 28"/>
                <a:gd name="T1" fmla="*/ 19 h 19"/>
                <a:gd name="T2" fmla="*/ 1 w 28"/>
                <a:gd name="T3" fmla="*/ 19 h 19"/>
                <a:gd name="T4" fmla="*/ 1 w 28"/>
                <a:gd name="T5" fmla="*/ 16 h 19"/>
                <a:gd name="T6" fmla="*/ 12 w 28"/>
                <a:gd name="T7" fmla="*/ 4 h 19"/>
                <a:gd name="T8" fmla="*/ 26 w 28"/>
                <a:gd name="T9" fmla="*/ 5 h 19"/>
                <a:gd name="T10" fmla="*/ 27 w 28"/>
                <a:gd name="T11" fmla="*/ 8 h 19"/>
                <a:gd name="T12" fmla="*/ 24 w 28"/>
                <a:gd name="T13" fmla="*/ 9 h 19"/>
                <a:gd name="T14" fmla="*/ 13 w 28"/>
                <a:gd name="T15" fmla="*/ 8 h 19"/>
                <a:gd name="T16" fmla="*/ 4 w 28"/>
                <a:gd name="T17" fmla="*/ 18 h 19"/>
                <a:gd name="T18" fmla="*/ 3 w 28"/>
                <a:gd name="T19" fmla="*/ 19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 h="19">
                  <a:moveTo>
                    <a:pt x="3" y="19"/>
                  </a:moveTo>
                  <a:cubicBezTo>
                    <a:pt x="2" y="19"/>
                    <a:pt x="2" y="19"/>
                    <a:pt x="1" y="19"/>
                  </a:cubicBezTo>
                  <a:cubicBezTo>
                    <a:pt x="0" y="18"/>
                    <a:pt x="0" y="17"/>
                    <a:pt x="1" y="16"/>
                  </a:cubicBezTo>
                  <a:cubicBezTo>
                    <a:pt x="1" y="15"/>
                    <a:pt x="5" y="7"/>
                    <a:pt x="12" y="4"/>
                  </a:cubicBezTo>
                  <a:cubicBezTo>
                    <a:pt x="20" y="0"/>
                    <a:pt x="26" y="5"/>
                    <a:pt x="26" y="5"/>
                  </a:cubicBezTo>
                  <a:cubicBezTo>
                    <a:pt x="27" y="6"/>
                    <a:pt x="28" y="7"/>
                    <a:pt x="27" y="8"/>
                  </a:cubicBezTo>
                  <a:cubicBezTo>
                    <a:pt x="26" y="9"/>
                    <a:pt x="25" y="9"/>
                    <a:pt x="24" y="9"/>
                  </a:cubicBezTo>
                  <a:cubicBezTo>
                    <a:pt x="24" y="8"/>
                    <a:pt x="19" y="5"/>
                    <a:pt x="13" y="8"/>
                  </a:cubicBezTo>
                  <a:cubicBezTo>
                    <a:pt x="8" y="11"/>
                    <a:pt x="4" y="18"/>
                    <a:pt x="4" y="18"/>
                  </a:cubicBezTo>
                  <a:cubicBezTo>
                    <a:pt x="4" y="18"/>
                    <a:pt x="3" y="19"/>
                    <a:pt x="3" y="19"/>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55" name="任意多边形 292">
              <a:extLst>
                <a:ext uri="{FF2B5EF4-FFF2-40B4-BE49-F238E27FC236}">
                  <a16:creationId xmlns:a16="http://schemas.microsoft.com/office/drawing/2014/main" id="{AC6682C2-453D-41EA-B7B0-1079C096A7C3}"/>
                </a:ext>
              </a:extLst>
            </p:cNvPr>
            <p:cNvSpPr/>
            <p:nvPr/>
          </p:nvSpPr>
          <p:spPr bwMode="auto">
            <a:xfrm>
              <a:off x="5069509" y="6137572"/>
              <a:ext cx="82550" cy="58738"/>
            </a:xfrm>
            <a:custGeom>
              <a:avLst/>
              <a:gdLst>
                <a:gd name="T0" fmla="*/ 3 w 27"/>
                <a:gd name="T1" fmla="*/ 19 h 19"/>
                <a:gd name="T2" fmla="*/ 1 w 27"/>
                <a:gd name="T3" fmla="*/ 19 h 19"/>
                <a:gd name="T4" fmla="*/ 0 w 27"/>
                <a:gd name="T5" fmla="*/ 16 h 19"/>
                <a:gd name="T6" fmla="*/ 11 w 27"/>
                <a:gd name="T7" fmla="*/ 4 h 19"/>
                <a:gd name="T8" fmla="*/ 26 w 27"/>
                <a:gd name="T9" fmla="*/ 5 h 19"/>
                <a:gd name="T10" fmla="*/ 27 w 27"/>
                <a:gd name="T11" fmla="*/ 8 h 19"/>
                <a:gd name="T12" fmla="*/ 24 w 27"/>
                <a:gd name="T13" fmla="*/ 9 h 19"/>
                <a:gd name="T14" fmla="*/ 13 w 27"/>
                <a:gd name="T15" fmla="*/ 8 h 19"/>
                <a:gd name="T16" fmla="*/ 4 w 27"/>
                <a:gd name="T17" fmla="*/ 18 h 19"/>
                <a:gd name="T18" fmla="*/ 3 w 27"/>
                <a:gd name="T19" fmla="*/ 19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7" h="19">
                  <a:moveTo>
                    <a:pt x="3" y="19"/>
                  </a:moveTo>
                  <a:cubicBezTo>
                    <a:pt x="2" y="19"/>
                    <a:pt x="2" y="19"/>
                    <a:pt x="1" y="19"/>
                  </a:cubicBezTo>
                  <a:cubicBezTo>
                    <a:pt x="0" y="18"/>
                    <a:pt x="0" y="17"/>
                    <a:pt x="0" y="16"/>
                  </a:cubicBezTo>
                  <a:cubicBezTo>
                    <a:pt x="1" y="15"/>
                    <a:pt x="5" y="8"/>
                    <a:pt x="11" y="4"/>
                  </a:cubicBezTo>
                  <a:cubicBezTo>
                    <a:pt x="20" y="0"/>
                    <a:pt x="26" y="5"/>
                    <a:pt x="26" y="5"/>
                  </a:cubicBezTo>
                  <a:cubicBezTo>
                    <a:pt x="27" y="6"/>
                    <a:pt x="27" y="7"/>
                    <a:pt x="27" y="8"/>
                  </a:cubicBezTo>
                  <a:cubicBezTo>
                    <a:pt x="26" y="9"/>
                    <a:pt x="25" y="9"/>
                    <a:pt x="24" y="9"/>
                  </a:cubicBezTo>
                  <a:cubicBezTo>
                    <a:pt x="24" y="8"/>
                    <a:pt x="19" y="5"/>
                    <a:pt x="13" y="8"/>
                  </a:cubicBezTo>
                  <a:cubicBezTo>
                    <a:pt x="8" y="11"/>
                    <a:pt x="4" y="18"/>
                    <a:pt x="4" y="18"/>
                  </a:cubicBezTo>
                  <a:cubicBezTo>
                    <a:pt x="4" y="18"/>
                    <a:pt x="3" y="19"/>
                    <a:pt x="3" y="19"/>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56" name="任意多边形 293">
              <a:extLst>
                <a:ext uri="{FF2B5EF4-FFF2-40B4-BE49-F238E27FC236}">
                  <a16:creationId xmlns:a16="http://schemas.microsoft.com/office/drawing/2014/main" id="{71DEB2EA-261C-485A-BF53-BE84E3936331}"/>
                </a:ext>
              </a:extLst>
            </p:cNvPr>
            <p:cNvSpPr/>
            <p:nvPr/>
          </p:nvSpPr>
          <p:spPr bwMode="auto">
            <a:xfrm>
              <a:off x="5112371" y="6172497"/>
              <a:ext cx="85725" cy="57150"/>
            </a:xfrm>
            <a:custGeom>
              <a:avLst/>
              <a:gdLst>
                <a:gd name="T0" fmla="*/ 3 w 28"/>
                <a:gd name="T1" fmla="*/ 19 h 19"/>
                <a:gd name="T2" fmla="*/ 2 w 28"/>
                <a:gd name="T3" fmla="*/ 18 h 19"/>
                <a:gd name="T4" fmla="*/ 1 w 28"/>
                <a:gd name="T5" fmla="*/ 16 h 19"/>
                <a:gd name="T6" fmla="*/ 12 w 28"/>
                <a:gd name="T7" fmla="*/ 4 h 19"/>
                <a:gd name="T8" fmla="*/ 27 w 28"/>
                <a:gd name="T9" fmla="*/ 5 h 19"/>
                <a:gd name="T10" fmla="*/ 27 w 28"/>
                <a:gd name="T11" fmla="*/ 8 h 19"/>
                <a:gd name="T12" fmla="*/ 24 w 28"/>
                <a:gd name="T13" fmla="*/ 8 h 19"/>
                <a:gd name="T14" fmla="*/ 14 w 28"/>
                <a:gd name="T15" fmla="*/ 8 h 19"/>
                <a:gd name="T16" fmla="*/ 5 w 28"/>
                <a:gd name="T17" fmla="*/ 18 h 19"/>
                <a:gd name="T18" fmla="*/ 3 w 28"/>
                <a:gd name="T19" fmla="*/ 19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 h="19">
                  <a:moveTo>
                    <a:pt x="3" y="19"/>
                  </a:moveTo>
                  <a:cubicBezTo>
                    <a:pt x="3" y="19"/>
                    <a:pt x="2" y="19"/>
                    <a:pt x="2" y="18"/>
                  </a:cubicBezTo>
                  <a:cubicBezTo>
                    <a:pt x="1" y="18"/>
                    <a:pt x="0" y="17"/>
                    <a:pt x="1" y="16"/>
                  </a:cubicBezTo>
                  <a:cubicBezTo>
                    <a:pt x="1" y="15"/>
                    <a:pt x="6" y="7"/>
                    <a:pt x="12" y="4"/>
                  </a:cubicBezTo>
                  <a:cubicBezTo>
                    <a:pt x="20" y="0"/>
                    <a:pt x="27" y="5"/>
                    <a:pt x="27" y="5"/>
                  </a:cubicBezTo>
                  <a:cubicBezTo>
                    <a:pt x="28" y="6"/>
                    <a:pt x="28" y="7"/>
                    <a:pt x="27" y="8"/>
                  </a:cubicBezTo>
                  <a:cubicBezTo>
                    <a:pt x="27" y="9"/>
                    <a:pt x="25" y="9"/>
                    <a:pt x="24" y="8"/>
                  </a:cubicBezTo>
                  <a:cubicBezTo>
                    <a:pt x="24" y="8"/>
                    <a:pt x="20" y="5"/>
                    <a:pt x="14" y="8"/>
                  </a:cubicBezTo>
                  <a:cubicBezTo>
                    <a:pt x="9" y="11"/>
                    <a:pt x="5" y="18"/>
                    <a:pt x="5" y="18"/>
                  </a:cubicBezTo>
                  <a:cubicBezTo>
                    <a:pt x="4" y="18"/>
                    <a:pt x="4" y="19"/>
                    <a:pt x="3" y="19"/>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57" name="任意多边形 294">
              <a:extLst>
                <a:ext uri="{FF2B5EF4-FFF2-40B4-BE49-F238E27FC236}">
                  <a16:creationId xmlns:a16="http://schemas.microsoft.com/office/drawing/2014/main" id="{EB02BAB1-EC3C-40C7-AC77-BD76D2223CC9}"/>
                </a:ext>
              </a:extLst>
            </p:cNvPr>
            <p:cNvSpPr/>
            <p:nvPr/>
          </p:nvSpPr>
          <p:spPr bwMode="auto">
            <a:xfrm>
              <a:off x="4637709" y="4423072"/>
              <a:ext cx="477838" cy="1638300"/>
            </a:xfrm>
            <a:custGeom>
              <a:avLst/>
              <a:gdLst>
                <a:gd name="T0" fmla="*/ 142 w 156"/>
                <a:gd name="T1" fmla="*/ 534 h 534"/>
                <a:gd name="T2" fmla="*/ 108 w 156"/>
                <a:gd name="T3" fmla="*/ 532 h 534"/>
                <a:gd name="T4" fmla="*/ 104 w 156"/>
                <a:gd name="T5" fmla="*/ 531 h 534"/>
                <a:gd name="T6" fmla="*/ 95 w 156"/>
                <a:gd name="T7" fmla="*/ 531 h 534"/>
                <a:gd name="T8" fmla="*/ 66 w 156"/>
                <a:gd name="T9" fmla="*/ 280 h 534"/>
                <a:gd name="T10" fmla="*/ 15 w 156"/>
                <a:gd name="T11" fmla="*/ 67 h 534"/>
                <a:gd name="T12" fmla="*/ 3 w 156"/>
                <a:gd name="T13" fmla="*/ 24 h 534"/>
                <a:gd name="T14" fmla="*/ 0 w 156"/>
                <a:gd name="T15" fmla="*/ 12 h 534"/>
                <a:gd name="T16" fmla="*/ 113 w 156"/>
                <a:gd name="T17" fmla="*/ 0 h 534"/>
                <a:gd name="T18" fmla="*/ 114 w 156"/>
                <a:gd name="T19" fmla="*/ 7 h 534"/>
                <a:gd name="T20" fmla="*/ 121 w 156"/>
                <a:gd name="T21" fmla="*/ 56 h 534"/>
                <a:gd name="T22" fmla="*/ 144 w 156"/>
                <a:gd name="T23" fmla="*/ 257 h 534"/>
                <a:gd name="T24" fmla="*/ 142 w 156"/>
                <a:gd name="T25" fmla="*/ 534 h 5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56" h="534">
                  <a:moveTo>
                    <a:pt x="142" y="534"/>
                  </a:moveTo>
                  <a:cubicBezTo>
                    <a:pt x="108" y="532"/>
                    <a:pt x="108" y="532"/>
                    <a:pt x="108" y="532"/>
                  </a:cubicBezTo>
                  <a:cubicBezTo>
                    <a:pt x="104" y="531"/>
                    <a:pt x="104" y="531"/>
                    <a:pt x="104" y="531"/>
                  </a:cubicBezTo>
                  <a:cubicBezTo>
                    <a:pt x="95" y="531"/>
                    <a:pt x="95" y="531"/>
                    <a:pt x="95" y="531"/>
                  </a:cubicBezTo>
                  <a:cubicBezTo>
                    <a:pt x="95" y="531"/>
                    <a:pt x="73" y="333"/>
                    <a:pt x="66" y="280"/>
                  </a:cubicBezTo>
                  <a:cubicBezTo>
                    <a:pt x="60" y="234"/>
                    <a:pt x="33" y="131"/>
                    <a:pt x="15" y="67"/>
                  </a:cubicBezTo>
                  <a:cubicBezTo>
                    <a:pt x="10" y="49"/>
                    <a:pt x="6" y="33"/>
                    <a:pt x="3" y="24"/>
                  </a:cubicBezTo>
                  <a:cubicBezTo>
                    <a:pt x="1" y="16"/>
                    <a:pt x="0" y="12"/>
                    <a:pt x="0" y="12"/>
                  </a:cubicBezTo>
                  <a:cubicBezTo>
                    <a:pt x="113" y="0"/>
                    <a:pt x="113" y="0"/>
                    <a:pt x="113" y="0"/>
                  </a:cubicBezTo>
                  <a:cubicBezTo>
                    <a:pt x="113" y="0"/>
                    <a:pt x="114" y="2"/>
                    <a:pt x="114" y="7"/>
                  </a:cubicBezTo>
                  <a:cubicBezTo>
                    <a:pt x="116" y="16"/>
                    <a:pt x="118" y="34"/>
                    <a:pt x="121" y="56"/>
                  </a:cubicBezTo>
                  <a:cubicBezTo>
                    <a:pt x="128" y="116"/>
                    <a:pt x="140" y="209"/>
                    <a:pt x="144" y="257"/>
                  </a:cubicBezTo>
                  <a:cubicBezTo>
                    <a:pt x="156" y="380"/>
                    <a:pt x="142" y="534"/>
                    <a:pt x="142" y="534"/>
                  </a:cubicBezTo>
                  <a:close/>
                </a:path>
              </a:pathLst>
            </a:custGeom>
            <a:solidFill>
              <a:srgbClr val="3C3C48"/>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58" name="任意多边形 295">
              <a:extLst>
                <a:ext uri="{FF2B5EF4-FFF2-40B4-BE49-F238E27FC236}">
                  <a16:creationId xmlns:a16="http://schemas.microsoft.com/office/drawing/2014/main" id="{AB4C898D-C764-4EFB-8A85-8A4F4203167A}"/>
                </a:ext>
              </a:extLst>
            </p:cNvPr>
            <p:cNvSpPr/>
            <p:nvPr/>
          </p:nvSpPr>
          <p:spPr bwMode="auto">
            <a:xfrm>
              <a:off x="4645646" y="4445297"/>
              <a:ext cx="363538" cy="184150"/>
            </a:xfrm>
            <a:custGeom>
              <a:avLst/>
              <a:gdLst>
                <a:gd name="T0" fmla="*/ 118 w 118"/>
                <a:gd name="T1" fmla="*/ 49 h 60"/>
                <a:gd name="T2" fmla="*/ 12 w 118"/>
                <a:gd name="T3" fmla="*/ 60 h 60"/>
                <a:gd name="T4" fmla="*/ 0 w 118"/>
                <a:gd name="T5" fmla="*/ 17 h 60"/>
                <a:gd name="T6" fmla="*/ 111 w 118"/>
                <a:gd name="T7" fmla="*/ 0 h 60"/>
                <a:gd name="T8" fmla="*/ 118 w 118"/>
                <a:gd name="T9" fmla="*/ 49 h 60"/>
              </a:gdLst>
              <a:ahLst/>
              <a:cxnLst>
                <a:cxn ang="0">
                  <a:pos x="T0" y="T1"/>
                </a:cxn>
                <a:cxn ang="0">
                  <a:pos x="T2" y="T3"/>
                </a:cxn>
                <a:cxn ang="0">
                  <a:pos x="T4" y="T5"/>
                </a:cxn>
                <a:cxn ang="0">
                  <a:pos x="T6" y="T7"/>
                </a:cxn>
                <a:cxn ang="0">
                  <a:pos x="T8" y="T9"/>
                </a:cxn>
              </a:cxnLst>
              <a:rect l="0" t="0" r="r" b="b"/>
              <a:pathLst>
                <a:path w="118" h="60">
                  <a:moveTo>
                    <a:pt x="118" y="49"/>
                  </a:moveTo>
                  <a:cubicBezTo>
                    <a:pt x="12" y="60"/>
                    <a:pt x="12" y="60"/>
                    <a:pt x="12" y="60"/>
                  </a:cubicBezTo>
                  <a:cubicBezTo>
                    <a:pt x="7" y="42"/>
                    <a:pt x="3" y="26"/>
                    <a:pt x="0" y="17"/>
                  </a:cubicBezTo>
                  <a:cubicBezTo>
                    <a:pt x="111" y="0"/>
                    <a:pt x="111" y="0"/>
                    <a:pt x="111" y="0"/>
                  </a:cubicBezTo>
                  <a:cubicBezTo>
                    <a:pt x="113" y="9"/>
                    <a:pt x="115" y="27"/>
                    <a:pt x="118" y="49"/>
                  </a:cubicBezTo>
                  <a:close/>
                </a:path>
              </a:pathLst>
            </a:custGeom>
            <a:solidFill>
              <a:srgbClr val="1A100E"/>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59" name="任意多边形 296">
              <a:extLst>
                <a:ext uri="{FF2B5EF4-FFF2-40B4-BE49-F238E27FC236}">
                  <a16:creationId xmlns:a16="http://schemas.microsoft.com/office/drawing/2014/main" id="{AE27CE21-F888-4A81-83F2-2401ECBAA7C7}"/>
                </a:ext>
              </a:extLst>
            </p:cNvPr>
            <p:cNvSpPr/>
            <p:nvPr/>
          </p:nvSpPr>
          <p:spPr bwMode="auto">
            <a:xfrm>
              <a:off x="4723434" y="4573885"/>
              <a:ext cx="244475" cy="1481138"/>
            </a:xfrm>
            <a:custGeom>
              <a:avLst/>
              <a:gdLst>
                <a:gd name="T0" fmla="*/ 80 w 80"/>
                <a:gd name="T1" fmla="*/ 483 h 483"/>
                <a:gd name="T2" fmla="*/ 76 w 80"/>
                <a:gd name="T3" fmla="*/ 482 h 483"/>
                <a:gd name="T4" fmla="*/ 53 w 80"/>
                <a:gd name="T5" fmla="*/ 203 h 483"/>
                <a:gd name="T6" fmla="*/ 0 w 80"/>
                <a:gd name="T7" fmla="*/ 1 h 483"/>
                <a:gd name="T8" fmla="*/ 4 w 80"/>
                <a:gd name="T9" fmla="*/ 0 h 483"/>
                <a:gd name="T10" fmla="*/ 57 w 80"/>
                <a:gd name="T11" fmla="*/ 202 h 483"/>
                <a:gd name="T12" fmla="*/ 80 w 80"/>
                <a:gd name="T13" fmla="*/ 483 h 483"/>
              </a:gdLst>
              <a:ahLst/>
              <a:cxnLst>
                <a:cxn ang="0">
                  <a:pos x="T0" y="T1"/>
                </a:cxn>
                <a:cxn ang="0">
                  <a:pos x="T2" y="T3"/>
                </a:cxn>
                <a:cxn ang="0">
                  <a:pos x="T4" y="T5"/>
                </a:cxn>
                <a:cxn ang="0">
                  <a:pos x="T6" y="T7"/>
                </a:cxn>
                <a:cxn ang="0">
                  <a:pos x="T8" y="T9"/>
                </a:cxn>
                <a:cxn ang="0">
                  <a:pos x="T10" y="T11"/>
                </a:cxn>
                <a:cxn ang="0">
                  <a:pos x="T12" y="T13"/>
                </a:cxn>
              </a:cxnLst>
              <a:rect l="0" t="0" r="r" b="b"/>
              <a:pathLst>
                <a:path w="80" h="483">
                  <a:moveTo>
                    <a:pt x="80" y="483"/>
                  </a:moveTo>
                  <a:cubicBezTo>
                    <a:pt x="76" y="482"/>
                    <a:pt x="76" y="482"/>
                    <a:pt x="76" y="482"/>
                  </a:cubicBezTo>
                  <a:cubicBezTo>
                    <a:pt x="73" y="421"/>
                    <a:pt x="66" y="268"/>
                    <a:pt x="53" y="203"/>
                  </a:cubicBezTo>
                  <a:cubicBezTo>
                    <a:pt x="37" y="121"/>
                    <a:pt x="1" y="2"/>
                    <a:pt x="0" y="1"/>
                  </a:cubicBezTo>
                  <a:cubicBezTo>
                    <a:pt x="4" y="0"/>
                    <a:pt x="4" y="0"/>
                    <a:pt x="4" y="0"/>
                  </a:cubicBezTo>
                  <a:cubicBezTo>
                    <a:pt x="5" y="1"/>
                    <a:pt x="41" y="120"/>
                    <a:pt x="57" y="202"/>
                  </a:cubicBezTo>
                  <a:cubicBezTo>
                    <a:pt x="70" y="267"/>
                    <a:pt x="77" y="421"/>
                    <a:pt x="80" y="483"/>
                  </a:cubicBezTo>
                  <a:close/>
                </a:path>
              </a:pathLst>
            </a:custGeom>
            <a:solidFill>
              <a:srgbClr val="1A100E"/>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60" name="任意多边形 297">
              <a:extLst>
                <a:ext uri="{FF2B5EF4-FFF2-40B4-BE49-F238E27FC236}">
                  <a16:creationId xmlns:a16="http://schemas.microsoft.com/office/drawing/2014/main" id="{3D3EFEF5-CF2A-4869-9830-F93D909D05DF}"/>
                </a:ext>
              </a:extLst>
            </p:cNvPr>
            <p:cNvSpPr/>
            <p:nvPr/>
          </p:nvSpPr>
          <p:spPr bwMode="auto">
            <a:xfrm>
              <a:off x="4956796" y="3264197"/>
              <a:ext cx="161925" cy="512763"/>
            </a:xfrm>
            <a:custGeom>
              <a:avLst/>
              <a:gdLst>
                <a:gd name="T0" fmla="*/ 53 w 53"/>
                <a:gd name="T1" fmla="*/ 110 h 167"/>
                <a:gd name="T2" fmla="*/ 29 w 53"/>
                <a:gd name="T3" fmla="*/ 0 h 167"/>
                <a:gd name="T4" fmla="*/ 1 w 53"/>
                <a:gd name="T5" fmla="*/ 134 h 167"/>
                <a:gd name="T6" fmla="*/ 14 w 53"/>
                <a:gd name="T7" fmla="*/ 167 h 167"/>
                <a:gd name="T8" fmla="*/ 53 w 53"/>
                <a:gd name="T9" fmla="*/ 110 h 167"/>
              </a:gdLst>
              <a:ahLst/>
              <a:cxnLst>
                <a:cxn ang="0">
                  <a:pos x="T0" y="T1"/>
                </a:cxn>
                <a:cxn ang="0">
                  <a:pos x="T2" y="T3"/>
                </a:cxn>
                <a:cxn ang="0">
                  <a:pos x="T4" y="T5"/>
                </a:cxn>
                <a:cxn ang="0">
                  <a:pos x="T6" y="T7"/>
                </a:cxn>
                <a:cxn ang="0">
                  <a:pos x="T8" y="T9"/>
                </a:cxn>
              </a:cxnLst>
              <a:rect l="0" t="0" r="r" b="b"/>
              <a:pathLst>
                <a:path w="53" h="167">
                  <a:moveTo>
                    <a:pt x="53" y="110"/>
                  </a:moveTo>
                  <a:cubicBezTo>
                    <a:pt x="33" y="50"/>
                    <a:pt x="29" y="0"/>
                    <a:pt x="29" y="0"/>
                  </a:cubicBezTo>
                  <a:cubicBezTo>
                    <a:pt x="0" y="31"/>
                    <a:pt x="1" y="134"/>
                    <a:pt x="1" y="134"/>
                  </a:cubicBezTo>
                  <a:cubicBezTo>
                    <a:pt x="4" y="146"/>
                    <a:pt x="9" y="157"/>
                    <a:pt x="14" y="167"/>
                  </a:cubicBezTo>
                  <a:cubicBezTo>
                    <a:pt x="27" y="148"/>
                    <a:pt x="40" y="129"/>
                    <a:pt x="53" y="110"/>
                  </a:cubicBezTo>
                  <a:close/>
                </a:path>
              </a:pathLst>
            </a:custGeom>
            <a:solidFill>
              <a:srgbClr val="5727C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61" name="任意多边形 298">
              <a:extLst>
                <a:ext uri="{FF2B5EF4-FFF2-40B4-BE49-F238E27FC236}">
                  <a16:creationId xmlns:a16="http://schemas.microsoft.com/office/drawing/2014/main" id="{F7B4E299-876C-467B-97A3-EAA53530526E}"/>
                </a:ext>
              </a:extLst>
            </p:cNvPr>
            <p:cNvSpPr/>
            <p:nvPr/>
          </p:nvSpPr>
          <p:spPr bwMode="auto">
            <a:xfrm>
              <a:off x="4280521" y="3076872"/>
              <a:ext cx="777875" cy="1454150"/>
            </a:xfrm>
            <a:custGeom>
              <a:avLst/>
              <a:gdLst>
                <a:gd name="T0" fmla="*/ 3 w 253"/>
                <a:gd name="T1" fmla="*/ 383 h 474"/>
                <a:gd name="T2" fmla="*/ 3 w 253"/>
                <a:gd name="T3" fmla="*/ 387 h 474"/>
                <a:gd name="T4" fmla="*/ 0 w 253"/>
                <a:gd name="T5" fmla="*/ 449 h 474"/>
                <a:gd name="T6" fmla="*/ 82 w 253"/>
                <a:gd name="T7" fmla="*/ 469 h 474"/>
                <a:gd name="T8" fmla="*/ 86 w 253"/>
                <a:gd name="T9" fmla="*/ 469 h 474"/>
                <a:gd name="T10" fmla="*/ 88 w 253"/>
                <a:gd name="T11" fmla="*/ 470 h 474"/>
                <a:gd name="T12" fmla="*/ 92 w 253"/>
                <a:gd name="T13" fmla="*/ 470 h 474"/>
                <a:gd name="T14" fmla="*/ 97 w 253"/>
                <a:gd name="T15" fmla="*/ 471 h 474"/>
                <a:gd name="T16" fmla="*/ 154 w 253"/>
                <a:gd name="T17" fmla="*/ 473 h 474"/>
                <a:gd name="T18" fmla="*/ 165 w 253"/>
                <a:gd name="T19" fmla="*/ 473 h 474"/>
                <a:gd name="T20" fmla="*/ 166 w 253"/>
                <a:gd name="T21" fmla="*/ 473 h 474"/>
                <a:gd name="T22" fmla="*/ 169 w 253"/>
                <a:gd name="T23" fmla="*/ 473 h 474"/>
                <a:gd name="T24" fmla="*/ 171 w 253"/>
                <a:gd name="T25" fmla="*/ 472 h 474"/>
                <a:gd name="T26" fmla="*/ 237 w 253"/>
                <a:gd name="T27" fmla="*/ 464 h 474"/>
                <a:gd name="T28" fmla="*/ 239 w 253"/>
                <a:gd name="T29" fmla="*/ 442 h 474"/>
                <a:gd name="T30" fmla="*/ 239 w 253"/>
                <a:gd name="T31" fmla="*/ 437 h 474"/>
                <a:gd name="T32" fmla="*/ 239 w 253"/>
                <a:gd name="T33" fmla="*/ 437 h 474"/>
                <a:gd name="T34" fmla="*/ 242 w 253"/>
                <a:gd name="T35" fmla="*/ 388 h 474"/>
                <a:gd name="T36" fmla="*/ 242 w 253"/>
                <a:gd name="T37" fmla="*/ 383 h 474"/>
                <a:gd name="T38" fmla="*/ 244 w 253"/>
                <a:gd name="T39" fmla="*/ 344 h 474"/>
                <a:gd name="T40" fmla="*/ 244 w 253"/>
                <a:gd name="T41" fmla="*/ 339 h 474"/>
                <a:gd name="T42" fmla="*/ 246 w 253"/>
                <a:gd name="T43" fmla="*/ 295 h 474"/>
                <a:gd name="T44" fmla="*/ 248 w 253"/>
                <a:gd name="T45" fmla="*/ 267 h 474"/>
                <a:gd name="T46" fmla="*/ 249 w 253"/>
                <a:gd name="T47" fmla="*/ 239 h 474"/>
                <a:gd name="T48" fmla="*/ 249 w 253"/>
                <a:gd name="T49" fmla="*/ 233 h 474"/>
                <a:gd name="T50" fmla="*/ 248 w 253"/>
                <a:gd name="T51" fmla="*/ 54 h 474"/>
                <a:gd name="T52" fmla="*/ 223 w 253"/>
                <a:gd name="T53" fmla="*/ 31 h 474"/>
                <a:gd name="T54" fmla="*/ 219 w 253"/>
                <a:gd name="T55" fmla="*/ 28 h 474"/>
                <a:gd name="T56" fmla="*/ 170 w 253"/>
                <a:gd name="T57" fmla="*/ 6 h 474"/>
                <a:gd name="T58" fmla="*/ 128 w 253"/>
                <a:gd name="T59" fmla="*/ 0 h 474"/>
                <a:gd name="T60" fmla="*/ 87 w 253"/>
                <a:gd name="T61" fmla="*/ 12 h 474"/>
                <a:gd name="T62" fmla="*/ 81 w 253"/>
                <a:gd name="T63" fmla="*/ 14 h 474"/>
                <a:gd name="T64" fmla="*/ 41 w 253"/>
                <a:gd name="T65" fmla="*/ 37 h 474"/>
                <a:gd name="T66" fmla="*/ 38 w 253"/>
                <a:gd name="T67" fmla="*/ 41 h 474"/>
                <a:gd name="T68" fmla="*/ 36 w 253"/>
                <a:gd name="T69" fmla="*/ 43 h 474"/>
                <a:gd name="T70" fmla="*/ 34 w 253"/>
                <a:gd name="T71" fmla="*/ 47 h 474"/>
                <a:gd name="T72" fmla="*/ 15 w 253"/>
                <a:gd name="T73" fmla="*/ 217 h 474"/>
                <a:gd name="T74" fmla="*/ 13 w 253"/>
                <a:gd name="T75" fmla="*/ 234 h 474"/>
                <a:gd name="T76" fmla="*/ 13 w 253"/>
                <a:gd name="T77" fmla="*/ 242 h 474"/>
                <a:gd name="T78" fmla="*/ 12 w 253"/>
                <a:gd name="T79" fmla="*/ 247 h 474"/>
                <a:gd name="T80" fmla="*/ 12 w 253"/>
                <a:gd name="T81" fmla="*/ 250 h 474"/>
                <a:gd name="T82" fmla="*/ 11 w 253"/>
                <a:gd name="T83" fmla="*/ 263 h 474"/>
                <a:gd name="T84" fmla="*/ 11 w 253"/>
                <a:gd name="T85" fmla="*/ 272 h 474"/>
                <a:gd name="T86" fmla="*/ 3 w 253"/>
                <a:gd name="T87" fmla="*/ 383 h 4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253" h="474">
                  <a:moveTo>
                    <a:pt x="3" y="383"/>
                  </a:moveTo>
                  <a:cubicBezTo>
                    <a:pt x="3" y="384"/>
                    <a:pt x="3" y="386"/>
                    <a:pt x="3" y="387"/>
                  </a:cubicBezTo>
                  <a:cubicBezTo>
                    <a:pt x="1" y="416"/>
                    <a:pt x="0" y="438"/>
                    <a:pt x="0" y="449"/>
                  </a:cubicBezTo>
                  <a:cubicBezTo>
                    <a:pt x="27" y="458"/>
                    <a:pt x="54" y="465"/>
                    <a:pt x="82" y="469"/>
                  </a:cubicBezTo>
                  <a:cubicBezTo>
                    <a:pt x="83" y="469"/>
                    <a:pt x="85" y="469"/>
                    <a:pt x="86" y="469"/>
                  </a:cubicBezTo>
                  <a:cubicBezTo>
                    <a:pt x="86" y="469"/>
                    <a:pt x="87" y="470"/>
                    <a:pt x="88" y="470"/>
                  </a:cubicBezTo>
                  <a:cubicBezTo>
                    <a:pt x="89" y="470"/>
                    <a:pt x="91" y="470"/>
                    <a:pt x="92" y="470"/>
                  </a:cubicBezTo>
                  <a:cubicBezTo>
                    <a:pt x="94" y="470"/>
                    <a:pt x="96" y="471"/>
                    <a:pt x="97" y="471"/>
                  </a:cubicBezTo>
                  <a:cubicBezTo>
                    <a:pt x="116" y="473"/>
                    <a:pt x="135" y="474"/>
                    <a:pt x="154" y="473"/>
                  </a:cubicBezTo>
                  <a:cubicBezTo>
                    <a:pt x="158" y="473"/>
                    <a:pt x="162" y="473"/>
                    <a:pt x="165" y="473"/>
                  </a:cubicBezTo>
                  <a:cubicBezTo>
                    <a:pt x="166" y="473"/>
                    <a:pt x="166" y="473"/>
                    <a:pt x="166" y="473"/>
                  </a:cubicBezTo>
                  <a:cubicBezTo>
                    <a:pt x="167" y="473"/>
                    <a:pt x="168" y="473"/>
                    <a:pt x="169" y="473"/>
                  </a:cubicBezTo>
                  <a:cubicBezTo>
                    <a:pt x="170" y="473"/>
                    <a:pt x="170" y="472"/>
                    <a:pt x="171" y="472"/>
                  </a:cubicBezTo>
                  <a:cubicBezTo>
                    <a:pt x="193" y="471"/>
                    <a:pt x="215" y="468"/>
                    <a:pt x="237" y="464"/>
                  </a:cubicBezTo>
                  <a:cubicBezTo>
                    <a:pt x="238" y="459"/>
                    <a:pt x="238" y="451"/>
                    <a:pt x="239" y="442"/>
                  </a:cubicBezTo>
                  <a:cubicBezTo>
                    <a:pt x="239" y="440"/>
                    <a:pt x="239" y="439"/>
                    <a:pt x="239" y="437"/>
                  </a:cubicBezTo>
                  <a:cubicBezTo>
                    <a:pt x="239" y="437"/>
                    <a:pt x="239" y="437"/>
                    <a:pt x="239" y="437"/>
                  </a:cubicBezTo>
                  <a:cubicBezTo>
                    <a:pt x="240" y="423"/>
                    <a:pt x="241" y="407"/>
                    <a:pt x="242" y="388"/>
                  </a:cubicBezTo>
                  <a:cubicBezTo>
                    <a:pt x="242" y="387"/>
                    <a:pt x="242" y="385"/>
                    <a:pt x="242" y="383"/>
                  </a:cubicBezTo>
                  <a:cubicBezTo>
                    <a:pt x="243" y="371"/>
                    <a:pt x="243" y="358"/>
                    <a:pt x="244" y="344"/>
                  </a:cubicBezTo>
                  <a:cubicBezTo>
                    <a:pt x="244" y="342"/>
                    <a:pt x="244" y="341"/>
                    <a:pt x="244" y="339"/>
                  </a:cubicBezTo>
                  <a:cubicBezTo>
                    <a:pt x="245" y="325"/>
                    <a:pt x="246" y="310"/>
                    <a:pt x="246" y="295"/>
                  </a:cubicBezTo>
                  <a:cubicBezTo>
                    <a:pt x="247" y="286"/>
                    <a:pt x="247" y="276"/>
                    <a:pt x="248" y="267"/>
                  </a:cubicBezTo>
                  <a:cubicBezTo>
                    <a:pt x="248" y="258"/>
                    <a:pt x="248" y="248"/>
                    <a:pt x="249" y="239"/>
                  </a:cubicBezTo>
                  <a:cubicBezTo>
                    <a:pt x="249" y="237"/>
                    <a:pt x="249" y="235"/>
                    <a:pt x="249" y="233"/>
                  </a:cubicBezTo>
                  <a:cubicBezTo>
                    <a:pt x="252" y="145"/>
                    <a:pt x="253" y="63"/>
                    <a:pt x="248" y="54"/>
                  </a:cubicBezTo>
                  <a:cubicBezTo>
                    <a:pt x="244" y="47"/>
                    <a:pt x="234" y="39"/>
                    <a:pt x="223" y="31"/>
                  </a:cubicBezTo>
                  <a:cubicBezTo>
                    <a:pt x="222" y="30"/>
                    <a:pt x="221" y="29"/>
                    <a:pt x="219" y="28"/>
                  </a:cubicBezTo>
                  <a:cubicBezTo>
                    <a:pt x="214" y="25"/>
                    <a:pt x="175" y="9"/>
                    <a:pt x="170" y="6"/>
                  </a:cubicBezTo>
                  <a:cubicBezTo>
                    <a:pt x="128" y="0"/>
                    <a:pt x="128" y="0"/>
                    <a:pt x="128" y="0"/>
                  </a:cubicBezTo>
                  <a:cubicBezTo>
                    <a:pt x="128" y="0"/>
                    <a:pt x="87" y="11"/>
                    <a:pt x="87" y="12"/>
                  </a:cubicBezTo>
                  <a:cubicBezTo>
                    <a:pt x="85" y="12"/>
                    <a:pt x="83" y="13"/>
                    <a:pt x="81" y="14"/>
                  </a:cubicBezTo>
                  <a:cubicBezTo>
                    <a:pt x="66" y="22"/>
                    <a:pt x="50" y="30"/>
                    <a:pt x="41" y="37"/>
                  </a:cubicBezTo>
                  <a:cubicBezTo>
                    <a:pt x="40" y="39"/>
                    <a:pt x="39" y="40"/>
                    <a:pt x="38" y="41"/>
                  </a:cubicBezTo>
                  <a:cubicBezTo>
                    <a:pt x="37" y="41"/>
                    <a:pt x="36" y="42"/>
                    <a:pt x="36" y="43"/>
                  </a:cubicBezTo>
                  <a:cubicBezTo>
                    <a:pt x="35" y="44"/>
                    <a:pt x="35" y="45"/>
                    <a:pt x="34" y="47"/>
                  </a:cubicBezTo>
                  <a:cubicBezTo>
                    <a:pt x="28" y="65"/>
                    <a:pt x="21" y="138"/>
                    <a:pt x="15" y="217"/>
                  </a:cubicBezTo>
                  <a:cubicBezTo>
                    <a:pt x="14" y="223"/>
                    <a:pt x="14" y="229"/>
                    <a:pt x="13" y="234"/>
                  </a:cubicBezTo>
                  <a:cubicBezTo>
                    <a:pt x="13" y="237"/>
                    <a:pt x="13" y="239"/>
                    <a:pt x="13" y="242"/>
                  </a:cubicBezTo>
                  <a:cubicBezTo>
                    <a:pt x="13" y="244"/>
                    <a:pt x="12" y="245"/>
                    <a:pt x="12" y="247"/>
                  </a:cubicBezTo>
                  <a:cubicBezTo>
                    <a:pt x="12" y="248"/>
                    <a:pt x="12" y="249"/>
                    <a:pt x="12" y="250"/>
                  </a:cubicBezTo>
                  <a:cubicBezTo>
                    <a:pt x="12" y="254"/>
                    <a:pt x="12" y="258"/>
                    <a:pt x="11" y="263"/>
                  </a:cubicBezTo>
                  <a:cubicBezTo>
                    <a:pt x="11" y="266"/>
                    <a:pt x="11" y="269"/>
                    <a:pt x="11" y="272"/>
                  </a:cubicBezTo>
                  <a:cubicBezTo>
                    <a:pt x="8" y="312"/>
                    <a:pt x="5" y="351"/>
                    <a:pt x="3" y="383"/>
                  </a:cubicBezTo>
                  <a:close/>
                </a:path>
              </a:pathLst>
            </a:custGeom>
            <a:solidFill>
              <a:srgbClr val="FF682E"/>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62" name="任意多边形 299">
              <a:extLst>
                <a:ext uri="{FF2B5EF4-FFF2-40B4-BE49-F238E27FC236}">
                  <a16:creationId xmlns:a16="http://schemas.microsoft.com/office/drawing/2014/main" id="{3C3B1C44-8650-4D8B-9657-8D33A752AE74}"/>
                </a:ext>
              </a:extLst>
            </p:cNvPr>
            <p:cNvSpPr/>
            <p:nvPr/>
          </p:nvSpPr>
          <p:spPr bwMode="auto">
            <a:xfrm>
              <a:off x="4618659" y="3200697"/>
              <a:ext cx="144463" cy="92075"/>
            </a:xfrm>
            <a:custGeom>
              <a:avLst/>
              <a:gdLst>
                <a:gd name="T0" fmla="*/ 43 w 47"/>
                <a:gd name="T1" fmla="*/ 30 h 30"/>
                <a:gd name="T2" fmla="*/ 0 w 47"/>
                <a:gd name="T3" fmla="*/ 2 h 30"/>
                <a:gd name="T4" fmla="*/ 1 w 47"/>
                <a:gd name="T5" fmla="*/ 0 h 30"/>
                <a:gd name="T6" fmla="*/ 3 w 47"/>
                <a:gd name="T7" fmla="*/ 1 h 30"/>
                <a:gd name="T8" fmla="*/ 45 w 47"/>
                <a:gd name="T9" fmla="*/ 27 h 30"/>
                <a:gd name="T10" fmla="*/ 47 w 47"/>
                <a:gd name="T11" fmla="*/ 29 h 30"/>
                <a:gd name="T12" fmla="*/ 45 w 47"/>
                <a:gd name="T13" fmla="*/ 30 h 30"/>
                <a:gd name="T14" fmla="*/ 43 w 47"/>
                <a:gd name="T15" fmla="*/ 30 h 3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7" h="30">
                  <a:moveTo>
                    <a:pt x="43" y="30"/>
                  </a:moveTo>
                  <a:cubicBezTo>
                    <a:pt x="21" y="29"/>
                    <a:pt x="1" y="4"/>
                    <a:pt x="0" y="2"/>
                  </a:cubicBezTo>
                  <a:cubicBezTo>
                    <a:pt x="0" y="2"/>
                    <a:pt x="0" y="1"/>
                    <a:pt x="1" y="0"/>
                  </a:cubicBezTo>
                  <a:cubicBezTo>
                    <a:pt x="1" y="0"/>
                    <a:pt x="2" y="0"/>
                    <a:pt x="3" y="1"/>
                  </a:cubicBezTo>
                  <a:cubicBezTo>
                    <a:pt x="3" y="1"/>
                    <a:pt x="23" y="27"/>
                    <a:pt x="45" y="27"/>
                  </a:cubicBezTo>
                  <a:cubicBezTo>
                    <a:pt x="46" y="27"/>
                    <a:pt x="47" y="28"/>
                    <a:pt x="47" y="29"/>
                  </a:cubicBezTo>
                  <a:cubicBezTo>
                    <a:pt x="47" y="29"/>
                    <a:pt x="46" y="30"/>
                    <a:pt x="45" y="30"/>
                  </a:cubicBezTo>
                  <a:cubicBezTo>
                    <a:pt x="44" y="30"/>
                    <a:pt x="44" y="30"/>
                    <a:pt x="43" y="30"/>
                  </a:cubicBezTo>
                  <a:close/>
                </a:path>
              </a:pathLst>
            </a:custGeom>
            <a:solidFill>
              <a:srgbClr val="5727C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63" name="任意多边形 300">
              <a:extLst>
                <a:ext uri="{FF2B5EF4-FFF2-40B4-BE49-F238E27FC236}">
                  <a16:creationId xmlns:a16="http://schemas.microsoft.com/office/drawing/2014/main" id="{A1524827-6764-4037-8897-671BB8C21399}"/>
                </a:ext>
              </a:extLst>
            </p:cNvPr>
            <p:cNvSpPr/>
            <p:nvPr/>
          </p:nvSpPr>
          <p:spPr bwMode="auto">
            <a:xfrm>
              <a:off x="4637709" y="3783310"/>
              <a:ext cx="287338" cy="330200"/>
            </a:xfrm>
            <a:custGeom>
              <a:avLst/>
              <a:gdLst>
                <a:gd name="T0" fmla="*/ 1 w 94"/>
                <a:gd name="T1" fmla="*/ 108 h 108"/>
                <a:gd name="T2" fmla="*/ 0 w 94"/>
                <a:gd name="T3" fmla="*/ 106 h 108"/>
                <a:gd name="T4" fmla="*/ 1 w 94"/>
                <a:gd name="T5" fmla="*/ 105 h 108"/>
                <a:gd name="T6" fmla="*/ 90 w 94"/>
                <a:gd name="T7" fmla="*/ 1 h 108"/>
                <a:gd name="T8" fmla="*/ 92 w 94"/>
                <a:gd name="T9" fmla="*/ 0 h 108"/>
                <a:gd name="T10" fmla="*/ 93 w 94"/>
                <a:gd name="T11" fmla="*/ 2 h 108"/>
                <a:gd name="T12" fmla="*/ 1 w 94"/>
                <a:gd name="T13" fmla="*/ 108 h 108"/>
                <a:gd name="T14" fmla="*/ 1 w 94"/>
                <a:gd name="T15" fmla="*/ 108 h 10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4" h="108">
                  <a:moveTo>
                    <a:pt x="1" y="108"/>
                  </a:moveTo>
                  <a:cubicBezTo>
                    <a:pt x="1" y="108"/>
                    <a:pt x="0" y="107"/>
                    <a:pt x="0" y="106"/>
                  </a:cubicBezTo>
                  <a:cubicBezTo>
                    <a:pt x="0" y="105"/>
                    <a:pt x="0" y="105"/>
                    <a:pt x="1" y="105"/>
                  </a:cubicBezTo>
                  <a:cubicBezTo>
                    <a:pt x="60" y="101"/>
                    <a:pt x="90" y="2"/>
                    <a:pt x="90" y="1"/>
                  </a:cubicBezTo>
                  <a:cubicBezTo>
                    <a:pt x="91" y="0"/>
                    <a:pt x="91" y="0"/>
                    <a:pt x="92" y="0"/>
                  </a:cubicBezTo>
                  <a:cubicBezTo>
                    <a:pt x="93" y="1"/>
                    <a:pt x="94" y="1"/>
                    <a:pt x="93" y="2"/>
                  </a:cubicBezTo>
                  <a:cubicBezTo>
                    <a:pt x="92" y="6"/>
                    <a:pt x="62" y="105"/>
                    <a:pt x="1" y="108"/>
                  </a:cubicBezTo>
                  <a:cubicBezTo>
                    <a:pt x="1" y="108"/>
                    <a:pt x="1" y="108"/>
                    <a:pt x="1" y="108"/>
                  </a:cubicBezTo>
                  <a:close/>
                </a:path>
              </a:pathLst>
            </a:custGeom>
            <a:solidFill>
              <a:srgbClr val="5727C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64" name="任意多边形 301">
              <a:extLst>
                <a:ext uri="{FF2B5EF4-FFF2-40B4-BE49-F238E27FC236}">
                  <a16:creationId xmlns:a16="http://schemas.microsoft.com/office/drawing/2014/main" id="{AB1CD951-9E95-4932-AE32-F9152AD26971}"/>
                </a:ext>
              </a:extLst>
            </p:cNvPr>
            <p:cNvSpPr/>
            <p:nvPr/>
          </p:nvSpPr>
          <p:spPr bwMode="auto">
            <a:xfrm>
              <a:off x="4713909" y="3872210"/>
              <a:ext cx="128588" cy="152400"/>
            </a:xfrm>
            <a:custGeom>
              <a:avLst/>
              <a:gdLst>
                <a:gd name="T0" fmla="*/ 1 w 42"/>
                <a:gd name="T1" fmla="*/ 50 h 50"/>
                <a:gd name="T2" fmla="*/ 0 w 42"/>
                <a:gd name="T3" fmla="*/ 49 h 50"/>
                <a:gd name="T4" fmla="*/ 1 w 42"/>
                <a:gd name="T5" fmla="*/ 47 h 50"/>
                <a:gd name="T6" fmla="*/ 39 w 42"/>
                <a:gd name="T7" fmla="*/ 2 h 50"/>
                <a:gd name="T8" fmla="*/ 41 w 42"/>
                <a:gd name="T9" fmla="*/ 0 h 50"/>
                <a:gd name="T10" fmla="*/ 42 w 42"/>
                <a:gd name="T11" fmla="*/ 2 h 50"/>
                <a:gd name="T12" fmla="*/ 2 w 42"/>
                <a:gd name="T13" fmla="*/ 50 h 50"/>
                <a:gd name="T14" fmla="*/ 1 w 42"/>
                <a:gd name="T15" fmla="*/ 50 h 5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2" h="50">
                  <a:moveTo>
                    <a:pt x="1" y="50"/>
                  </a:moveTo>
                  <a:cubicBezTo>
                    <a:pt x="1" y="50"/>
                    <a:pt x="0" y="49"/>
                    <a:pt x="0" y="49"/>
                  </a:cubicBezTo>
                  <a:cubicBezTo>
                    <a:pt x="0" y="48"/>
                    <a:pt x="0" y="47"/>
                    <a:pt x="1" y="47"/>
                  </a:cubicBezTo>
                  <a:cubicBezTo>
                    <a:pt x="33" y="30"/>
                    <a:pt x="39" y="2"/>
                    <a:pt x="39" y="2"/>
                  </a:cubicBezTo>
                  <a:cubicBezTo>
                    <a:pt x="39" y="1"/>
                    <a:pt x="40" y="0"/>
                    <a:pt x="41" y="0"/>
                  </a:cubicBezTo>
                  <a:cubicBezTo>
                    <a:pt x="42" y="0"/>
                    <a:pt x="42" y="1"/>
                    <a:pt x="42" y="2"/>
                  </a:cubicBezTo>
                  <a:cubicBezTo>
                    <a:pt x="42" y="3"/>
                    <a:pt x="36" y="32"/>
                    <a:pt x="2" y="50"/>
                  </a:cubicBezTo>
                  <a:cubicBezTo>
                    <a:pt x="2" y="50"/>
                    <a:pt x="2" y="50"/>
                    <a:pt x="1" y="50"/>
                  </a:cubicBezTo>
                  <a:close/>
                </a:path>
              </a:pathLst>
            </a:custGeom>
            <a:solidFill>
              <a:srgbClr val="5727C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65" name="任意多边形 302">
              <a:extLst>
                <a:ext uri="{FF2B5EF4-FFF2-40B4-BE49-F238E27FC236}">
                  <a16:creationId xmlns:a16="http://schemas.microsoft.com/office/drawing/2014/main" id="{05FADE63-BC90-473A-9A77-E675E5554F23}"/>
                </a:ext>
              </a:extLst>
            </p:cNvPr>
            <p:cNvSpPr/>
            <p:nvPr/>
          </p:nvSpPr>
          <p:spPr bwMode="auto">
            <a:xfrm>
              <a:off x="4545634" y="2467272"/>
              <a:ext cx="457200" cy="266700"/>
            </a:xfrm>
            <a:custGeom>
              <a:avLst/>
              <a:gdLst>
                <a:gd name="T0" fmla="*/ 11 w 149"/>
                <a:gd name="T1" fmla="*/ 87 h 87"/>
                <a:gd name="T2" fmla="*/ 19 w 149"/>
                <a:gd name="T3" fmla="*/ 42 h 87"/>
                <a:gd name="T4" fmla="*/ 63 w 149"/>
                <a:gd name="T5" fmla="*/ 30 h 87"/>
                <a:gd name="T6" fmla="*/ 124 w 149"/>
                <a:gd name="T7" fmla="*/ 12 h 87"/>
                <a:gd name="T8" fmla="*/ 121 w 149"/>
                <a:gd name="T9" fmla="*/ 79 h 87"/>
                <a:gd name="T10" fmla="*/ 11 w 149"/>
                <a:gd name="T11" fmla="*/ 87 h 87"/>
              </a:gdLst>
              <a:ahLst/>
              <a:cxnLst>
                <a:cxn ang="0">
                  <a:pos x="T0" y="T1"/>
                </a:cxn>
                <a:cxn ang="0">
                  <a:pos x="T2" y="T3"/>
                </a:cxn>
                <a:cxn ang="0">
                  <a:pos x="T4" y="T5"/>
                </a:cxn>
                <a:cxn ang="0">
                  <a:pos x="T6" y="T7"/>
                </a:cxn>
                <a:cxn ang="0">
                  <a:pos x="T8" y="T9"/>
                </a:cxn>
                <a:cxn ang="0">
                  <a:pos x="T10" y="T11"/>
                </a:cxn>
              </a:cxnLst>
              <a:rect l="0" t="0" r="r" b="b"/>
              <a:pathLst>
                <a:path w="149" h="87">
                  <a:moveTo>
                    <a:pt x="11" y="87"/>
                  </a:moveTo>
                  <a:cubicBezTo>
                    <a:pt x="11" y="87"/>
                    <a:pt x="0" y="51"/>
                    <a:pt x="19" y="42"/>
                  </a:cubicBezTo>
                  <a:cubicBezTo>
                    <a:pt x="37" y="33"/>
                    <a:pt x="51" y="37"/>
                    <a:pt x="63" y="30"/>
                  </a:cubicBezTo>
                  <a:cubicBezTo>
                    <a:pt x="74" y="22"/>
                    <a:pt x="105" y="0"/>
                    <a:pt x="124" y="12"/>
                  </a:cubicBezTo>
                  <a:cubicBezTo>
                    <a:pt x="144" y="24"/>
                    <a:pt x="149" y="73"/>
                    <a:pt x="121" y="79"/>
                  </a:cubicBezTo>
                  <a:cubicBezTo>
                    <a:pt x="91" y="85"/>
                    <a:pt x="11" y="87"/>
                    <a:pt x="11" y="87"/>
                  </a:cubicBezTo>
                  <a:close/>
                </a:path>
              </a:pathLst>
            </a:custGeom>
            <a:solidFill>
              <a:srgbClr val="3C3C48"/>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66" name="任意多边形 303">
              <a:extLst>
                <a:ext uri="{FF2B5EF4-FFF2-40B4-BE49-F238E27FC236}">
                  <a16:creationId xmlns:a16="http://schemas.microsoft.com/office/drawing/2014/main" id="{781F405A-F82E-42FC-AEAF-5B0DFA852DD1}"/>
                </a:ext>
              </a:extLst>
            </p:cNvPr>
            <p:cNvSpPr/>
            <p:nvPr/>
          </p:nvSpPr>
          <p:spPr bwMode="auto">
            <a:xfrm>
              <a:off x="4891709" y="2783185"/>
              <a:ext cx="92075" cy="168275"/>
            </a:xfrm>
            <a:custGeom>
              <a:avLst/>
              <a:gdLst>
                <a:gd name="T0" fmla="*/ 6 w 30"/>
                <a:gd name="T1" fmla="*/ 13 h 55"/>
                <a:gd name="T2" fmla="*/ 24 w 30"/>
                <a:gd name="T3" fmla="*/ 12 h 55"/>
                <a:gd name="T4" fmla="*/ 0 w 30"/>
                <a:gd name="T5" fmla="*/ 46 h 55"/>
                <a:gd name="T6" fmla="*/ 6 w 30"/>
                <a:gd name="T7" fmla="*/ 13 h 55"/>
              </a:gdLst>
              <a:ahLst/>
              <a:cxnLst>
                <a:cxn ang="0">
                  <a:pos x="T0" y="T1"/>
                </a:cxn>
                <a:cxn ang="0">
                  <a:pos x="T2" y="T3"/>
                </a:cxn>
                <a:cxn ang="0">
                  <a:pos x="T4" y="T5"/>
                </a:cxn>
                <a:cxn ang="0">
                  <a:pos x="T6" y="T7"/>
                </a:cxn>
              </a:cxnLst>
              <a:rect l="0" t="0" r="r" b="b"/>
              <a:pathLst>
                <a:path w="30" h="55">
                  <a:moveTo>
                    <a:pt x="6" y="13"/>
                  </a:moveTo>
                  <a:cubicBezTo>
                    <a:pt x="6" y="13"/>
                    <a:pt x="17" y="0"/>
                    <a:pt x="24" y="12"/>
                  </a:cubicBezTo>
                  <a:cubicBezTo>
                    <a:pt x="30" y="23"/>
                    <a:pt x="18" y="55"/>
                    <a:pt x="0" y="46"/>
                  </a:cubicBezTo>
                  <a:lnTo>
                    <a:pt x="6" y="13"/>
                  </a:lnTo>
                  <a:close/>
                </a:path>
              </a:pathLst>
            </a:custGeom>
            <a:solidFill>
              <a:srgbClr val="F9907E"/>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67" name="任意多边形 304">
              <a:extLst>
                <a:ext uri="{FF2B5EF4-FFF2-40B4-BE49-F238E27FC236}">
                  <a16:creationId xmlns:a16="http://schemas.microsoft.com/office/drawing/2014/main" id="{D45B605E-58CD-470A-BA36-CA23629E1CD5}"/>
                </a:ext>
              </a:extLst>
            </p:cNvPr>
            <p:cNvSpPr/>
            <p:nvPr/>
          </p:nvSpPr>
          <p:spPr bwMode="auto">
            <a:xfrm>
              <a:off x="4901234" y="2838747"/>
              <a:ext cx="58738" cy="53975"/>
            </a:xfrm>
            <a:custGeom>
              <a:avLst/>
              <a:gdLst>
                <a:gd name="T0" fmla="*/ 2 w 19"/>
                <a:gd name="T1" fmla="*/ 18 h 18"/>
                <a:gd name="T2" fmla="*/ 4 w 19"/>
                <a:gd name="T3" fmla="*/ 17 h 18"/>
                <a:gd name="T4" fmla="*/ 18 w 19"/>
                <a:gd name="T5" fmla="*/ 4 h 18"/>
                <a:gd name="T6" fmla="*/ 19 w 19"/>
                <a:gd name="T7" fmla="*/ 2 h 18"/>
                <a:gd name="T8" fmla="*/ 17 w 19"/>
                <a:gd name="T9" fmla="*/ 1 h 18"/>
                <a:gd name="T10" fmla="*/ 1 w 19"/>
                <a:gd name="T11" fmla="*/ 16 h 18"/>
                <a:gd name="T12" fmla="*/ 2 w 19"/>
                <a:gd name="T13" fmla="*/ 18 h 18"/>
                <a:gd name="T14" fmla="*/ 2 w 19"/>
                <a:gd name="T15" fmla="*/ 18 h 1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9" h="18">
                  <a:moveTo>
                    <a:pt x="2" y="18"/>
                  </a:moveTo>
                  <a:cubicBezTo>
                    <a:pt x="3" y="18"/>
                    <a:pt x="3" y="17"/>
                    <a:pt x="4" y="17"/>
                  </a:cubicBezTo>
                  <a:cubicBezTo>
                    <a:pt x="7" y="7"/>
                    <a:pt x="18" y="4"/>
                    <a:pt x="18" y="4"/>
                  </a:cubicBezTo>
                  <a:cubicBezTo>
                    <a:pt x="18" y="3"/>
                    <a:pt x="19" y="2"/>
                    <a:pt x="19" y="2"/>
                  </a:cubicBezTo>
                  <a:cubicBezTo>
                    <a:pt x="18" y="1"/>
                    <a:pt x="18" y="0"/>
                    <a:pt x="17" y="1"/>
                  </a:cubicBezTo>
                  <a:cubicBezTo>
                    <a:pt x="16" y="1"/>
                    <a:pt x="5" y="5"/>
                    <a:pt x="1" y="16"/>
                  </a:cubicBezTo>
                  <a:cubicBezTo>
                    <a:pt x="0" y="17"/>
                    <a:pt x="1" y="18"/>
                    <a:pt x="2" y="18"/>
                  </a:cubicBezTo>
                  <a:cubicBezTo>
                    <a:pt x="2" y="18"/>
                    <a:pt x="2" y="18"/>
                    <a:pt x="2" y="18"/>
                  </a:cubicBezTo>
                  <a:close/>
                </a:path>
              </a:pathLst>
            </a:custGeom>
            <a:solidFill>
              <a:srgbClr val="E4765D"/>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68" name="任意多边形 305">
              <a:extLst>
                <a:ext uri="{FF2B5EF4-FFF2-40B4-BE49-F238E27FC236}">
                  <a16:creationId xmlns:a16="http://schemas.microsoft.com/office/drawing/2014/main" id="{1B96D2FB-8653-427F-8347-4AABAA3B922C}"/>
                </a:ext>
              </a:extLst>
            </p:cNvPr>
            <p:cNvSpPr/>
            <p:nvPr/>
          </p:nvSpPr>
          <p:spPr bwMode="auto">
            <a:xfrm>
              <a:off x="4918696" y="2856210"/>
              <a:ext cx="28575" cy="22225"/>
            </a:xfrm>
            <a:custGeom>
              <a:avLst/>
              <a:gdLst>
                <a:gd name="T0" fmla="*/ 7 w 9"/>
                <a:gd name="T1" fmla="*/ 7 h 7"/>
                <a:gd name="T2" fmla="*/ 8 w 9"/>
                <a:gd name="T3" fmla="*/ 7 h 7"/>
                <a:gd name="T4" fmla="*/ 8 w 9"/>
                <a:gd name="T5" fmla="*/ 5 h 7"/>
                <a:gd name="T6" fmla="*/ 3 w 9"/>
                <a:gd name="T7" fmla="*/ 0 h 7"/>
                <a:gd name="T8" fmla="*/ 1 w 9"/>
                <a:gd name="T9" fmla="*/ 1 h 7"/>
                <a:gd name="T10" fmla="*/ 1 w 9"/>
                <a:gd name="T11" fmla="*/ 3 h 7"/>
                <a:gd name="T12" fmla="*/ 5 w 9"/>
                <a:gd name="T13" fmla="*/ 7 h 7"/>
                <a:gd name="T14" fmla="*/ 7 w 9"/>
                <a:gd name="T15" fmla="*/ 7 h 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7">
                  <a:moveTo>
                    <a:pt x="7" y="7"/>
                  </a:moveTo>
                  <a:cubicBezTo>
                    <a:pt x="7" y="7"/>
                    <a:pt x="7" y="7"/>
                    <a:pt x="8" y="7"/>
                  </a:cubicBezTo>
                  <a:cubicBezTo>
                    <a:pt x="8" y="7"/>
                    <a:pt x="9" y="6"/>
                    <a:pt x="8" y="5"/>
                  </a:cubicBezTo>
                  <a:cubicBezTo>
                    <a:pt x="8" y="5"/>
                    <a:pt x="6" y="2"/>
                    <a:pt x="3" y="0"/>
                  </a:cubicBezTo>
                  <a:cubicBezTo>
                    <a:pt x="2" y="0"/>
                    <a:pt x="1" y="0"/>
                    <a:pt x="1" y="1"/>
                  </a:cubicBezTo>
                  <a:cubicBezTo>
                    <a:pt x="0" y="2"/>
                    <a:pt x="1" y="3"/>
                    <a:pt x="1" y="3"/>
                  </a:cubicBezTo>
                  <a:cubicBezTo>
                    <a:pt x="4" y="4"/>
                    <a:pt x="5" y="7"/>
                    <a:pt x="5" y="7"/>
                  </a:cubicBezTo>
                  <a:cubicBezTo>
                    <a:pt x="6" y="7"/>
                    <a:pt x="6" y="7"/>
                    <a:pt x="7" y="7"/>
                  </a:cubicBezTo>
                  <a:close/>
                </a:path>
              </a:pathLst>
            </a:custGeom>
            <a:solidFill>
              <a:srgbClr val="E4765D"/>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69" name="任意多边形 306">
              <a:extLst>
                <a:ext uri="{FF2B5EF4-FFF2-40B4-BE49-F238E27FC236}">
                  <a16:creationId xmlns:a16="http://schemas.microsoft.com/office/drawing/2014/main" id="{BF651F94-3C6C-4356-B93C-E7F85D5A7D7E}"/>
                </a:ext>
              </a:extLst>
            </p:cNvPr>
            <p:cNvSpPr/>
            <p:nvPr/>
          </p:nvSpPr>
          <p:spPr bwMode="auto">
            <a:xfrm>
              <a:off x="4520234" y="2760960"/>
              <a:ext cx="82550" cy="166688"/>
            </a:xfrm>
            <a:custGeom>
              <a:avLst/>
              <a:gdLst>
                <a:gd name="T0" fmla="*/ 25 w 27"/>
                <a:gd name="T1" fmla="*/ 14 h 54"/>
                <a:gd name="T2" fmla="*/ 8 w 27"/>
                <a:gd name="T3" fmla="*/ 10 h 54"/>
                <a:gd name="T4" fmla="*/ 27 w 27"/>
                <a:gd name="T5" fmla="*/ 47 h 54"/>
                <a:gd name="T6" fmla="*/ 25 w 27"/>
                <a:gd name="T7" fmla="*/ 14 h 54"/>
              </a:gdLst>
              <a:ahLst/>
              <a:cxnLst>
                <a:cxn ang="0">
                  <a:pos x="T0" y="T1"/>
                </a:cxn>
                <a:cxn ang="0">
                  <a:pos x="T2" y="T3"/>
                </a:cxn>
                <a:cxn ang="0">
                  <a:pos x="T4" y="T5"/>
                </a:cxn>
                <a:cxn ang="0">
                  <a:pos x="T6" y="T7"/>
                </a:cxn>
              </a:cxnLst>
              <a:rect l="0" t="0" r="r" b="b"/>
              <a:pathLst>
                <a:path w="27" h="54">
                  <a:moveTo>
                    <a:pt x="25" y="14"/>
                  </a:moveTo>
                  <a:cubicBezTo>
                    <a:pt x="25" y="14"/>
                    <a:pt x="16" y="0"/>
                    <a:pt x="8" y="10"/>
                  </a:cubicBezTo>
                  <a:cubicBezTo>
                    <a:pt x="0" y="21"/>
                    <a:pt x="8" y="54"/>
                    <a:pt x="27" y="47"/>
                  </a:cubicBezTo>
                  <a:lnTo>
                    <a:pt x="25" y="14"/>
                  </a:lnTo>
                  <a:close/>
                </a:path>
              </a:pathLst>
            </a:custGeom>
            <a:solidFill>
              <a:srgbClr val="F9907E"/>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70" name="任意多边形 307">
              <a:extLst>
                <a:ext uri="{FF2B5EF4-FFF2-40B4-BE49-F238E27FC236}">
                  <a16:creationId xmlns:a16="http://schemas.microsoft.com/office/drawing/2014/main" id="{2A610C72-5899-4050-B02F-ECA121920651}"/>
                </a:ext>
              </a:extLst>
            </p:cNvPr>
            <p:cNvSpPr/>
            <p:nvPr/>
          </p:nvSpPr>
          <p:spPr bwMode="auto">
            <a:xfrm>
              <a:off x="4547221" y="2816522"/>
              <a:ext cx="49213" cy="58738"/>
            </a:xfrm>
            <a:custGeom>
              <a:avLst/>
              <a:gdLst>
                <a:gd name="T0" fmla="*/ 15 w 16"/>
                <a:gd name="T1" fmla="*/ 19 h 19"/>
                <a:gd name="T2" fmla="*/ 13 w 16"/>
                <a:gd name="T3" fmla="*/ 17 h 19"/>
                <a:gd name="T4" fmla="*/ 1 w 16"/>
                <a:gd name="T5" fmla="*/ 3 h 19"/>
                <a:gd name="T6" fmla="*/ 0 w 16"/>
                <a:gd name="T7" fmla="*/ 1 h 19"/>
                <a:gd name="T8" fmla="*/ 2 w 16"/>
                <a:gd name="T9" fmla="*/ 0 h 19"/>
                <a:gd name="T10" fmla="*/ 16 w 16"/>
                <a:gd name="T11" fmla="*/ 17 h 19"/>
                <a:gd name="T12" fmla="*/ 15 w 16"/>
                <a:gd name="T13" fmla="*/ 19 h 19"/>
                <a:gd name="T14" fmla="*/ 15 w 16"/>
                <a:gd name="T15" fmla="*/ 19 h 1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 h="19">
                  <a:moveTo>
                    <a:pt x="15" y="19"/>
                  </a:moveTo>
                  <a:cubicBezTo>
                    <a:pt x="14" y="19"/>
                    <a:pt x="13" y="18"/>
                    <a:pt x="13" y="17"/>
                  </a:cubicBezTo>
                  <a:cubicBezTo>
                    <a:pt x="11" y="7"/>
                    <a:pt x="1" y="3"/>
                    <a:pt x="1" y="3"/>
                  </a:cubicBezTo>
                  <a:cubicBezTo>
                    <a:pt x="0" y="2"/>
                    <a:pt x="0" y="1"/>
                    <a:pt x="0" y="1"/>
                  </a:cubicBezTo>
                  <a:cubicBezTo>
                    <a:pt x="0" y="0"/>
                    <a:pt x="1" y="0"/>
                    <a:pt x="2" y="0"/>
                  </a:cubicBezTo>
                  <a:cubicBezTo>
                    <a:pt x="2" y="0"/>
                    <a:pt x="14" y="5"/>
                    <a:pt x="16" y="17"/>
                  </a:cubicBezTo>
                  <a:cubicBezTo>
                    <a:pt x="16" y="18"/>
                    <a:pt x="16" y="18"/>
                    <a:pt x="15" y="19"/>
                  </a:cubicBezTo>
                  <a:cubicBezTo>
                    <a:pt x="15" y="19"/>
                    <a:pt x="15" y="19"/>
                    <a:pt x="15" y="19"/>
                  </a:cubicBezTo>
                  <a:close/>
                </a:path>
              </a:pathLst>
            </a:custGeom>
            <a:solidFill>
              <a:srgbClr val="E4765D"/>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71" name="任意多边形 308">
              <a:extLst>
                <a:ext uri="{FF2B5EF4-FFF2-40B4-BE49-F238E27FC236}">
                  <a16:creationId xmlns:a16="http://schemas.microsoft.com/office/drawing/2014/main" id="{4D0581E2-00D7-4876-8932-C6DA3104B7A0}"/>
                </a:ext>
              </a:extLst>
            </p:cNvPr>
            <p:cNvSpPr/>
            <p:nvPr/>
          </p:nvSpPr>
          <p:spPr bwMode="auto">
            <a:xfrm>
              <a:off x="4556746" y="2835572"/>
              <a:ext cx="28575" cy="20638"/>
            </a:xfrm>
            <a:custGeom>
              <a:avLst/>
              <a:gdLst>
                <a:gd name="T0" fmla="*/ 1 w 9"/>
                <a:gd name="T1" fmla="*/ 7 h 7"/>
                <a:gd name="T2" fmla="*/ 1 w 9"/>
                <a:gd name="T3" fmla="*/ 7 h 7"/>
                <a:gd name="T4" fmla="*/ 0 w 9"/>
                <a:gd name="T5" fmla="*/ 5 h 7"/>
                <a:gd name="T6" fmla="*/ 6 w 9"/>
                <a:gd name="T7" fmla="*/ 0 h 7"/>
                <a:gd name="T8" fmla="*/ 8 w 9"/>
                <a:gd name="T9" fmla="*/ 1 h 7"/>
                <a:gd name="T10" fmla="*/ 7 w 9"/>
                <a:gd name="T11" fmla="*/ 3 h 7"/>
                <a:gd name="T12" fmla="*/ 3 w 9"/>
                <a:gd name="T13" fmla="*/ 6 h 7"/>
                <a:gd name="T14" fmla="*/ 1 w 9"/>
                <a:gd name="T15" fmla="*/ 7 h 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7">
                  <a:moveTo>
                    <a:pt x="1" y="7"/>
                  </a:moveTo>
                  <a:cubicBezTo>
                    <a:pt x="1" y="7"/>
                    <a:pt x="1" y="7"/>
                    <a:pt x="1" y="7"/>
                  </a:cubicBezTo>
                  <a:cubicBezTo>
                    <a:pt x="0" y="6"/>
                    <a:pt x="0" y="5"/>
                    <a:pt x="0" y="5"/>
                  </a:cubicBezTo>
                  <a:cubicBezTo>
                    <a:pt x="0" y="4"/>
                    <a:pt x="2" y="2"/>
                    <a:pt x="6" y="0"/>
                  </a:cubicBezTo>
                  <a:cubicBezTo>
                    <a:pt x="7" y="0"/>
                    <a:pt x="8" y="0"/>
                    <a:pt x="8" y="1"/>
                  </a:cubicBezTo>
                  <a:cubicBezTo>
                    <a:pt x="9" y="2"/>
                    <a:pt x="8" y="3"/>
                    <a:pt x="7" y="3"/>
                  </a:cubicBezTo>
                  <a:cubicBezTo>
                    <a:pt x="4" y="4"/>
                    <a:pt x="3" y="6"/>
                    <a:pt x="3" y="6"/>
                  </a:cubicBezTo>
                  <a:cubicBezTo>
                    <a:pt x="2" y="7"/>
                    <a:pt x="2" y="7"/>
                    <a:pt x="1" y="7"/>
                  </a:cubicBezTo>
                  <a:close/>
                </a:path>
              </a:pathLst>
            </a:custGeom>
            <a:solidFill>
              <a:srgbClr val="E4765D"/>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72" name="任意多边形 309">
              <a:extLst>
                <a:ext uri="{FF2B5EF4-FFF2-40B4-BE49-F238E27FC236}">
                  <a16:creationId xmlns:a16="http://schemas.microsoft.com/office/drawing/2014/main" id="{B10CB90A-0C31-490C-B854-1DA35F18E323}"/>
                </a:ext>
              </a:extLst>
            </p:cNvPr>
            <p:cNvSpPr/>
            <p:nvPr/>
          </p:nvSpPr>
          <p:spPr bwMode="auto">
            <a:xfrm>
              <a:off x="4661521" y="2994322"/>
              <a:ext cx="150813" cy="163513"/>
            </a:xfrm>
            <a:custGeom>
              <a:avLst/>
              <a:gdLst>
                <a:gd name="T0" fmla="*/ 2 w 49"/>
                <a:gd name="T1" fmla="*/ 0 h 53"/>
                <a:gd name="T2" fmla="*/ 0 w 49"/>
                <a:gd name="T3" fmla="*/ 32 h 53"/>
                <a:gd name="T4" fmla="*/ 22 w 49"/>
                <a:gd name="T5" fmla="*/ 51 h 53"/>
                <a:gd name="T6" fmla="*/ 47 w 49"/>
                <a:gd name="T7" fmla="*/ 38 h 53"/>
                <a:gd name="T8" fmla="*/ 49 w 49"/>
                <a:gd name="T9" fmla="*/ 5 h 53"/>
                <a:gd name="T10" fmla="*/ 2 w 49"/>
                <a:gd name="T11" fmla="*/ 0 h 53"/>
              </a:gdLst>
              <a:ahLst/>
              <a:cxnLst>
                <a:cxn ang="0">
                  <a:pos x="T0" y="T1"/>
                </a:cxn>
                <a:cxn ang="0">
                  <a:pos x="T2" y="T3"/>
                </a:cxn>
                <a:cxn ang="0">
                  <a:pos x="T4" y="T5"/>
                </a:cxn>
                <a:cxn ang="0">
                  <a:pos x="T6" y="T7"/>
                </a:cxn>
                <a:cxn ang="0">
                  <a:pos x="T8" y="T9"/>
                </a:cxn>
                <a:cxn ang="0">
                  <a:pos x="T10" y="T11"/>
                </a:cxn>
              </a:cxnLst>
              <a:rect l="0" t="0" r="r" b="b"/>
              <a:pathLst>
                <a:path w="49" h="53">
                  <a:moveTo>
                    <a:pt x="2" y="0"/>
                  </a:moveTo>
                  <a:cubicBezTo>
                    <a:pt x="0" y="32"/>
                    <a:pt x="0" y="32"/>
                    <a:pt x="0" y="32"/>
                  </a:cubicBezTo>
                  <a:cubicBezTo>
                    <a:pt x="0" y="32"/>
                    <a:pt x="9" y="49"/>
                    <a:pt x="22" y="51"/>
                  </a:cubicBezTo>
                  <a:cubicBezTo>
                    <a:pt x="35" y="53"/>
                    <a:pt x="47" y="38"/>
                    <a:pt x="47" y="38"/>
                  </a:cubicBezTo>
                  <a:cubicBezTo>
                    <a:pt x="49" y="5"/>
                    <a:pt x="49" y="5"/>
                    <a:pt x="49" y="5"/>
                  </a:cubicBezTo>
                  <a:lnTo>
                    <a:pt x="2" y="0"/>
                  </a:lnTo>
                  <a:close/>
                </a:path>
              </a:pathLst>
            </a:custGeom>
            <a:solidFill>
              <a:srgbClr val="FAB98A"/>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73" name="任意多边形 310">
              <a:extLst>
                <a:ext uri="{FF2B5EF4-FFF2-40B4-BE49-F238E27FC236}">
                  <a16:creationId xmlns:a16="http://schemas.microsoft.com/office/drawing/2014/main" id="{5607F3DE-5BEF-45F7-9788-D0C30562F3AD}"/>
                </a:ext>
              </a:extLst>
            </p:cNvPr>
            <p:cNvSpPr/>
            <p:nvPr/>
          </p:nvSpPr>
          <p:spPr bwMode="auto">
            <a:xfrm>
              <a:off x="4664696" y="2994322"/>
              <a:ext cx="147638" cy="82550"/>
            </a:xfrm>
            <a:custGeom>
              <a:avLst/>
              <a:gdLst>
                <a:gd name="T0" fmla="*/ 1 w 48"/>
                <a:gd name="T1" fmla="*/ 0 h 27"/>
                <a:gd name="T2" fmla="*/ 0 w 48"/>
                <a:gd name="T3" fmla="*/ 14 h 27"/>
                <a:gd name="T4" fmla="*/ 47 w 48"/>
                <a:gd name="T5" fmla="*/ 25 h 27"/>
                <a:gd name="T6" fmla="*/ 48 w 48"/>
                <a:gd name="T7" fmla="*/ 5 h 27"/>
                <a:gd name="T8" fmla="*/ 1 w 48"/>
                <a:gd name="T9" fmla="*/ 0 h 27"/>
              </a:gdLst>
              <a:ahLst/>
              <a:cxnLst>
                <a:cxn ang="0">
                  <a:pos x="T0" y="T1"/>
                </a:cxn>
                <a:cxn ang="0">
                  <a:pos x="T2" y="T3"/>
                </a:cxn>
                <a:cxn ang="0">
                  <a:pos x="T4" y="T5"/>
                </a:cxn>
                <a:cxn ang="0">
                  <a:pos x="T6" y="T7"/>
                </a:cxn>
                <a:cxn ang="0">
                  <a:pos x="T8" y="T9"/>
                </a:cxn>
              </a:cxnLst>
              <a:rect l="0" t="0" r="r" b="b"/>
              <a:pathLst>
                <a:path w="48" h="27">
                  <a:moveTo>
                    <a:pt x="1" y="0"/>
                  </a:moveTo>
                  <a:cubicBezTo>
                    <a:pt x="0" y="14"/>
                    <a:pt x="0" y="14"/>
                    <a:pt x="0" y="14"/>
                  </a:cubicBezTo>
                  <a:cubicBezTo>
                    <a:pt x="8" y="24"/>
                    <a:pt x="24" y="27"/>
                    <a:pt x="47" y="25"/>
                  </a:cubicBezTo>
                  <a:cubicBezTo>
                    <a:pt x="48" y="5"/>
                    <a:pt x="48" y="5"/>
                    <a:pt x="48" y="5"/>
                  </a:cubicBezTo>
                  <a:lnTo>
                    <a:pt x="1" y="0"/>
                  </a:lnTo>
                  <a:close/>
                </a:path>
              </a:pathLst>
            </a:custGeom>
            <a:solidFill>
              <a:srgbClr val="F9907E"/>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74" name="任意多边形 311">
              <a:extLst>
                <a:ext uri="{FF2B5EF4-FFF2-40B4-BE49-F238E27FC236}">
                  <a16:creationId xmlns:a16="http://schemas.microsoft.com/office/drawing/2014/main" id="{1C520828-6456-4A97-8553-C4D655DED1AE}"/>
                </a:ext>
              </a:extLst>
            </p:cNvPr>
            <p:cNvSpPr/>
            <p:nvPr/>
          </p:nvSpPr>
          <p:spPr bwMode="auto">
            <a:xfrm>
              <a:off x="4578971" y="2605385"/>
              <a:ext cx="355600" cy="481013"/>
            </a:xfrm>
            <a:custGeom>
              <a:avLst/>
              <a:gdLst>
                <a:gd name="T0" fmla="*/ 0 w 116"/>
                <a:gd name="T1" fmla="*/ 42 h 157"/>
                <a:gd name="T2" fmla="*/ 2 w 116"/>
                <a:gd name="T3" fmla="*/ 83 h 157"/>
                <a:gd name="T4" fmla="*/ 2 w 116"/>
                <a:gd name="T5" fmla="*/ 83 h 157"/>
                <a:gd name="T6" fmla="*/ 2 w 116"/>
                <a:gd name="T7" fmla="*/ 83 h 157"/>
                <a:gd name="T8" fmla="*/ 2 w 116"/>
                <a:gd name="T9" fmla="*/ 83 h 157"/>
                <a:gd name="T10" fmla="*/ 3 w 116"/>
                <a:gd name="T11" fmla="*/ 92 h 157"/>
                <a:gd name="T12" fmla="*/ 5 w 116"/>
                <a:gd name="T13" fmla="*/ 97 h 157"/>
                <a:gd name="T14" fmla="*/ 72 w 116"/>
                <a:gd name="T15" fmla="*/ 143 h 157"/>
                <a:gd name="T16" fmla="*/ 108 w 116"/>
                <a:gd name="T17" fmla="*/ 99 h 157"/>
                <a:gd name="T18" fmla="*/ 109 w 116"/>
                <a:gd name="T19" fmla="*/ 95 h 157"/>
                <a:gd name="T20" fmla="*/ 109 w 116"/>
                <a:gd name="T21" fmla="*/ 93 h 157"/>
                <a:gd name="T22" fmla="*/ 110 w 116"/>
                <a:gd name="T23" fmla="*/ 92 h 157"/>
                <a:gd name="T24" fmla="*/ 110 w 116"/>
                <a:gd name="T25" fmla="*/ 91 h 157"/>
                <a:gd name="T26" fmla="*/ 110 w 116"/>
                <a:gd name="T27" fmla="*/ 91 h 157"/>
                <a:gd name="T28" fmla="*/ 116 w 116"/>
                <a:gd name="T29" fmla="*/ 47 h 157"/>
                <a:gd name="T30" fmla="*/ 100 w 116"/>
                <a:gd name="T31" fmla="*/ 18 h 157"/>
                <a:gd name="T32" fmla="*/ 24 w 116"/>
                <a:gd name="T33" fmla="*/ 11 h 157"/>
                <a:gd name="T34" fmla="*/ 0 w 116"/>
                <a:gd name="T35" fmla="*/ 42 h 1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16" h="157">
                  <a:moveTo>
                    <a:pt x="0" y="42"/>
                  </a:moveTo>
                  <a:cubicBezTo>
                    <a:pt x="0" y="55"/>
                    <a:pt x="0" y="70"/>
                    <a:pt x="2" y="83"/>
                  </a:cubicBezTo>
                  <a:cubicBezTo>
                    <a:pt x="2" y="83"/>
                    <a:pt x="2" y="83"/>
                    <a:pt x="2" y="83"/>
                  </a:cubicBezTo>
                  <a:cubicBezTo>
                    <a:pt x="2" y="83"/>
                    <a:pt x="2" y="83"/>
                    <a:pt x="2" y="83"/>
                  </a:cubicBezTo>
                  <a:cubicBezTo>
                    <a:pt x="2" y="83"/>
                    <a:pt x="2" y="83"/>
                    <a:pt x="2" y="83"/>
                  </a:cubicBezTo>
                  <a:cubicBezTo>
                    <a:pt x="2" y="86"/>
                    <a:pt x="3" y="89"/>
                    <a:pt x="3" y="92"/>
                  </a:cubicBezTo>
                  <a:cubicBezTo>
                    <a:pt x="4" y="93"/>
                    <a:pt x="4" y="95"/>
                    <a:pt x="5" y="97"/>
                  </a:cubicBezTo>
                  <a:cubicBezTo>
                    <a:pt x="11" y="121"/>
                    <a:pt x="26" y="157"/>
                    <a:pt x="72" y="143"/>
                  </a:cubicBezTo>
                  <a:cubicBezTo>
                    <a:pt x="91" y="138"/>
                    <a:pt x="102" y="119"/>
                    <a:pt x="108" y="99"/>
                  </a:cubicBezTo>
                  <a:cubicBezTo>
                    <a:pt x="108" y="97"/>
                    <a:pt x="108" y="96"/>
                    <a:pt x="109" y="95"/>
                  </a:cubicBezTo>
                  <a:cubicBezTo>
                    <a:pt x="109" y="94"/>
                    <a:pt x="109" y="93"/>
                    <a:pt x="109" y="93"/>
                  </a:cubicBezTo>
                  <a:cubicBezTo>
                    <a:pt x="110" y="92"/>
                    <a:pt x="110" y="92"/>
                    <a:pt x="110" y="92"/>
                  </a:cubicBezTo>
                  <a:cubicBezTo>
                    <a:pt x="110" y="91"/>
                    <a:pt x="110" y="91"/>
                    <a:pt x="110" y="91"/>
                  </a:cubicBezTo>
                  <a:cubicBezTo>
                    <a:pt x="110" y="91"/>
                    <a:pt x="110" y="91"/>
                    <a:pt x="110" y="91"/>
                  </a:cubicBezTo>
                  <a:cubicBezTo>
                    <a:pt x="114" y="75"/>
                    <a:pt x="115" y="59"/>
                    <a:pt x="116" y="47"/>
                  </a:cubicBezTo>
                  <a:cubicBezTo>
                    <a:pt x="116" y="35"/>
                    <a:pt x="110" y="24"/>
                    <a:pt x="100" y="18"/>
                  </a:cubicBezTo>
                  <a:cubicBezTo>
                    <a:pt x="73" y="0"/>
                    <a:pt x="43" y="4"/>
                    <a:pt x="24" y="11"/>
                  </a:cubicBezTo>
                  <a:cubicBezTo>
                    <a:pt x="10" y="15"/>
                    <a:pt x="0" y="28"/>
                    <a:pt x="0" y="42"/>
                  </a:cubicBezTo>
                  <a:close/>
                </a:path>
              </a:pathLst>
            </a:custGeom>
            <a:solidFill>
              <a:srgbClr val="FAB98A"/>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75" name="任意多边形 312">
              <a:extLst>
                <a:ext uri="{FF2B5EF4-FFF2-40B4-BE49-F238E27FC236}">
                  <a16:creationId xmlns:a16="http://schemas.microsoft.com/office/drawing/2014/main" id="{3167B842-A1E1-4DD3-9355-D72F9D408477}"/>
                </a:ext>
              </a:extLst>
            </p:cNvPr>
            <p:cNvSpPr/>
            <p:nvPr/>
          </p:nvSpPr>
          <p:spPr bwMode="auto">
            <a:xfrm>
              <a:off x="4578971" y="2786360"/>
              <a:ext cx="346075" cy="322263"/>
            </a:xfrm>
            <a:custGeom>
              <a:avLst/>
              <a:gdLst>
                <a:gd name="T0" fmla="*/ 108 w 113"/>
                <a:gd name="T1" fmla="*/ 11 h 105"/>
                <a:gd name="T2" fmla="*/ 92 w 113"/>
                <a:gd name="T3" fmla="*/ 52 h 105"/>
                <a:gd name="T4" fmla="*/ 69 w 113"/>
                <a:gd name="T5" fmla="*/ 38 h 105"/>
                <a:gd name="T6" fmla="*/ 55 w 113"/>
                <a:gd name="T7" fmla="*/ 42 h 105"/>
                <a:gd name="T8" fmla="*/ 44 w 113"/>
                <a:gd name="T9" fmla="*/ 36 h 105"/>
                <a:gd name="T10" fmla="*/ 19 w 113"/>
                <a:gd name="T11" fmla="*/ 43 h 105"/>
                <a:gd name="T12" fmla="*/ 10 w 113"/>
                <a:gd name="T13" fmla="*/ 23 h 105"/>
                <a:gd name="T14" fmla="*/ 7 w 113"/>
                <a:gd name="T15" fmla="*/ 0 h 105"/>
                <a:gd name="T16" fmla="*/ 0 w 113"/>
                <a:gd name="T17" fmla="*/ 0 h 105"/>
                <a:gd name="T18" fmla="*/ 5 w 113"/>
                <a:gd name="T19" fmla="*/ 53 h 105"/>
                <a:gd name="T20" fmla="*/ 16 w 113"/>
                <a:gd name="T21" fmla="*/ 78 h 105"/>
                <a:gd name="T22" fmla="*/ 29 w 113"/>
                <a:gd name="T23" fmla="*/ 91 h 105"/>
                <a:gd name="T24" fmla="*/ 46 w 113"/>
                <a:gd name="T25" fmla="*/ 101 h 105"/>
                <a:gd name="T26" fmla="*/ 65 w 113"/>
                <a:gd name="T27" fmla="*/ 99 h 105"/>
                <a:gd name="T28" fmla="*/ 82 w 113"/>
                <a:gd name="T29" fmla="*/ 92 h 105"/>
                <a:gd name="T30" fmla="*/ 95 w 113"/>
                <a:gd name="T31" fmla="*/ 74 h 105"/>
                <a:gd name="T32" fmla="*/ 105 w 113"/>
                <a:gd name="T33" fmla="*/ 53 h 105"/>
                <a:gd name="T34" fmla="*/ 113 w 113"/>
                <a:gd name="T35" fmla="*/ 13 h 105"/>
                <a:gd name="T36" fmla="*/ 108 w 113"/>
                <a:gd name="T37" fmla="*/ 11 h 105"/>
                <a:gd name="T38" fmla="*/ 84 w 113"/>
                <a:gd name="T39" fmla="*/ 62 h 105"/>
                <a:gd name="T40" fmla="*/ 51 w 113"/>
                <a:gd name="T41" fmla="*/ 74 h 105"/>
                <a:gd name="T42" fmla="*/ 36 w 113"/>
                <a:gd name="T43" fmla="*/ 66 h 105"/>
                <a:gd name="T44" fmla="*/ 21 w 113"/>
                <a:gd name="T45" fmla="*/ 52 h 105"/>
                <a:gd name="T46" fmla="*/ 37 w 113"/>
                <a:gd name="T47" fmla="*/ 46 h 105"/>
                <a:gd name="T48" fmla="*/ 55 w 113"/>
                <a:gd name="T49" fmla="*/ 45 h 105"/>
                <a:gd name="T50" fmla="*/ 56 w 113"/>
                <a:gd name="T51" fmla="*/ 44 h 105"/>
                <a:gd name="T52" fmla="*/ 73 w 113"/>
                <a:gd name="T53" fmla="*/ 49 h 105"/>
                <a:gd name="T54" fmla="*/ 87 w 113"/>
                <a:gd name="T55" fmla="*/ 59 h 105"/>
                <a:gd name="T56" fmla="*/ 84 w 113"/>
                <a:gd name="T57" fmla="*/ 62 h 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13" h="105">
                  <a:moveTo>
                    <a:pt x="108" y="11"/>
                  </a:moveTo>
                  <a:cubicBezTo>
                    <a:pt x="108" y="11"/>
                    <a:pt x="100" y="37"/>
                    <a:pt x="92" y="52"/>
                  </a:cubicBezTo>
                  <a:cubicBezTo>
                    <a:pt x="88" y="44"/>
                    <a:pt x="76" y="38"/>
                    <a:pt x="69" y="38"/>
                  </a:cubicBezTo>
                  <a:cubicBezTo>
                    <a:pt x="63" y="38"/>
                    <a:pt x="57" y="39"/>
                    <a:pt x="55" y="42"/>
                  </a:cubicBezTo>
                  <a:cubicBezTo>
                    <a:pt x="54" y="39"/>
                    <a:pt x="49" y="37"/>
                    <a:pt x="44" y="36"/>
                  </a:cubicBezTo>
                  <a:cubicBezTo>
                    <a:pt x="37" y="35"/>
                    <a:pt x="25" y="38"/>
                    <a:pt x="19" y="43"/>
                  </a:cubicBezTo>
                  <a:cubicBezTo>
                    <a:pt x="16" y="36"/>
                    <a:pt x="12" y="30"/>
                    <a:pt x="10" y="23"/>
                  </a:cubicBezTo>
                  <a:cubicBezTo>
                    <a:pt x="8" y="15"/>
                    <a:pt x="7" y="0"/>
                    <a:pt x="7" y="0"/>
                  </a:cubicBezTo>
                  <a:cubicBezTo>
                    <a:pt x="0" y="0"/>
                    <a:pt x="0" y="0"/>
                    <a:pt x="0" y="0"/>
                  </a:cubicBezTo>
                  <a:cubicBezTo>
                    <a:pt x="0" y="0"/>
                    <a:pt x="1" y="44"/>
                    <a:pt x="5" y="53"/>
                  </a:cubicBezTo>
                  <a:cubicBezTo>
                    <a:pt x="10" y="63"/>
                    <a:pt x="14" y="68"/>
                    <a:pt x="16" y="78"/>
                  </a:cubicBezTo>
                  <a:cubicBezTo>
                    <a:pt x="18" y="88"/>
                    <a:pt x="25" y="91"/>
                    <a:pt x="29" y="91"/>
                  </a:cubicBezTo>
                  <a:cubicBezTo>
                    <a:pt x="32" y="91"/>
                    <a:pt x="38" y="98"/>
                    <a:pt x="46" y="101"/>
                  </a:cubicBezTo>
                  <a:cubicBezTo>
                    <a:pt x="54" y="105"/>
                    <a:pt x="57" y="100"/>
                    <a:pt x="65" y="99"/>
                  </a:cubicBezTo>
                  <a:cubicBezTo>
                    <a:pt x="73" y="98"/>
                    <a:pt x="76" y="97"/>
                    <a:pt x="82" y="92"/>
                  </a:cubicBezTo>
                  <a:cubicBezTo>
                    <a:pt x="87" y="87"/>
                    <a:pt x="91" y="81"/>
                    <a:pt x="95" y="74"/>
                  </a:cubicBezTo>
                  <a:cubicBezTo>
                    <a:pt x="99" y="68"/>
                    <a:pt x="104" y="58"/>
                    <a:pt x="105" y="53"/>
                  </a:cubicBezTo>
                  <a:cubicBezTo>
                    <a:pt x="105" y="49"/>
                    <a:pt x="113" y="26"/>
                    <a:pt x="113" y="13"/>
                  </a:cubicBezTo>
                  <a:lnTo>
                    <a:pt x="108" y="11"/>
                  </a:lnTo>
                  <a:close/>
                  <a:moveTo>
                    <a:pt x="84" y="62"/>
                  </a:moveTo>
                  <a:cubicBezTo>
                    <a:pt x="66" y="69"/>
                    <a:pt x="65" y="78"/>
                    <a:pt x="51" y="74"/>
                  </a:cubicBezTo>
                  <a:cubicBezTo>
                    <a:pt x="41" y="71"/>
                    <a:pt x="44" y="66"/>
                    <a:pt x="36" y="66"/>
                  </a:cubicBezTo>
                  <a:cubicBezTo>
                    <a:pt x="28" y="65"/>
                    <a:pt x="23" y="61"/>
                    <a:pt x="21" y="52"/>
                  </a:cubicBezTo>
                  <a:cubicBezTo>
                    <a:pt x="24" y="49"/>
                    <a:pt x="30" y="45"/>
                    <a:pt x="37" y="46"/>
                  </a:cubicBezTo>
                  <a:cubicBezTo>
                    <a:pt x="47" y="46"/>
                    <a:pt x="51" y="48"/>
                    <a:pt x="55" y="45"/>
                  </a:cubicBezTo>
                  <a:cubicBezTo>
                    <a:pt x="55" y="45"/>
                    <a:pt x="56" y="44"/>
                    <a:pt x="56" y="44"/>
                  </a:cubicBezTo>
                  <a:cubicBezTo>
                    <a:pt x="59" y="48"/>
                    <a:pt x="64" y="47"/>
                    <a:pt x="73" y="49"/>
                  </a:cubicBezTo>
                  <a:cubicBezTo>
                    <a:pt x="80" y="50"/>
                    <a:pt x="85" y="55"/>
                    <a:pt x="87" y="59"/>
                  </a:cubicBezTo>
                  <a:cubicBezTo>
                    <a:pt x="86" y="60"/>
                    <a:pt x="85" y="61"/>
                    <a:pt x="84" y="62"/>
                  </a:cubicBezTo>
                  <a:close/>
                </a:path>
              </a:pathLst>
            </a:custGeom>
            <a:solidFill>
              <a:srgbClr val="3C3C48"/>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76" name="任意多边形 313">
              <a:extLst>
                <a:ext uri="{FF2B5EF4-FFF2-40B4-BE49-F238E27FC236}">
                  <a16:creationId xmlns:a16="http://schemas.microsoft.com/office/drawing/2014/main" id="{EFE44BB6-5555-425A-BB48-81A6BD247F08}"/>
                </a:ext>
              </a:extLst>
            </p:cNvPr>
            <p:cNvSpPr/>
            <p:nvPr/>
          </p:nvSpPr>
          <p:spPr bwMode="auto">
            <a:xfrm>
              <a:off x="4677396" y="2792710"/>
              <a:ext cx="23813" cy="39688"/>
            </a:xfrm>
            <a:custGeom>
              <a:avLst/>
              <a:gdLst>
                <a:gd name="T0" fmla="*/ 0 w 8"/>
                <a:gd name="T1" fmla="*/ 6 h 13"/>
                <a:gd name="T2" fmla="*/ 3 w 8"/>
                <a:gd name="T3" fmla="*/ 13 h 13"/>
                <a:gd name="T4" fmla="*/ 8 w 8"/>
                <a:gd name="T5" fmla="*/ 7 h 13"/>
                <a:gd name="T6" fmla="*/ 4 w 8"/>
                <a:gd name="T7" fmla="*/ 0 h 13"/>
                <a:gd name="T8" fmla="*/ 0 w 8"/>
                <a:gd name="T9" fmla="*/ 6 h 13"/>
              </a:gdLst>
              <a:ahLst/>
              <a:cxnLst>
                <a:cxn ang="0">
                  <a:pos x="T0" y="T1"/>
                </a:cxn>
                <a:cxn ang="0">
                  <a:pos x="T2" y="T3"/>
                </a:cxn>
                <a:cxn ang="0">
                  <a:pos x="T4" y="T5"/>
                </a:cxn>
                <a:cxn ang="0">
                  <a:pos x="T6" y="T7"/>
                </a:cxn>
                <a:cxn ang="0">
                  <a:pos x="T8" y="T9"/>
                </a:cxn>
              </a:cxnLst>
              <a:rect l="0" t="0" r="r" b="b"/>
              <a:pathLst>
                <a:path w="8" h="13">
                  <a:moveTo>
                    <a:pt x="0" y="6"/>
                  </a:moveTo>
                  <a:cubicBezTo>
                    <a:pt x="0" y="10"/>
                    <a:pt x="1" y="13"/>
                    <a:pt x="3" y="13"/>
                  </a:cubicBezTo>
                  <a:cubicBezTo>
                    <a:pt x="5" y="13"/>
                    <a:pt x="7" y="10"/>
                    <a:pt x="8" y="7"/>
                  </a:cubicBezTo>
                  <a:cubicBezTo>
                    <a:pt x="8" y="3"/>
                    <a:pt x="6" y="1"/>
                    <a:pt x="4" y="0"/>
                  </a:cubicBezTo>
                  <a:cubicBezTo>
                    <a:pt x="2" y="0"/>
                    <a:pt x="0" y="3"/>
                    <a:pt x="0" y="6"/>
                  </a:cubicBezTo>
                  <a:close/>
                </a:path>
              </a:pathLst>
            </a:custGeom>
            <a:solidFill>
              <a:srgbClr val="3C3C48"/>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77" name="任意多边形 314">
              <a:extLst>
                <a:ext uri="{FF2B5EF4-FFF2-40B4-BE49-F238E27FC236}">
                  <a16:creationId xmlns:a16="http://schemas.microsoft.com/office/drawing/2014/main" id="{A0FE085A-3676-44AD-99AE-88A19D1B7889}"/>
                </a:ext>
              </a:extLst>
            </p:cNvPr>
            <p:cNvSpPr/>
            <p:nvPr/>
          </p:nvSpPr>
          <p:spPr bwMode="auto">
            <a:xfrm>
              <a:off x="4821859" y="2800647"/>
              <a:ext cx="26988" cy="41275"/>
            </a:xfrm>
            <a:custGeom>
              <a:avLst/>
              <a:gdLst>
                <a:gd name="T0" fmla="*/ 1 w 9"/>
                <a:gd name="T1" fmla="*/ 6 h 13"/>
                <a:gd name="T2" fmla="*/ 4 w 9"/>
                <a:gd name="T3" fmla="*/ 13 h 13"/>
                <a:gd name="T4" fmla="*/ 9 w 9"/>
                <a:gd name="T5" fmla="*/ 7 h 13"/>
                <a:gd name="T6" fmla="*/ 5 w 9"/>
                <a:gd name="T7" fmla="*/ 0 h 13"/>
                <a:gd name="T8" fmla="*/ 1 w 9"/>
                <a:gd name="T9" fmla="*/ 6 h 13"/>
              </a:gdLst>
              <a:ahLst/>
              <a:cxnLst>
                <a:cxn ang="0">
                  <a:pos x="T0" y="T1"/>
                </a:cxn>
                <a:cxn ang="0">
                  <a:pos x="T2" y="T3"/>
                </a:cxn>
                <a:cxn ang="0">
                  <a:pos x="T4" y="T5"/>
                </a:cxn>
                <a:cxn ang="0">
                  <a:pos x="T6" y="T7"/>
                </a:cxn>
                <a:cxn ang="0">
                  <a:pos x="T8" y="T9"/>
                </a:cxn>
              </a:cxnLst>
              <a:rect l="0" t="0" r="r" b="b"/>
              <a:pathLst>
                <a:path w="9" h="13">
                  <a:moveTo>
                    <a:pt x="1" y="6"/>
                  </a:moveTo>
                  <a:cubicBezTo>
                    <a:pt x="0" y="10"/>
                    <a:pt x="2" y="13"/>
                    <a:pt x="4" y="13"/>
                  </a:cubicBezTo>
                  <a:cubicBezTo>
                    <a:pt x="6" y="13"/>
                    <a:pt x="8" y="10"/>
                    <a:pt x="9" y="7"/>
                  </a:cubicBezTo>
                  <a:cubicBezTo>
                    <a:pt x="9" y="3"/>
                    <a:pt x="7" y="0"/>
                    <a:pt x="5" y="0"/>
                  </a:cubicBezTo>
                  <a:cubicBezTo>
                    <a:pt x="3" y="0"/>
                    <a:pt x="1" y="3"/>
                    <a:pt x="1" y="6"/>
                  </a:cubicBezTo>
                  <a:close/>
                </a:path>
              </a:pathLst>
            </a:custGeom>
            <a:solidFill>
              <a:srgbClr val="3C3C48"/>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78" name="任意多边形 315">
              <a:extLst>
                <a:ext uri="{FF2B5EF4-FFF2-40B4-BE49-F238E27FC236}">
                  <a16:creationId xmlns:a16="http://schemas.microsoft.com/office/drawing/2014/main" id="{A413EC6F-6B5E-4A93-8844-3A069038C3E5}"/>
                </a:ext>
              </a:extLst>
            </p:cNvPr>
            <p:cNvSpPr/>
            <p:nvPr/>
          </p:nvSpPr>
          <p:spPr bwMode="auto">
            <a:xfrm>
              <a:off x="4637709" y="2727622"/>
              <a:ext cx="92075" cy="46038"/>
            </a:xfrm>
            <a:custGeom>
              <a:avLst/>
              <a:gdLst>
                <a:gd name="T0" fmla="*/ 1 w 30"/>
                <a:gd name="T1" fmla="*/ 7 h 15"/>
                <a:gd name="T2" fmla="*/ 30 w 30"/>
                <a:gd name="T3" fmla="*/ 5 h 15"/>
                <a:gd name="T4" fmla="*/ 29 w 30"/>
                <a:gd name="T5" fmla="*/ 12 h 15"/>
                <a:gd name="T6" fmla="*/ 2 w 30"/>
                <a:gd name="T7" fmla="*/ 15 h 15"/>
                <a:gd name="T8" fmla="*/ 1 w 30"/>
                <a:gd name="T9" fmla="*/ 7 h 15"/>
              </a:gdLst>
              <a:ahLst/>
              <a:cxnLst>
                <a:cxn ang="0">
                  <a:pos x="T0" y="T1"/>
                </a:cxn>
                <a:cxn ang="0">
                  <a:pos x="T2" y="T3"/>
                </a:cxn>
                <a:cxn ang="0">
                  <a:pos x="T4" y="T5"/>
                </a:cxn>
                <a:cxn ang="0">
                  <a:pos x="T6" y="T7"/>
                </a:cxn>
                <a:cxn ang="0">
                  <a:pos x="T8" y="T9"/>
                </a:cxn>
              </a:cxnLst>
              <a:rect l="0" t="0" r="r" b="b"/>
              <a:pathLst>
                <a:path w="30" h="15">
                  <a:moveTo>
                    <a:pt x="1" y="7"/>
                  </a:moveTo>
                  <a:cubicBezTo>
                    <a:pt x="1" y="7"/>
                    <a:pt x="17" y="0"/>
                    <a:pt x="30" y="5"/>
                  </a:cubicBezTo>
                  <a:cubicBezTo>
                    <a:pt x="29" y="12"/>
                    <a:pt x="29" y="12"/>
                    <a:pt x="29" y="12"/>
                  </a:cubicBezTo>
                  <a:cubicBezTo>
                    <a:pt x="29" y="12"/>
                    <a:pt x="11" y="11"/>
                    <a:pt x="2" y="15"/>
                  </a:cubicBezTo>
                  <a:cubicBezTo>
                    <a:pt x="1" y="13"/>
                    <a:pt x="0" y="10"/>
                    <a:pt x="1" y="7"/>
                  </a:cubicBezTo>
                  <a:close/>
                </a:path>
              </a:pathLst>
            </a:custGeom>
            <a:solidFill>
              <a:srgbClr val="3C3C48"/>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79" name="任意多边形 316">
              <a:extLst>
                <a:ext uri="{FF2B5EF4-FFF2-40B4-BE49-F238E27FC236}">
                  <a16:creationId xmlns:a16="http://schemas.microsoft.com/office/drawing/2014/main" id="{66C10979-E10E-45B1-86E6-519B3B1315C4}"/>
                </a:ext>
              </a:extLst>
            </p:cNvPr>
            <p:cNvSpPr/>
            <p:nvPr/>
          </p:nvSpPr>
          <p:spPr bwMode="auto">
            <a:xfrm>
              <a:off x="4790109" y="2737147"/>
              <a:ext cx="92075" cy="49213"/>
            </a:xfrm>
            <a:custGeom>
              <a:avLst/>
              <a:gdLst>
                <a:gd name="T0" fmla="*/ 29 w 30"/>
                <a:gd name="T1" fmla="*/ 8 h 16"/>
                <a:gd name="T2" fmla="*/ 0 w 30"/>
                <a:gd name="T3" fmla="*/ 4 h 16"/>
                <a:gd name="T4" fmla="*/ 1 w 30"/>
                <a:gd name="T5" fmla="*/ 11 h 16"/>
                <a:gd name="T6" fmla="*/ 28 w 30"/>
                <a:gd name="T7" fmla="*/ 16 h 16"/>
                <a:gd name="T8" fmla="*/ 29 w 30"/>
                <a:gd name="T9" fmla="*/ 8 h 16"/>
              </a:gdLst>
              <a:ahLst/>
              <a:cxnLst>
                <a:cxn ang="0">
                  <a:pos x="T0" y="T1"/>
                </a:cxn>
                <a:cxn ang="0">
                  <a:pos x="T2" y="T3"/>
                </a:cxn>
                <a:cxn ang="0">
                  <a:pos x="T4" y="T5"/>
                </a:cxn>
                <a:cxn ang="0">
                  <a:pos x="T6" y="T7"/>
                </a:cxn>
                <a:cxn ang="0">
                  <a:pos x="T8" y="T9"/>
                </a:cxn>
              </a:cxnLst>
              <a:rect l="0" t="0" r="r" b="b"/>
              <a:pathLst>
                <a:path w="30" h="16">
                  <a:moveTo>
                    <a:pt x="29" y="8"/>
                  </a:moveTo>
                  <a:cubicBezTo>
                    <a:pt x="29" y="8"/>
                    <a:pt x="14" y="0"/>
                    <a:pt x="0" y="4"/>
                  </a:cubicBezTo>
                  <a:cubicBezTo>
                    <a:pt x="1" y="11"/>
                    <a:pt x="1" y="11"/>
                    <a:pt x="1" y="11"/>
                  </a:cubicBezTo>
                  <a:cubicBezTo>
                    <a:pt x="1" y="11"/>
                    <a:pt x="19" y="12"/>
                    <a:pt x="28" y="16"/>
                  </a:cubicBezTo>
                  <a:cubicBezTo>
                    <a:pt x="29" y="14"/>
                    <a:pt x="30" y="11"/>
                    <a:pt x="29" y="8"/>
                  </a:cubicBezTo>
                  <a:close/>
                </a:path>
              </a:pathLst>
            </a:custGeom>
            <a:solidFill>
              <a:srgbClr val="3C3C48"/>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80" name="任意多边形 317">
              <a:extLst>
                <a:ext uri="{FF2B5EF4-FFF2-40B4-BE49-F238E27FC236}">
                  <a16:creationId xmlns:a16="http://schemas.microsoft.com/office/drawing/2014/main" id="{3FFB4497-5735-4344-9734-41F648E1ECF2}"/>
                </a:ext>
              </a:extLst>
            </p:cNvPr>
            <p:cNvSpPr/>
            <p:nvPr/>
          </p:nvSpPr>
          <p:spPr bwMode="auto">
            <a:xfrm>
              <a:off x="4729784" y="2810172"/>
              <a:ext cx="39688" cy="92075"/>
            </a:xfrm>
            <a:custGeom>
              <a:avLst/>
              <a:gdLst>
                <a:gd name="T0" fmla="*/ 6 w 13"/>
                <a:gd name="T1" fmla="*/ 30 h 30"/>
                <a:gd name="T2" fmla="*/ 1 w 13"/>
                <a:gd name="T3" fmla="*/ 28 h 30"/>
                <a:gd name="T4" fmla="*/ 0 w 13"/>
                <a:gd name="T5" fmla="*/ 26 h 30"/>
                <a:gd name="T6" fmla="*/ 2 w 13"/>
                <a:gd name="T7" fmla="*/ 25 h 30"/>
                <a:gd name="T8" fmla="*/ 8 w 13"/>
                <a:gd name="T9" fmla="*/ 26 h 30"/>
                <a:gd name="T10" fmla="*/ 9 w 13"/>
                <a:gd name="T11" fmla="*/ 25 h 30"/>
                <a:gd name="T12" fmla="*/ 9 w 13"/>
                <a:gd name="T13" fmla="*/ 2 h 30"/>
                <a:gd name="T14" fmla="*/ 11 w 13"/>
                <a:gd name="T15" fmla="*/ 0 h 30"/>
                <a:gd name="T16" fmla="*/ 13 w 13"/>
                <a:gd name="T17" fmla="*/ 1 h 30"/>
                <a:gd name="T18" fmla="*/ 12 w 13"/>
                <a:gd name="T19" fmla="*/ 25 h 30"/>
                <a:gd name="T20" fmla="*/ 10 w 13"/>
                <a:gd name="T21" fmla="*/ 29 h 30"/>
                <a:gd name="T22" fmla="*/ 6 w 13"/>
                <a:gd name="T23" fmla="*/ 30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3" h="30">
                  <a:moveTo>
                    <a:pt x="6" y="30"/>
                  </a:moveTo>
                  <a:cubicBezTo>
                    <a:pt x="4" y="29"/>
                    <a:pt x="1" y="28"/>
                    <a:pt x="1" y="28"/>
                  </a:cubicBezTo>
                  <a:cubicBezTo>
                    <a:pt x="0" y="28"/>
                    <a:pt x="0" y="27"/>
                    <a:pt x="0" y="26"/>
                  </a:cubicBezTo>
                  <a:cubicBezTo>
                    <a:pt x="0" y="25"/>
                    <a:pt x="1" y="25"/>
                    <a:pt x="2" y="25"/>
                  </a:cubicBezTo>
                  <a:cubicBezTo>
                    <a:pt x="3" y="26"/>
                    <a:pt x="7" y="27"/>
                    <a:pt x="8" y="26"/>
                  </a:cubicBezTo>
                  <a:cubicBezTo>
                    <a:pt x="8" y="26"/>
                    <a:pt x="9" y="26"/>
                    <a:pt x="9" y="25"/>
                  </a:cubicBezTo>
                  <a:cubicBezTo>
                    <a:pt x="10" y="20"/>
                    <a:pt x="9" y="2"/>
                    <a:pt x="9" y="2"/>
                  </a:cubicBezTo>
                  <a:cubicBezTo>
                    <a:pt x="9" y="1"/>
                    <a:pt x="10" y="0"/>
                    <a:pt x="11" y="0"/>
                  </a:cubicBezTo>
                  <a:cubicBezTo>
                    <a:pt x="12" y="0"/>
                    <a:pt x="12" y="1"/>
                    <a:pt x="13" y="1"/>
                  </a:cubicBezTo>
                  <a:cubicBezTo>
                    <a:pt x="13" y="2"/>
                    <a:pt x="13" y="20"/>
                    <a:pt x="12" y="25"/>
                  </a:cubicBezTo>
                  <a:cubicBezTo>
                    <a:pt x="12" y="28"/>
                    <a:pt x="10" y="29"/>
                    <a:pt x="10" y="29"/>
                  </a:cubicBezTo>
                  <a:cubicBezTo>
                    <a:pt x="9" y="30"/>
                    <a:pt x="7" y="30"/>
                    <a:pt x="6" y="30"/>
                  </a:cubicBezTo>
                  <a:close/>
                </a:path>
              </a:pathLst>
            </a:custGeom>
            <a:solidFill>
              <a:srgbClr val="F9907E"/>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81" name="任意多边形 318">
              <a:extLst>
                <a:ext uri="{FF2B5EF4-FFF2-40B4-BE49-F238E27FC236}">
                  <a16:creationId xmlns:a16="http://schemas.microsoft.com/office/drawing/2014/main" id="{8CCC7E76-DBB9-4240-9955-63A2BB15DDA2}"/>
                </a:ext>
              </a:extLst>
            </p:cNvPr>
            <p:cNvSpPr/>
            <p:nvPr/>
          </p:nvSpPr>
          <p:spPr bwMode="auto">
            <a:xfrm>
              <a:off x="4691684" y="2933997"/>
              <a:ext cx="111125" cy="57150"/>
            </a:xfrm>
            <a:custGeom>
              <a:avLst/>
              <a:gdLst>
                <a:gd name="T0" fmla="*/ 36 w 36"/>
                <a:gd name="T1" fmla="*/ 2 h 19"/>
                <a:gd name="T2" fmla="*/ 17 w 36"/>
                <a:gd name="T3" fmla="*/ 18 h 19"/>
                <a:gd name="T4" fmla="*/ 0 w 36"/>
                <a:gd name="T5" fmla="*/ 0 h 19"/>
                <a:gd name="T6" fmla="*/ 36 w 36"/>
                <a:gd name="T7" fmla="*/ 2 h 19"/>
              </a:gdLst>
              <a:ahLst/>
              <a:cxnLst>
                <a:cxn ang="0">
                  <a:pos x="T0" y="T1"/>
                </a:cxn>
                <a:cxn ang="0">
                  <a:pos x="T2" y="T3"/>
                </a:cxn>
                <a:cxn ang="0">
                  <a:pos x="T4" y="T5"/>
                </a:cxn>
                <a:cxn ang="0">
                  <a:pos x="T6" y="T7"/>
                </a:cxn>
              </a:cxnLst>
              <a:rect l="0" t="0" r="r" b="b"/>
              <a:pathLst>
                <a:path w="36" h="19">
                  <a:moveTo>
                    <a:pt x="36" y="2"/>
                  </a:moveTo>
                  <a:cubicBezTo>
                    <a:pt x="35" y="8"/>
                    <a:pt x="30" y="19"/>
                    <a:pt x="17" y="18"/>
                  </a:cubicBezTo>
                  <a:cubicBezTo>
                    <a:pt x="4" y="17"/>
                    <a:pt x="1" y="7"/>
                    <a:pt x="0" y="0"/>
                  </a:cubicBezTo>
                  <a:lnTo>
                    <a:pt x="36" y="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82" name="任意多边形 319">
              <a:extLst>
                <a:ext uri="{FF2B5EF4-FFF2-40B4-BE49-F238E27FC236}">
                  <a16:creationId xmlns:a16="http://schemas.microsoft.com/office/drawing/2014/main" id="{3057EBB0-D705-4C9B-8643-5C3A83850E1A}"/>
                </a:ext>
              </a:extLst>
            </p:cNvPr>
            <p:cNvSpPr/>
            <p:nvPr/>
          </p:nvSpPr>
          <p:spPr bwMode="auto">
            <a:xfrm>
              <a:off x="4578971" y="2605385"/>
              <a:ext cx="355600" cy="220663"/>
            </a:xfrm>
            <a:custGeom>
              <a:avLst/>
              <a:gdLst>
                <a:gd name="T0" fmla="*/ 7 w 116"/>
                <a:gd name="T1" fmla="*/ 59 h 72"/>
                <a:gd name="T2" fmla="*/ 13 w 116"/>
                <a:gd name="T3" fmla="*/ 44 h 72"/>
                <a:gd name="T4" fmla="*/ 24 w 116"/>
                <a:gd name="T5" fmla="*/ 22 h 72"/>
                <a:gd name="T6" fmla="*/ 63 w 116"/>
                <a:gd name="T7" fmla="*/ 24 h 72"/>
                <a:gd name="T8" fmla="*/ 94 w 116"/>
                <a:gd name="T9" fmla="*/ 27 h 72"/>
                <a:gd name="T10" fmla="*/ 104 w 116"/>
                <a:gd name="T11" fmla="*/ 43 h 72"/>
                <a:gd name="T12" fmla="*/ 108 w 116"/>
                <a:gd name="T13" fmla="*/ 62 h 72"/>
                <a:gd name="T14" fmla="*/ 108 w 116"/>
                <a:gd name="T15" fmla="*/ 70 h 72"/>
                <a:gd name="T16" fmla="*/ 113 w 116"/>
                <a:gd name="T17" fmla="*/ 72 h 72"/>
                <a:gd name="T18" fmla="*/ 116 w 116"/>
                <a:gd name="T19" fmla="*/ 47 h 72"/>
                <a:gd name="T20" fmla="*/ 100 w 116"/>
                <a:gd name="T21" fmla="*/ 18 h 72"/>
                <a:gd name="T22" fmla="*/ 24 w 116"/>
                <a:gd name="T23" fmla="*/ 11 h 72"/>
                <a:gd name="T24" fmla="*/ 0 w 116"/>
                <a:gd name="T25" fmla="*/ 42 h 72"/>
                <a:gd name="T26" fmla="*/ 0 w 116"/>
                <a:gd name="T27" fmla="*/ 59 h 72"/>
                <a:gd name="T28" fmla="*/ 7 w 116"/>
                <a:gd name="T29" fmla="*/ 59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16" h="72">
                  <a:moveTo>
                    <a:pt x="7" y="59"/>
                  </a:moveTo>
                  <a:cubicBezTo>
                    <a:pt x="7" y="52"/>
                    <a:pt x="8" y="45"/>
                    <a:pt x="13" y="44"/>
                  </a:cubicBezTo>
                  <a:cubicBezTo>
                    <a:pt x="18" y="43"/>
                    <a:pt x="16" y="28"/>
                    <a:pt x="24" y="22"/>
                  </a:cubicBezTo>
                  <a:cubicBezTo>
                    <a:pt x="33" y="16"/>
                    <a:pt x="51" y="16"/>
                    <a:pt x="63" y="24"/>
                  </a:cubicBezTo>
                  <a:cubicBezTo>
                    <a:pt x="74" y="32"/>
                    <a:pt x="88" y="25"/>
                    <a:pt x="94" y="27"/>
                  </a:cubicBezTo>
                  <a:cubicBezTo>
                    <a:pt x="99" y="28"/>
                    <a:pt x="106" y="36"/>
                    <a:pt x="104" y="43"/>
                  </a:cubicBezTo>
                  <a:cubicBezTo>
                    <a:pt x="101" y="50"/>
                    <a:pt x="107" y="55"/>
                    <a:pt x="108" y="62"/>
                  </a:cubicBezTo>
                  <a:cubicBezTo>
                    <a:pt x="108" y="64"/>
                    <a:pt x="108" y="67"/>
                    <a:pt x="108" y="70"/>
                  </a:cubicBezTo>
                  <a:cubicBezTo>
                    <a:pt x="110" y="71"/>
                    <a:pt x="111" y="72"/>
                    <a:pt x="113" y="72"/>
                  </a:cubicBezTo>
                  <a:cubicBezTo>
                    <a:pt x="115" y="63"/>
                    <a:pt x="115" y="54"/>
                    <a:pt x="116" y="47"/>
                  </a:cubicBezTo>
                  <a:cubicBezTo>
                    <a:pt x="116" y="35"/>
                    <a:pt x="110" y="24"/>
                    <a:pt x="100" y="18"/>
                  </a:cubicBezTo>
                  <a:cubicBezTo>
                    <a:pt x="73" y="0"/>
                    <a:pt x="43" y="4"/>
                    <a:pt x="24" y="11"/>
                  </a:cubicBezTo>
                  <a:cubicBezTo>
                    <a:pt x="10" y="15"/>
                    <a:pt x="0" y="28"/>
                    <a:pt x="0" y="42"/>
                  </a:cubicBezTo>
                  <a:cubicBezTo>
                    <a:pt x="0" y="47"/>
                    <a:pt x="0" y="53"/>
                    <a:pt x="0" y="59"/>
                  </a:cubicBezTo>
                  <a:cubicBezTo>
                    <a:pt x="3" y="59"/>
                    <a:pt x="5" y="59"/>
                    <a:pt x="7" y="59"/>
                  </a:cubicBezTo>
                  <a:close/>
                </a:path>
              </a:pathLst>
            </a:custGeom>
            <a:solidFill>
              <a:srgbClr val="3C3C48"/>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83" name="任意多边形 320">
              <a:extLst>
                <a:ext uri="{FF2B5EF4-FFF2-40B4-BE49-F238E27FC236}">
                  <a16:creationId xmlns:a16="http://schemas.microsoft.com/office/drawing/2014/main" id="{2DEF90AD-8B16-4E88-952D-828ABFF76389}"/>
                </a:ext>
              </a:extLst>
            </p:cNvPr>
            <p:cNvSpPr/>
            <p:nvPr/>
          </p:nvSpPr>
          <p:spPr bwMode="auto">
            <a:xfrm>
              <a:off x="5315571" y="3503910"/>
              <a:ext cx="147638" cy="871538"/>
            </a:xfrm>
            <a:custGeom>
              <a:avLst/>
              <a:gdLst>
                <a:gd name="T0" fmla="*/ 0 w 48"/>
                <a:gd name="T1" fmla="*/ 262 h 284"/>
                <a:gd name="T2" fmla="*/ 0 w 48"/>
                <a:gd name="T3" fmla="*/ 21 h 284"/>
                <a:gd name="T4" fmla="*/ 21 w 48"/>
                <a:gd name="T5" fmla="*/ 0 h 284"/>
                <a:gd name="T6" fmla="*/ 26 w 48"/>
                <a:gd name="T7" fmla="*/ 0 h 284"/>
                <a:gd name="T8" fmla="*/ 48 w 48"/>
                <a:gd name="T9" fmla="*/ 21 h 284"/>
                <a:gd name="T10" fmla="*/ 48 w 48"/>
                <a:gd name="T11" fmla="*/ 262 h 284"/>
                <a:gd name="T12" fmla="*/ 26 w 48"/>
                <a:gd name="T13" fmla="*/ 284 h 284"/>
                <a:gd name="T14" fmla="*/ 21 w 48"/>
                <a:gd name="T15" fmla="*/ 284 h 284"/>
                <a:gd name="T16" fmla="*/ 0 w 48"/>
                <a:gd name="T17" fmla="*/ 262 h 2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8" h="284">
                  <a:moveTo>
                    <a:pt x="0" y="262"/>
                  </a:moveTo>
                  <a:cubicBezTo>
                    <a:pt x="0" y="21"/>
                    <a:pt x="0" y="21"/>
                    <a:pt x="0" y="21"/>
                  </a:cubicBezTo>
                  <a:cubicBezTo>
                    <a:pt x="0" y="9"/>
                    <a:pt x="9" y="0"/>
                    <a:pt x="21" y="0"/>
                  </a:cubicBezTo>
                  <a:cubicBezTo>
                    <a:pt x="26" y="0"/>
                    <a:pt x="26" y="0"/>
                    <a:pt x="26" y="0"/>
                  </a:cubicBezTo>
                  <a:cubicBezTo>
                    <a:pt x="38" y="0"/>
                    <a:pt x="48" y="9"/>
                    <a:pt x="48" y="21"/>
                  </a:cubicBezTo>
                  <a:cubicBezTo>
                    <a:pt x="48" y="262"/>
                    <a:pt x="48" y="262"/>
                    <a:pt x="48" y="262"/>
                  </a:cubicBezTo>
                  <a:cubicBezTo>
                    <a:pt x="48" y="274"/>
                    <a:pt x="38" y="284"/>
                    <a:pt x="26" y="284"/>
                  </a:cubicBezTo>
                  <a:cubicBezTo>
                    <a:pt x="21" y="284"/>
                    <a:pt x="21" y="284"/>
                    <a:pt x="21" y="284"/>
                  </a:cubicBezTo>
                  <a:cubicBezTo>
                    <a:pt x="9" y="284"/>
                    <a:pt x="0" y="274"/>
                    <a:pt x="0" y="262"/>
                  </a:cubicBezTo>
                  <a:close/>
                </a:path>
              </a:pathLst>
            </a:custGeom>
            <a:solidFill>
              <a:srgbClr val="3C3C48"/>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84" name="任意多边形 321">
              <a:extLst>
                <a:ext uri="{FF2B5EF4-FFF2-40B4-BE49-F238E27FC236}">
                  <a16:creationId xmlns:a16="http://schemas.microsoft.com/office/drawing/2014/main" id="{EEC4ED5D-6219-4751-824C-22C28F57C3E0}"/>
                </a:ext>
              </a:extLst>
            </p:cNvPr>
            <p:cNvSpPr/>
            <p:nvPr/>
          </p:nvSpPr>
          <p:spPr bwMode="auto">
            <a:xfrm>
              <a:off x="4750421" y="3576935"/>
              <a:ext cx="565150" cy="720725"/>
            </a:xfrm>
            <a:custGeom>
              <a:avLst/>
              <a:gdLst>
                <a:gd name="T0" fmla="*/ 0 w 184"/>
                <a:gd name="T1" fmla="*/ 182 h 235"/>
                <a:gd name="T2" fmla="*/ 0 w 184"/>
                <a:gd name="T3" fmla="*/ 53 h 235"/>
                <a:gd name="T4" fmla="*/ 53 w 184"/>
                <a:gd name="T5" fmla="*/ 0 h 235"/>
                <a:gd name="T6" fmla="*/ 184 w 184"/>
                <a:gd name="T7" fmla="*/ 0 h 235"/>
                <a:gd name="T8" fmla="*/ 184 w 184"/>
                <a:gd name="T9" fmla="*/ 235 h 235"/>
                <a:gd name="T10" fmla="*/ 53 w 184"/>
                <a:gd name="T11" fmla="*/ 235 h 235"/>
                <a:gd name="T12" fmla="*/ 0 w 184"/>
                <a:gd name="T13" fmla="*/ 182 h 235"/>
              </a:gdLst>
              <a:ahLst/>
              <a:cxnLst>
                <a:cxn ang="0">
                  <a:pos x="T0" y="T1"/>
                </a:cxn>
                <a:cxn ang="0">
                  <a:pos x="T2" y="T3"/>
                </a:cxn>
                <a:cxn ang="0">
                  <a:pos x="T4" y="T5"/>
                </a:cxn>
                <a:cxn ang="0">
                  <a:pos x="T6" y="T7"/>
                </a:cxn>
                <a:cxn ang="0">
                  <a:pos x="T8" y="T9"/>
                </a:cxn>
                <a:cxn ang="0">
                  <a:pos x="T10" y="T11"/>
                </a:cxn>
                <a:cxn ang="0">
                  <a:pos x="T12" y="T13"/>
                </a:cxn>
              </a:cxnLst>
              <a:rect l="0" t="0" r="r" b="b"/>
              <a:pathLst>
                <a:path w="184" h="235">
                  <a:moveTo>
                    <a:pt x="0" y="182"/>
                  </a:moveTo>
                  <a:cubicBezTo>
                    <a:pt x="0" y="53"/>
                    <a:pt x="0" y="53"/>
                    <a:pt x="0" y="53"/>
                  </a:cubicBezTo>
                  <a:cubicBezTo>
                    <a:pt x="0" y="24"/>
                    <a:pt x="24" y="0"/>
                    <a:pt x="53" y="0"/>
                  </a:cubicBezTo>
                  <a:cubicBezTo>
                    <a:pt x="184" y="0"/>
                    <a:pt x="184" y="0"/>
                    <a:pt x="184" y="0"/>
                  </a:cubicBezTo>
                  <a:cubicBezTo>
                    <a:pt x="184" y="235"/>
                    <a:pt x="184" y="235"/>
                    <a:pt x="184" y="235"/>
                  </a:cubicBezTo>
                  <a:cubicBezTo>
                    <a:pt x="53" y="235"/>
                    <a:pt x="53" y="235"/>
                    <a:pt x="53" y="235"/>
                  </a:cubicBezTo>
                  <a:cubicBezTo>
                    <a:pt x="24" y="235"/>
                    <a:pt x="0" y="211"/>
                    <a:pt x="0" y="182"/>
                  </a:cubicBezTo>
                  <a:close/>
                </a:path>
              </a:pathLst>
            </a:custGeom>
            <a:solidFill>
              <a:srgbClr val="7030A0"/>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85" name="任意多边形 322">
              <a:extLst>
                <a:ext uri="{FF2B5EF4-FFF2-40B4-BE49-F238E27FC236}">
                  <a16:creationId xmlns:a16="http://schemas.microsoft.com/office/drawing/2014/main" id="{E88A49D2-E29C-43B9-A04E-AD78EF5E1B14}"/>
                </a:ext>
              </a:extLst>
            </p:cNvPr>
            <p:cNvSpPr/>
            <p:nvPr/>
          </p:nvSpPr>
          <p:spPr bwMode="auto">
            <a:xfrm>
              <a:off x="5463209" y="3697585"/>
              <a:ext cx="292100" cy="88900"/>
            </a:xfrm>
            <a:custGeom>
              <a:avLst/>
              <a:gdLst>
                <a:gd name="T0" fmla="*/ 0 w 95"/>
                <a:gd name="T1" fmla="*/ 29 h 29"/>
                <a:gd name="T2" fmla="*/ 0 w 95"/>
                <a:gd name="T3" fmla="*/ 0 h 29"/>
                <a:gd name="T4" fmla="*/ 82 w 95"/>
                <a:gd name="T5" fmla="*/ 0 h 29"/>
                <a:gd name="T6" fmla="*/ 95 w 95"/>
                <a:gd name="T7" fmla="*/ 13 h 29"/>
                <a:gd name="T8" fmla="*/ 95 w 95"/>
                <a:gd name="T9" fmla="*/ 16 h 29"/>
                <a:gd name="T10" fmla="*/ 82 w 95"/>
                <a:gd name="T11" fmla="*/ 29 h 29"/>
                <a:gd name="T12" fmla="*/ 0 w 95"/>
                <a:gd name="T13" fmla="*/ 29 h 29"/>
              </a:gdLst>
              <a:ahLst/>
              <a:cxnLst>
                <a:cxn ang="0">
                  <a:pos x="T0" y="T1"/>
                </a:cxn>
                <a:cxn ang="0">
                  <a:pos x="T2" y="T3"/>
                </a:cxn>
                <a:cxn ang="0">
                  <a:pos x="T4" y="T5"/>
                </a:cxn>
                <a:cxn ang="0">
                  <a:pos x="T6" y="T7"/>
                </a:cxn>
                <a:cxn ang="0">
                  <a:pos x="T8" y="T9"/>
                </a:cxn>
                <a:cxn ang="0">
                  <a:pos x="T10" y="T11"/>
                </a:cxn>
                <a:cxn ang="0">
                  <a:pos x="T12" y="T13"/>
                </a:cxn>
              </a:cxnLst>
              <a:rect l="0" t="0" r="r" b="b"/>
              <a:pathLst>
                <a:path w="95" h="29">
                  <a:moveTo>
                    <a:pt x="0" y="29"/>
                  </a:moveTo>
                  <a:cubicBezTo>
                    <a:pt x="0" y="0"/>
                    <a:pt x="0" y="0"/>
                    <a:pt x="0" y="0"/>
                  </a:cubicBezTo>
                  <a:cubicBezTo>
                    <a:pt x="82" y="0"/>
                    <a:pt x="82" y="0"/>
                    <a:pt x="82" y="0"/>
                  </a:cubicBezTo>
                  <a:cubicBezTo>
                    <a:pt x="89" y="0"/>
                    <a:pt x="95" y="6"/>
                    <a:pt x="95" y="13"/>
                  </a:cubicBezTo>
                  <a:cubicBezTo>
                    <a:pt x="95" y="16"/>
                    <a:pt x="95" y="16"/>
                    <a:pt x="95" y="16"/>
                  </a:cubicBezTo>
                  <a:cubicBezTo>
                    <a:pt x="95" y="23"/>
                    <a:pt x="89" y="29"/>
                    <a:pt x="82" y="29"/>
                  </a:cubicBezTo>
                  <a:lnTo>
                    <a:pt x="0" y="29"/>
                  </a:lnTo>
                  <a:close/>
                </a:path>
              </a:pathLst>
            </a:custGeom>
            <a:solidFill>
              <a:srgbClr val="905E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86" name="任意多边形 323">
              <a:extLst>
                <a:ext uri="{FF2B5EF4-FFF2-40B4-BE49-F238E27FC236}">
                  <a16:creationId xmlns:a16="http://schemas.microsoft.com/office/drawing/2014/main" id="{A99EE008-156C-4B57-9697-E077714ED6AE}"/>
                </a:ext>
              </a:extLst>
            </p:cNvPr>
            <p:cNvSpPr/>
            <p:nvPr/>
          </p:nvSpPr>
          <p:spPr bwMode="auto">
            <a:xfrm>
              <a:off x="5463209" y="4092872"/>
              <a:ext cx="292100" cy="85725"/>
            </a:xfrm>
            <a:custGeom>
              <a:avLst/>
              <a:gdLst>
                <a:gd name="T0" fmla="*/ 0 w 95"/>
                <a:gd name="T1" fmla="*/ 28 h 28"/>
                <a:gd name="T2" fmla="*/ 0 w 95"/>
                <a:gd name="T3" fmla="*/ 0 h 28"/>
                <a:gd name="T4" fmla="*/ 82 w 95"/>
                <a:gd name="T5" fmla="*/ 0 h 28"/>
                <a:gd name="T6" fmla="*/ 95 w 95"/>
                <a:gd name="T7" fmla="*/ 12 h 28"/>
                <a:gd name="T8" fmla="*/ 95 w 95"/>
                <a:gd name="T9" fmla="*/ 15 h 28"/>
                <a:gd name="T10" fmla="*/ 82 w 95"/>
                <a:gd name="T11" fmla="*/ 28 h 28"/>
                <a:gd name="T12" fmla="*/ 0 w 95"/>
                <a:gd name="T13" fmla="*/ 28 h 28"/>
              </a:gdLst>
              <a:ahLst/>
              <a:cxnLst>
                <a:cxn ang="0">
                  <a:pos x="T0" y="T1"/>
                </a:cxn>
                <a:cxn ang="0">
                  <a:pos x="T2" y="T3"/>
                </a:cxn>
                <a:cxn ang="0">
                  <a:pos x="T4" y="T5"/>
                </a:cxn>
                <a:cxn ang="0">
                  <a:pos x="T6" y="T7"/>
                </a:cxn>
                <a:cxn ang="0">
                  <a:pos x="T8" y="T9"/>
                </a:cxn>
                <a:cxn ang="0">
                  <a:pos x="T10" y="T11"/>
                </a:cxn>
                <a:cxn ang="0">
                  <a:pos x="T12" y="T13"/>
                </a:cxn>
              </a:cxnLst>
              <a:rect l="0" t="0" r="r" b="b"/>
              <a:pathLst>
                <a:path w="95" h="28">
                  <a:moveTo>
                    <a:pt x="0" y="28"/>
                  </a:moveTo>
                  <a:cubicBezTo>
                    <a:pt x="0" y="0"/>
                    <a:pt x="0" y="0"/>
                    <a:pt x="0" y="0"/>
                  </a:cubicBezTo>
                  <a:cubicBezTo>
                    <a:pt x="82" y="0"/>
                    <a:pt x="82" y="0"/>
                    <a:pt x="82" y="0"/>
                  </a:cubicBezTo>
                  <a:cubicBezTo>
                    <a:pt x="89" y="0"/>
                    <a:pt x="95" y="5"/>
                    <a:pt x="95" y="12"/>
                  </a:cubicBezTo>
                  <a:cubicBezTo>
                    <a:pt x="95" y="15"/>
                    <a:pt x="95" y="15"/>
                    <a:pt x="95" y="15"/>
                  </a:cubicBezTo>
                  <a:cubicBezTo>
                    <a:pt x="95" y="22"/>
                    <a:pt x="89" y="28"/>
                    <a:pt x="82" y="28"/>
                  </a:cubicBezTo>
                  <a:lnTo>
                    <a:pt x="0" y="28"/>
                  </a:lnTo>
                  <a:close/>
                </a:path>
              </a:pathLst>
            </a:custGeom>
            <a:solidFill>
              <a:srgbClr val="905E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87" name="任意多边形 324">
              <a:extLst>
                <a:ext uri="{FF2B5EF4-FFF2-40B4-BE49-F238E27FC236}">
                  <a16:creationId xmlns:a16="http://schemas.microsoft.com/office/drawing/2014/main" id="{B6666746-8C26-4001-9A78-5B14FDA6D593}"/>
                </a:ext>
              </a:extLst>
            </p:cNvPr>
            <p:cNvSpPr/>
            <p:nvPr/>
          </p:nvSpPr>
          <p:spPr bwMode="auto">
            <a:xfrm>
              <a:off x="4717084" y="4148435"/>
              <a:ext cx="282575" cy="231775"/>
            </a:xfrm>
            <a:custGeom>
              <a:avLst/>
              <a:gdLst>
                <a:gd name="T0" fmla="*/ 17 w 92"/>
                <a:gd name="T1" fmla="*/ 13 h 76"/>
                <a:gd name="T2" fmla="*/ 24 w 92"/>
                <a:gd name="T3" fmla="*/ 16 h 76"/>
                <a:gd name="T4" fmla="*/ 41 w 92"/>
                <a:gd name="T5" fmla="*/ 13 h 76"/>
                <a:gd name="T6" fmla="*/ 49 w 92"/>
                <a:gd name="T7" fmla="*/ 6 h 76"/>
                <a:gd name="T8" fmla="*/ 69 w 92"/>
                <a:gd name="T9" fmla="*/ 1 h 76"/>
                <a:gd name="T10" fmla="*/ 65 w 92"/>
                <a:gd name="T11" fmla="*/ 10 h 76"/>
                <a:gd name="T12" fmla="*/ 54 w 92"/>
                <a:gd name="T13" fmla="*/ 16 h 76"/>
                <a:gd name="T14" fmla="*/ 71 w 92"/>
                <a:gd name="T15" fmla="*/ 39 h 76"/>
                <a:gd name="T16" fmla="*/ 91 w 92"/>
                <a:gd name="T17" fmla="*/ 52 h 76"/>
                <a:gd name="T18" fmla="*/ 79 w 92"/>
                <a:gd name="T19" fmla="*/ 55 h 76"/>
                <a:gd name="T20" fmla="*/ 70 w 92"/>
                <a:gd name="T21" fmla="*/ 63 h 76"/>
                <a:gd name="T22" fmla="*/ 63 w 92"/>
                <a:gd name="T23" fmla="*/ 69 h 76"/>
                <a:gd name="T24" fmla="*/ 54 w 92"/>
                <a:gd name="T25" fmla="*/ 75 h 76"/>
                <a:gd name="T26" fmla="*/ 0 w 92"/>
                <a:gd name="T27" fmla="*/ 35 h 76"/>
                <a:gd name="T28" fmla="*/ 17 w 92"/>
                <a:gd name="T29" fmla="*/ 13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92" h="76">
                  <a:moveTo>
                    <a:pt x="17" y="13"/>
                  </a:moveTo>
                  <a:cubicBezTo>
                    <a:pt x="24" y="16"/>
                    <a:pt x="24" y="16"/>
                    <a:pt x="24" y="16"/>
                  </a:cubicBezTo>
                  <a:cubicBezTo>
                    <a:pt x="30" y="19"/>
                    <a:pt x="36" y="17"/>
                    <a:pt x="41" y="13"/>
                  </a:cubicBezTo>
                  <a:cubicBezTo>
                    <a:pt x="44" y="11"/>
                    <a:pt x="47" y="7"/>
                    <a:pt x="49" y="6"/>
                  </a:cubicBezTo>
                  <a:cubicBezTo>
                    <a:pt x="54" y="3"/>
                    <a:pt x="65" y="0"/>
                    <a:pt x="69" y="1"/>
                  </a:cubicBezTo>
                  <a:cubicBezTo>
                    <a:pt x="72" y="2"/>
                    <a:pt x="69" y="8"/>
                    <a:pt x="65" y="10"/>
                  </a:cubicBezTo>
                  <a:cubicBezTo>
                    <a:pt x="62" y="11"/>
                    <a:pt x="57" y="13"/>
                    <a:pt x="54" y="16"/>
                  </a:cubicBezTo>
                  <a:cubicBezTo>
                    <a:pt x="50" y="19"/>
                    <a:pt x="65" y="34"/>
                    <a:pt x="71" y="39"/>
                  </a:cubicBezTo>
                  <a:cubicBezTo>
                    <a:pt x="78" y="44"/>
                    <a:pt x="92" y="45"/>
                    <a:pt x="91" y="52"/>
                  </a:cubicBezTo>
                  <a:cubicBezTo>
                    <a:pt x="89" y="58"/>
                    <a:pt x="79" y="55"/>
                    <a:pt x="79" y="55"/>
                  </a:cubicBezTo>
                  <a:cubicBezTo>
                    <a:pt x="79" y="55"/>
                    <a:pt x="80" y="62"/>
                    <a:pt x="70" y="63"/>
                  </a:cubicBezTo>
                  <a:cubicBezTo>
                    <a:pt x="70" y="63"/>
                    <a:pt x="69" y="69"/>
                    <a:pt x="63" y="69"/>
                  </a:cubicBezTo>
                  <a:cubicBezTo>
                    <a:pt x="63" y="69"/>
                    <a:pt x="61" y="76"/>
                    <a:pt x="54" y="75"/>
                  </a:cubicBezTo>
                  <a:cubicBezTo>
                    <a:pt x="47" y="75"/>
                    <a:pt x="27" y="72"/>
                    <a:pt x="0" y="35"/>
                  </a:cubicBezTo>
                  <a:lnTo>
                    <a:pt x="17" y="13"/>
                  </a:lnTo>
                  <a:close/>
                </a:path>
              </a:pathLst>
            </a:custGeom>
            <a:solidFill>
              <a:srgbClr val="FAB98A"/>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88" name="任意多边形 325">
              <a:extLst>
                <a:ext uri="{FF2B5EF4-FFF2-40B4-BE49-F238E27FC236}">
                  <a16:creationId xmlns:a16="http://schemas.microsoft.com/office/drawing/2014/main" id="{545623FE-DD21-4903-A9BF-27FC9408E53A}"/>
                </a:ext>
              </a:extLst>
            </p:cNvPr>
            <p:cNvSpPr/>
            <p:nvPr/>
          </p:nvSpPr>
          <p:spPr bwMode="auto">
            <a:xfrm>
              <a:off x="4221784" y="3208635"/>
              <a:ext cx="557213" cy="1052513"/>
            </a:xfrm>
            <a:custGeom>
              <a:avLst/>
              <a:gdLst>
                <a:gd name="T0" fmla="*/ 181 w 181"/>
                <a:gd name="T1" fmla="*/ 316 h 343"/>
                <a:gd name="T2" fmla="*/ 52 w 181"/>
                <a:gd name="T3" fmla="*/ 201 h 343"/>
                <a:gd name="T4" fmla="*/ 61 w 181"/>
                <a:gd name="T5" fmla="*/ 113 h 343"/>
                <a:gd name="T6" fmla="*/ 62 w 181"/>
                <a:gd name="T7" fmla="*/ 36 h 343"/>
                <a:gd name="T8" fmla="*/ 55 w 181"/>
                <a:gd name="T9" fmla="*/ 0 h 343"/>
                <a:gd name="T10" fmla="*/ 12 w 181"/>
                <a:gd name="T11" fmla="*/ 101 h 343"/>
                <a:gd name="T12" fmla="*/ 0 w 181"/>
                <a:gd name="T13" fmla="*/ 212 h 343"/>
                <a:gd name="T14" fmla="*/ 10 w 181"/>
                <a:gd name="T15" fmla="*/ 240 h 343"/>
                <a:gd name="T16" fmla="*/ 158 w 181"/>
                <a:gd name="T17" fmla="*/ 343 h 343"/>
                <a:gd name="T18" fmla="*/ 181 w 181"/>
                <a:gd name="T19" fmla="*/ 316 h 3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81" h="343">
                  <a:moveTo>
                    <a:pt x="181" y="316"/>
                  </a:moveTo>
                  <a:cubicBezTo>
                    <a:pt x="181" y="316"/>
                    <a:pt x="83" y="241"/>
                    <a:pt x="52" y="201"/>
                  </a:cubicBezTo>
                  <a:cubicBezTo>
                    <a:pt x="52" y="201"/>
                    <a:pt x="56" y="152"/>
                    <a:pt x="61" y="113"/>
                  </a:cubicBezTo>
                  <a:cubicBezTo>
                    <a:pt x="64" y="87"/>
                    <a:pt x="64" y="62"/>
                    <a:pt x="62" y="36"/>
                  </a:cubicBezTo>
                  <a:cubicBezTo>
                    <a:pt x="60" y="22"/>
                    <a:pt x="58" y="8"/>
                    <a:pt x="55" y="0"/>
                  </a:cubicBezTo>
                  <a:cubicBezTo>
                    <a:pt x="55" y="0"/>
                    <a:pt x="27" y="9"/>
                    <a:pt x="12" y="101"/>
                  </a:cubicBezTo>
                  <a:cubicBezTo>
                    <a:pt x="4" y="151"/>
                    <a:pt x="1" y="191"/>
                    <a:pt x="0" y="212"/>
                  </a:cubicBezTo>
                  <a:cubicBezTo>
                    <a:pt x="0" y="222"/>
                    <a:pt x="3" y="232"/>
                    <a:pt x="10" y="240"/>
                  </a:cubicBezTo>
                  <a:cubicBezTo>
                    <a:pt x="31" y="265"/>
                    <a:pt x="83" y="319"/>
                    <a:pt x="158" y="343"/>
                  </a:cubicBezTo>
                  <a:cubicBezTo>
                    <a:pt x="158" y="343"/>
                    <a:pt x="177" y="328"/>
                    <a:pt x="181" y="316"/>
                  </a:cubicBezTo>
                  <a:close/>
                </a:path>
              </a:pathLst>
            </a:custGeom>
            <a:solidFill>
              <a:srgbClr val="EF845D"/>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89" name="任意多边形 326">
              <a:extLst>
                <a:ext uri="{FF2B5EF4-FFF2-40B4-BE49-F238E27FC236}">
                  <a16:creationId xmlns:a16="http://schemas.microsoft.com/office/drawing/2014/main" id="{AA0E92E2-4CED-4D2B-9BDA-9F2812DFEB05}"/>
                </a:ext>
              </a:extLst>
            </p:cNvPr>
            <p:cNvSpPr/>
            <p:nvPr/>
          </p:nvSpPr>
          <p:spPr bwMode="auto">
            <a:xfrm>
              <a:off x="5085384" y="4215110"/>
              <a:ext cx="193675" cy="147638"/>
            </a:xfrm>
            <a:custGeom>
              <a:avLst/>
              <a:gdLst>
                <a:gd name="T0" fmla="*/ 63 w 63"/>
                <a:gd name="T1" fmla="*/ 36 h 48"/>
                <a:gd name="T2" fmla="*/ 53 w 63"/>
                <a:gd name="T3" fmla="*/ 13 h 48"/>
                <a:gd name="T4" fmla="*/ 47 w 63"/>
                <a:gd name="T5" fmla="*/ 32 h 48"/>
                <a:gd name="T6" fmla="*/ 38 w 63"/>
                <a:gd name="T7" fmla="*/ 1 h 48"/>
                <a:gd name="T8" fmla="*/ 31 w 63"/>
                <a:gd name="T9" fmla="*/ 29 h 48"/>
                <a:gd name="T10" fmla="*/ 22 w 63"/>
                <a:gd name="T11" fmla="*/ 7 h 48"/>
                <a:gd name="T12" fmla="*/ 15 w 63"/>
                <a:gd name="T13" fmla="*/ 27 h 48"/>
                <a:gd name="T14" fmla="*/ 7 w 63"/>
                <a:gd name="T15" fmla="*/ 10 h 48"/>
                <a:gd name="T16" fmla="*/ 2 w 63"/>
                <a:gd name="T17" fmla="*/ 36 h 48"/>
                <a:gd name="T18" fmla="*/ 15 w 63"/>
                <a:gd name="T19" fmla="*/ 40 h 48"/>
                <a:gd name="T20" fmla="*/ 30 w 63"/>
                <a:gd name="T21" fmla="*/ 40 h 48"/>
                <a:gd name="T22" fmla="*/ 45 w 63"/>
                <a:gd name="T23" fmla="*/ 43 h 48"/>
                <a:gd name="T24" fmla="*/ 63 w 63"/>
                <a:gd name="T25" fmla="*/ 36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3" h="48">
                  <a:moveTo>
                    <a:pt x="63" y="36"/>
                  </a:moveTo>
                  <a:cubicBezTo>
                    <a:pt x="63" y="36"/>
                    <a:pt x="60" y="18"/>
                    <a:pt x="53" y="13"/>
                  </a:cubicBezTo>
                  <a:cubicBezTo>
                    <a:pt x="46" y="7"/>
                    <a:pt x="47" y="32"/>
                    <a:pt x="47" y="32"/>
                  </a:cubicBezTo>
                  <a:cubicBezTo>
                    <a:pt x="47" y="32"/>
                    <a:pt x="46" y="2"/>
                    <a:pt x="38" y="1"/>
                  </a:cubicBezTo>
                  <a:cubicBezTo>
                    <a:pt x="31" y="0"/>
                    <a:pt x="31" y="29"/>
                    <a:pt x="31" y="29"/>
                  </a:cubicBezTo>
                  <a:cubicBezTo>
                    <a:pt x="31" y="29"/>
                    <a:pt x="27" y="9"/>
                    <a:pt x="22" y="7"/>
                  </a:cubicBezTo>
                  <a:cubicBezTo>
                    <a:pt x="16" y="6"/>
                    <a:pt x="15" y="27"/>
                    <a:pt x="15" y="27"/>
                  </a:cubicBezTo>
                  <a:cubicBezTo>
                    <a:pt x="15" y="27"/>
                    <a:pt x="11" y="11"/>
                    <a:pt x="7" y="10"/>
                  </a:cubicBezTo>
                  <a:cubicBezTo>
                    <a:pt x="3" y="8"/>
                    <a:pt x="0" y="26"/>
                    <a:pt x="2" y="36"/>
                  </a:cubicBezTo>
                  <a:cubicBezTo>
                    <a:pt x="3" y="45"/>
                    <a:pt x="15" y="40"/>
                    <a:pt x="15" y="40"/>
                  </a:cubicBezTo>
                  <a:cubicBezTo>
                    <a:pt x="15" y="40"/>
                    <a:pt x="26" y="44"/>
                    <a:pt x="30" y="40"/>
                  </a:cubicBezTo>
                  <a:cubicBezTo>
                    <a:pt x="30" y="40"/>
                    <a:pt x="40" y="45"/>
                    <a:pt x="45" y="43"/>
                  </a:cubicBezTo>
                  <a:cubicBezTo>
                    <a:pt x="45" y="43"/>
                    <a:pt x="61" y="48"/>
                    <a:pt x="63" y="36"/>
                  </a:cubicBezTo>
                  <a:close/>
                </a:path>
              </a:pathLst>
            </a:custGeom>
            <a:solidFill>
              <a:srgbClr val="FAB98A"/>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90" name="任意多边形 327">
              <a:extLst>
                <a:ext uri="{FF2B5EF4-FFF2-40B4-BE49-F238E27FC236}">
                  <a16:creationId xmlns:a16="http://schemas.microsoft.com/office/drawing/2014/main" id="{C061FDB3-2E2C-4E8A-85A6-A9DD00C4C462}"/>
                </a:ext>
              </a:extLst>
            </p:cNvPr>
            <p:cNvSpPr/>
            <p:nvPr/>
          </p:nvSpPr>
          <p:spPr bwMode="auto">
            <a:xfrm>
              <a:off x="6307759" y="6031210"/>
              <a:ext cx="95250" cy="131763"/>
            </a:xfrm>
            <a:custGeom>
              <a:avLst/>
              <a:gdLst>
                <a:gd name="T0" fmla="*/ 0 w 60"/>
                <a:gd name="T1" fmla="*/ 6 h 83"/>
                <a:gd name="T2" fmla="*/ 0 w 60"/>
                <a:gd name="T3" fmla="*/ 83 h 83"/>
                <a:gd name="T4" fmla="*/ 56 w 60"/>
                <a:gd name="T5" fmla="*/ 81 h 83"/>
                <a:gd name="T6" fmla="*/ 60 w 60"/>
                <a:gd name="T7" fmla="*/ 0 h 83"/>
                <a:gd name="T8" fmla="*/ 0 w 60"/>
                <a:gd name="T9" fmla="*/ 6 h 83"/>
              </a:gdLst>
              <a:ahLst/>
              <a:cxnLst>
                <a:cxn ang="0">
                  <a:pos x="T0" y="T1"/>
                </a:cxn>
                <a:cxn ang="0">
                  <a:pos x="T2" y="T3"/>
                </a:cxn>
                <a:cxn ang="0">
                  <a:pos x="T4" y="T5"/>
                </a:cxn>
                <a:cxn ang="0">
                  <a:pos x="T6" y="T7"/>
                </a:cxn>
                <a:cxn ang="0">
                  <a:pos x="T8" y="T9"/>
                </a:cxn>
              </a:cxnLst>
              <a:rect l="0" t="0" r="r" b="b"/>
              <a:pathLst>
                <a:path w="60" h="83">
                  <a:moveTo>
                    <a:pt x="0" y="6"/>
                  </a:moveTo>
                  <a:lnTo>
                    <a:pt x="0" y="83"/>
                  </a:lnTo>
                  <a:lnTo>
                    <a:pt x="56" y="81"/>
                  </a:lnTo>
                  <a:lnTo>
                    <a:pt x="60" y="0"/>
                  </a:lnTo>
                  <a:lnTo>
                    <a:pt x="0" y="6"/>
                  </a:lnTo>
                  <a:close/>
                </a:path>
              </a:pathLst>
            </a:custGeom>
            <a:solidFill>
              <a:srgbClr val="FAB98A"/>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91" name="任意多边形 328">
              <a:extLst>
                <a:ext uri="{FF2B5EF4-FFF2-40B4-BE49-F238E27FC236}">
                  <a16:creationId xmlns:a16="http://schemas.microsoft.com/office/drawing/2014/main" id="{761A8093-6615-461F-9F18-6849BDA706FE}"/>
                </a:ext>
              </a:extLst>
            </p:cNvPr>
            <p:cNvSpPr/>
            <p:nvPr/>
          </p:nvSpPr>
          <p:spPr bwMode="auto">
            <a:xfrm>
              <a:off x="6061696" y="6123285"/>
              <a:ext cx="374650" cy="180975"/>
            </a:xfrm>
            <a:custGeom>
              <a:avLst/>
              <a:gdLst>
                <a:gd name="T0" fmla="*/ 88 w 122"/>
                <a:gd name="T1" fmla="*/ 9 h 59"/>
                <a:gd name="T2" fmla="*/ 76 w 122"/>
                <a:gd name="T3" fmla="*/ 0 h 59"/>
                <a:gd name="T4" fmla="*/ 14 w 122"/>
                <a:gd name="T5" fmla="*/ 35 h 59"/>
                <a:gd name="T6" fmla="*/ 5 w 122"/>
                <a:gd name="T7" fmla="*/ 53 h 59"/>
                <a:gd name="T8" fmla="*/ 118 w 122"/>
                <a:gd name="T9" fmla="*/ 54 h 59"/>
                <a:gd name="T10" fmla="*/ 119 w 122"/>
                <a:gd name="T11" fmla="*/ 11 h 59"/>
                <a:gd name="T12" fmla="*/ 88 w 122"/>
                <a:gd name="T13" fmla="*/ 9 h 59"/>
              </a:gdLst>
              <a:ahLst/>
              <a:cxnLst>
                <a:cxn ang="0">
                  <a:pos x="T0" y="T1"/>
                </a:cxn>
                <a:cxn ang="0">
                  <a:pos x="T2" y="T3"/>
                </a:cxn>
                <a:cxn ang="0">
                  <a:pos x="T4" y="T5"/>
                </a:cxn>
                <a:cxn ang="0">
                  <a:pos x="T6" y="T7"/>
                </a:cxn>
                <a:cxn ang="0">
                  <a:pos x="T8" y="T9"/>
                </a:cxn>
                <a:cxn ang="0">
                  <a:pos x="T10" y="T11"/>
                </a:cxn>
                <a:cxn ang="0">
                  <a:pos x="T12" y="T13"/>
                </a:cxn>
              </a:cxnLst>
              <a:rect l="0" t="0" r="r" b="b"/>
              <a:pathLst>
                <a:path w="122" h="59">
                  <a:moveTo>
                    <a:pt x="88" y="9"/>
                  </a:moveTo>
                  <a:cubicBezTo>
                    <a:pt x="88" y="9"/>
                    <a:pt x="81" y="0"/>
                    <a:pt x="76" y="0"/>
                  </a:cubicBezTo>
                  <a:cubicBezTo>
                    <a:pt x="71" y="1"/>
                    <a:pt x="28" y="33"/>
                    <a:pt x="14" y="35"/>
                  </a:cubicBezTo>
                  <a:cubicBezTo>
                    <a:pt x="0" y="38"/>
                    <a:pt x="2" y="48"/>
                    <a:pt x="5" y="53"/>
                  </a:cubicBezTo>
                  <a:cubicBezTo>
                    <a:pt x="7" y="59"/>
                    <a:pt x="118" y="54"/>
                    <a:pt x="118" y="54"/>
                  </a:cubicBezTo>
                  <a:cubicBezTo>
                    <a:pt x="118" y="54"/>
                    <a:pt x="122" y="21"/>
                    <a:pt x="119" y="11"/>
                  </a:cubicBezTo>
                  <a:cubicBezTo>
                    <a:pt x="115" y="1"/>
                    <a:pt x="99" y="12"/>
                    <a:pt x="88" y="9"/>
                  </a:cubicBezTo>
                  <a:close/>
                </a:path>
              </a:pathLst>
            </a:custGeom>
            <a:solidFill>
              <a:srgbClr val="EF845D"/>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92" name="任意多边形 329">
              <a:extLst>
                <a:ext uri="{FF2B5EF4-FFF2-40B4-BE49-F238E27FC236}">
                  <a16:creationId xmlns:a16="http://schemas.microsoft.com/office/drawing/2014/main" id="{0FF8C9F6-050C-4E0D-A881-EBE26B1C6710}"/>
                </a:ext>
              </a:extLst>
            </p:cNvPr>
            <p:cNvSpPr/>
            <p:nvPr/>
          </p:nvSpPr>
          <p:spPr bwMode="auto">
            <a:xfrm>
              <a:off x="6187109" y="6166147"/>
              <a:ext cx="80963" cy="55563"/>
            </a:xfrm>
            <a:custGeom>
              <a:avLst/>
              <a:gdLst>
                <a:gd name="T0" fmla="*/ 23 w 26"/>
                <a:gd name="T1" fmla="*/ 18 h 18"/>
                <a:gd name="T2" fmla="*/ 25 w 26"/>
                <a:gd name="T3" fmla="*/ 18 h 18"/>
                <a:gd name="T4" fmla="*/ 26 w 26"/>
                <a:gd name="T5" fmla="*/ 15 h 18"/>
                <a:gd name="T6" fmla="*/ 16 w 26"/>
                <a:gd name="T7" fmla="*/ 4 h 18"/>
                <a:gd name="T8" fmla="*/ 2 w 26"/>
                <a:gd name="T9" fmla="*/ 4 h 18"/>
                <a:gd name="T10" fmla="*/ 1 w 26"/>
                <a:gd name="T11" fmla="*/ 7 h 18"/>
                <a:gd name="T12" fmla="*/ 4 w 26"/>
                <a:gd name="T13" fmla="*/ 8 h 18"/>
                <a:gd name="T14" fmla="*/ 14 w 26"/>
                <a:gd name="T15" fmla="*/ 8 h 18"/>
                <a:gd name="T16" fmla="*/ 22 w 26"/>
                <a:gd name="T17" fmla="*/ 17 h 18"/>
                <a:gd name="T18" fmla="*/ 23 w 26"/>
                <a:gd name="T19" fmla="*/ 18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6" h="18">
                  <a:moveTo>
                    <a:pt x="23" y="18"/>
                  </a:moveTo>
                  <a:cubicBezTo>
                    <a:pt x="24" y="18"/>
                    <a:pt x="25" y="18"/>
                    <a:pt x="25" y="18"/>
                  </a:cubicBezTo>
                  <a:cubicBezTo>
                    <a:pt x="26" y="17"/>
                    <a:pt x="26" y="16"/>
                    <a:pt x="26" y="15"/>
                  </a:cubicBezTo>
                  <a:cubicBezTo>
                    <a:pt x="26" y="15"/>
                    <a:pt x="21" y="7"/>
                    <a:pt x="16" y="4"/>
                  </a:cubicBezTo>
                  <a:cubicBezTo>
                    <a:pt x="8" y="0"/>
                    <a:pt x="2" y="4"/>
                    <a:pt x="2" y="4"/>
                  </a:cubicBezTo>
                  <a:cubicBezTo>
                    <a:pt x="1" y="5"/>
                    <a:pt x="0" y="6"/>
                    <a:pt x="1" y="7"/>
                  </a:cubicBezTo>
                  <a:cubicBezTo>
                    <a:pt x="2" y="8"/>
                    <a:pt x="3" y="8"/>
                    <a:pt x="4" y="8"/>
                  </a:cubicBezTo>
                  <a:cubicBezTo>
                    <a:pt x="4" y="7"/>
                    <a:pt x="8" y="5"/>
                    <a:pt x="14" y="8"/>
                  </a:cubicBezTo>
                  <a:cubicBezTo>
                    <a:pt x="19" y="10"/>
                    <a:pt x="22" y="17"/>
                    <a:pt x="22" y="17"/>
                  </a:cubicBezTo>
                  <a:cubicBezTo>
                    <a:pt x="23" y="17"/>
                    <a:pt x="23" y="18"/>
                    <a:pt x="23" y="18"/>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93" name="任意多边形 330">
              <a:extLst>
                <a:ext uri="{FF2B5EF4-FFF2-40B4-BE49-F238E27FC236}">
                  <a16:creationId xmlns:a16="http://schemas.microsoft.com/office/drawing/2014/main" id="{150A48B3-34F7-4EDC-9E22-4D7FAD8B8AF6}"/>
                </a:ext>
              </a:extLst>
            </p:cNvPr>
            <p:cNvSpPr/>
            <p:nvPr/>
          </p:nvSpPr>
          <p:spPr bwMode="auto">
            <a:xfrm>
              <a:off x="6209334" y="6147097"/>
              <a:ext cx="76200" cy="58738"/>
            </a:xfrm>
            <a:custGeom>
              <a:avLst/>
              <a:gdLst>
                <a:gd name="T0" fmla="*/ 23 w 25"/>
                <a:gd name="T1" fmla="*/ 18 h 19"/>
                <a:gd name="T2" fmla="*/ 24 w 25"/>
                <a:gd name="T3" fmla="*/ 18 h 19"/>
                <a:gd name="T4" fmla="*/ 25 w 25"/>
                <a:gd name="T5" fmla="*/ 16 h 19"/>
                <a:gd name="T6" fmla="*/ 15 w 25"/>
                <a:gd name="T7" fmla="*/ 5 h 19"/>
                <a:gd name="T8" fmla="*/ 1 w 25"/>
                <a:gd name="T9" fmla="*/ 5 h 19"/>
                <a:gd name="T10" fmla="*/ 0 w 25"/>
                <a:gd name="T11" fmla="*/ 8 h 19"/>
                <a:gd name="T12" fmla="*/ 3 w 25"/>
                <a:gd name="T13" fmla="*/ 8 h 19"/>
                <a:gd name="T14" fmla="*/ 13 w 25"/>
                <a:gd name="T15" fmla="*/ 8 h 19"/>
                <a:gd name="T16" fmla="*/ 21 w 25"/>
                <a:gd name="T17" fmla="*/ 17 h 19"/>
                <a:gd name="T18" fmla="*/ 23 w 25"/>
                <a:gd name="T19" fmla="*/ 18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 h="19">
                  <a:moveTo>
                    <a:pt x="23" y="18"/>
                  </a:moveTo>
                  <a:cubicBezTo>
                    <a:pt x="23" y="19"/>
                    <a:pt x="24" y="19"/>
                    <a:pt x="24" y="18"/>
                  </a:cubicBezTo>
                  <a:cubicBezTo>
                    <a:pt x="25" y="18"/>
                    <a:pt x="25" y="17"/>
                    <a:pt x="25" y="16"/>
                  </a:cubicBezTo>
                  <a:cubicBezTo>
                    <a:pt x="25" y="15"/>
                    <a:pt x="21" y="8"/>
                    <a:pt x="15" y="5"/>
                  </a:cubicBezTo>
                  <a:cubicBezTo>
                    <a:pt x="7" y="0"/>
                    <a:pt x="1" y="5"/>
                    <a:pt x="1" y="5"/>
                  </a:cubicBezTo>
                  <a:cubicBezTo>
                    <a:pt x="0" y="5"/>
                    <a:pt x="0" y="7"/>
                    <a:pt x="0" y="8"/>
                  </a:cubicBezTo>
                  <a:cubicBezTo>
                    <a:pt x="1" y="9"/>
                    <a:pt x="2" y="9"/>
                    <a:pt x="3" y="8"/>
                  </a:cubicBezTo>
                  <a:cubicBezTo>
                    <a:pt x="3" y="8"/>
                    <a:pt x="7" y="5"/>
                    <a:pt x="13" y="8"/>
                  </a:cubicBezTo>
                  <a:cubicBezTo>
                    <a:pt x="18" y="11"/>
                    <a:pt x="21" y="17"/>
                    <a:pt x="21" y="17"/>
                  </a:cubicBezTo>
                  <a:cubicBezTo>
                    <a:pt x="22" y="18"/>
                    <a:pt x="22" y="18"/>
                    <a:pt x="23" y="18"/>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94" name="任意多边形 331">
              <a:extLst>
                <a:ext uri="{FF2B5EF4-FFF2-40B4-BE49-F238E27FC236}">
                  <a16:creationId xmlns:a16="http://schemas.microsoft.com/office/drawing/2014/main" id="{AC504065-1851-4CB7-A17A-6FC9E82C1ACB}"/>
                </a:ext>
              </a:extLst>
            </p:cNvPr>
            <p:cNvSpPr/>
            <p:nvPr/>
          </p:nvSpPr>
          <p:spPr bwMode="auto">
            <a:xfrm>
              <a:off x="6163296" y="6178847"/>
              <a:ext cx="79375" cy="53975"/>
            </a:xfrm>
            <a:custGeom>
              <a:avLst/>
              <a:gdLst>
                <a:gd name="T0" fmla="*/ 23 w 26"/>
                <a:gd name="T1" fmla="*/ 18 h 18"/>
                <a:gd name="T2" fmla="*/ 25 w 26"/>
                <a:gd name="T3" fmla="*/ 18 h 18"/>
                <a:gd name="T4" fmla="*/ 26 w 26"/>
                <a:gd name="T5" fmla="*/ 15 h 18"/>
                <a:gd name="T6" fmla="*/ 16 w 26"/>
                <a:gd name="T7" fmla="*/ 4 h 18"/>
                <a:gd name="T8" fmla="*/ 1 w 26"/>
                <a:gd name="T9" fmla="*/ 5 h 18"/>
                <a:gd name="T10" fmla="*/ 1 w 26"/>
                <a:gd name="T11" fmla="*/ 7 h 18"/>
                <a:gd name="T12" fmla="*/ 4 w 26"/>
                <a:gd name="T13" fmla="*/ 8 h 18"/>
                <a:gd name="T14" fmla="*/ 14 w 26"/>
                <a:gd name="T15" fmla="*/ 8 h 18"/>
                <a:gd name="T16" fmla="*/ 22 w 26"/>
                <a:gd name="T17" fmla="*/ 17 h 18"/>
                <a:gd name="T18" fmla="*/ 23 w 26"/>
                <a:gd name="T19" fmla="*/ 18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6" h="18">
                  <a:moveTo>
                    <a:pt x="23" y="18"/>
                  </a:moveTo>
                  <a:cubicBezTo>
                    <a:pt x="24" y="18"/>
                    <a:pt x="24" y="18"/>
                    <a:pt x="25" y="18"/>
                  </a:cubicBezTo>
                  <a:cubicBezTo>
                    <a:pt x="26" y="18"/>
                    <a:pt x="26" y="16"/>
                    <a:pt x="26" y="15"/>
                  </a:cubicBezTo>
                  <a:cubicBezTo>
                    <a:pt x="26" y="15"/>
                    <a:pt x="21" y="7"/>
                    <a:pt x="16" y="4"/>
                  </a:cubicBezTo>
                  <a:cubicBezTo>
                    <a:pt x="8" y="0"/>
                    <a:pt x="2" y="5"/>
                    <a:pt x="1" y="5"/>
                  </a:cubicBezTo>
                  <a:cubicBezTo>
                    <a:pt x="1" y="5"/>
                    <a:pt x="0" y="7"/>
                    <a:pt x="1" y="7"/>
                  </a:cubicBezTo>
                  <a:cubicBezTo>
                    <a:pt x="2" y="8"/>
                    <a:pt x="3" y="9"/>
                    <a:pt x="4" y="8"/>
                  </a:cubicBezTo>
                  <a:cubicBezTo>
                    <a:pt x="4" y="8"/>
                    <a:pt x="8" y="5"/>
                    <a:pt x="14" y="8"/>
                  </a:cubicBezTo>
                  <a:cubicBezTo>
                    <a:pt x="18" y="10"/>
                    <a:pt x="22" y="17"/>
                    <a:pt x="22" y="17"/>
                  </a:cubicBezTo>
                  <a:cubicBezTo>
                    <a:pt x="22" y="18"/>
                    <a:pt x="23" y="18"/>
                    <a:pt x="23" y="18"/>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95" name="任意多边形 332">
              <a:extLst>
                <a:ext uri="{FF2B5EF4-FFF2-40B4-BE49-F238E27FC236}">
                  <a16:creationId xmlns:a16="http://schemas.microsoft.com/office/drawing/2014/main" id="{0934C889-BFC1-475D-9C7A-640CC7F67184}"/>
                </a:ext>
              </a:extLst>
            </p:cNvPr>
            <p:cNvSpPr/>
            <p:nvPr/>
          </p:nvSpPr>
          <p:spPr bwMode="auto">
            <a:xfrm>
              <a:off x="6226796" y="4261147"/>
              <a:ext cx="360363" cy="1800225"/>
            </a:xfrm>
            <a:custGeom>
              <a:avLst/>
              <a:gdLst>
                <a:gd name="T0" fmla="*/ 20 w 117"/>
                <a:gd name="T1" fmla="*/ 587 h 587"/>
                <a:gd name="T2" fmla="*/ 50 w 117"/>
                <a:gd name="T3" fmla="*/ 585 h 587"/>
                <a:gd name="T4" fmla="*/ 53 w 117"/>
                <a:gd name="T5" fmla="*/ 584 h 587"/>
                <a:gd name="T6" fmla="*/ 60 w 117"/>
                <a:gd name="T7" fmla="*/ 584 h 587"/>
                <a:gd name="T8" fmla="*/ 73 w 117"/>
                <a:gd name="T9" fmla="*/ 307 h 587"/>
                <a:gd name="T10" fmla="*/ 107 w 117"/>
                <a:gd name="T11" fmla="*/ 73 h 587"/>
                <a:gd name="T12" fmla="*/ 115 w 117"/>
                <a:gd name="T13" fmla="*/ 26 h 587"/>
                <a:gd name="T14" fmla="*/ 117 w 117"/>
                <a:gd name="T15" fmla="*/ 13 h 587"/>
                <a:gd name="T16" fmla="*/ 18 w 117"/>
                <a:gd name="T17" fmla="*/ 0 h 587"/>
                <a:gd name="T18" fmla="*/ 18 w 117"/>
                <a:gd name="T19" fmla="*/ 7 h 587"/>
                <a:gd name="T20" fmla="*/ 15 w 117"/>
                <a:gd name="T21" fmla="*/ 61 h 587"/>
                <a:gd name="T22" fmla="*/ 4 w 117"/>
                <a:gd name="T23" fmla="*/ 283 h 587"/>
                <a:gd name="T24" fmla="*/ 20 w 117"/>
                <a:gd name="T25" fmla="*/ 587 h 5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7" h="587">
                  <a:moveTo>
                    <a:pt x="20" y="587"/>
                  </a:moveTo>
                  <a:cubicBezTo>
                    <a:pt x="50" y="585"/>
                    <a:pt x="50" y="585"/>
                    <a:pt x="50" y="585"/>
                  </a:cubicBezTo>
                  <a:cubicBezTo>
                    <a:pt x="53" y="584"/>
                    <a:pt x="53" y="584"/>
                    <a:pt x="53" y="584"/>
                  </a:cubicBezTo>
                  <a:cubicBezTo>
                    <a:pt x="60" y="584"/>
                    <a:pt x="60" y="584"/>
                    <a:pt x="60" y="584"/>
                  </a:cubicBezTo>
                  <a:cubicBezTo>
                    <a:pt x="60" y="584"/>
                    <a:pt x="70" y="365"/>
                    <a:pt x="73" y="307"/>
                  </a:cubicBezTo>
                  <a:cubicBezTo>
                    <a:pt x="76" y="257"/>
                    <a:pt x="95" y="144"/>
                    <a:pt x="107" y="73"/>
                  </a:cubicBezTo>
                  <a:cubicBezTo>
                    <a:pt x="110" y="53"/>
                    <a:pt x="113" y="37"/>
                    <a:pt x="115" y="26"/>
                  </a:cubicBezTo>
                  <a:cubicBezTo>
                    <a:pt x="117" y="17"/>
                    <a:pt x="117" y="13"/>
                    <a:pt x="117" y="13"/>
                  </a:cubicBezTo>
                  <a:cubicBezTo>
                    <a:pt x="18" y="0"/>
                    <a:pt x="18" y="0"/>
                    <a:pt x="18" y="0"/>
                  </a:cubicBezTo>
                  <a:cubicBezTo>
                    <a:pt x="18" y="0"/>
                    <a:pt x="18" y="2"/>
                    <a:pt x="18" y="7"/>
                  </a:cubicBezTo>
                  <a:cubicBezTo>
                    <a:pt x="17" y="17"/>
                    <a:pt x="16" y="37"/>
                    <a:pt x="15" y="61"/>
                  </a:cubicBezTo>
                  <a:cubicBezTo>
                    <a:pt x="11" y="127"/>
                    <a:pt x="6" y="230"/>
                    <a:pt x="4" y="283"/>
                  </a:cubicBezTo>
                  <a:cubicBezTo>
                    <a:pt x="0" y="418"/>
                    <a:pt x="20" y="587"/>
                    <a:pt x="20" y="587"/>
                  </a:cubicBezTo>
                  <a:close/>
                </a:path>
              </a:pathLst>
            </a:custGeom>
            <a:solidFill>
              <a:srgbClr val="3C3C48"/>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96" name="任意多边形 333">
              <a:extLst>
                <a:ext uri="{FF2B5EF4-FFF2-40B4-BE49-F238E27FC236}">
                  <a16:creationId xmlns:a16="http://schemas.microsoft.com/office/drawing/2014/main" id="{F4037FCD-2774-46EA-ABE4-71EBEFBDB9C6}"/>
                </a:ext>
              </a:extLst>
            </p:cNvPr>
            <p:cNvSpPr/>
            <p:nvPr/>
          </p:nvSpPr>
          <p:spPr bwMode="auto">
            <a:xfrm>
              <a:off x="6272834" y="4283372"/>
              <a:ext cx="307975" cy="201613"/>
            </a:xfrm>
            <a:custGeom>
              <a:avLst/>
              <a:gdLst>
                <a:gd name="T0" fmla="*/ 0 w 100"/>
                <a:gd name="T1" fmla="*/ 54 h 66"/>
                <a:gd name="T2" fmla="*/ 92 w 100"/>
                <a:gd name="T3" fmla="*/ 66 h 66"/>
                <a:gd name="T4" fmla="*/ 100 w 100"/>
                <a:gd name="T5" fmla="*/ 19 h 66"/>
                <a:gd name="T6" fmla="*/ 3 w 100"/>
                <a:gd name="T7" fmla="*/ 0 h 66"/>
                <a:gd name="T8" fmla="*/ 0 w 100"/>
                <a:gd name="T9" fmla="*/ 54 h 66"/>
              </a:gdLst>
              <a:ahLst/>
              <a:cxnLst>
                <a:cxn ang="0">
                  <a:pos x="T0" y="T1"/>
                </a:cxn>
                <a:cxn ang="0">
                  <a:pos x="T2" y="T3"/>
                </a:cxn>
                <a:cxn ang="0">
                  <a:pos x="T4" y="T5"/>
                </a:cxn>
                <a:cxn ang="0">
                  <a:pos x="T6" y="T7"/>
                </a:cxn>
                <a:cxn ang="0">
                  <a:pos x="T8" y="T9"/>
                </a:cxn>
              </a:cxnLst>
              <a:rect l="0" t="0" r="r" b="b"/>
              <a:pathLst>
                <a:path w="100" h="66">
                  <a:moveTo>
                    <a:pt x="0" y="54"/>
                  </a:moveTo>
                  <a:cubicBezTo>
                    <a:pt x="92" y="66"/>
                    <a:pt x="92" y="66"/>
                    <a:pt x="92" y="66"/>
                  </a:cubicBezTo>
                  <a:cubicBezTo>
                    <a:pt x="95" y="46"/>
                    <a:pt x="98" y="30"/>
                    <a:pt x="100" y="19"/>
                  </a:cubicBezTo>
                  <a:cubicBezTo>
                    <a:pt x="3" y="0"/>
                    <a:pt x="3" y="0"/>
                    <a:pt x="3" y="0"/>
                  </a:cubicBezTo>
                  <a:cubicBezTo>
                    <a:pt x="2" y="10"/>
                    <a:pt x="1" y="30"/>
                    <a:pt x="0" y="54"/>
                  </a:cubicBezTo>
                  <a:close/>
                </a:path>
              </a:pathLst>
            </a:custGeom>
            <a:solidFill>
              <a:srgbClr val="1A100E"/>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97" name="任意多边形 334">
              <a:extLst>
                <a:ext uri="{FF2B5EF4-FFF2-40B4-BE49-F238E27FC236}">
                  <a16:creationId xmlns:a16="http://schemas.microsoft.com/office/drawing/2014/main" id="{183B9AF9-38E0-4246-A8E4-8A975B701328}"/>
                </a:ext>
              </a:extLst>
            </p:cNvPr>
            <p:cNvSpPr/>
            <p:nvPr/>
          </p:nvSpPr>
          <p:spPr bwMode="auto">
            <a:xfrm>
              <a:off x="6371259" y="4423072"/>
              <a:ext cx="147638" cy="1631950"/>
            </a:xfrm>
            <a:custGeom>
              <a:avLst/>
              <a:gdLst>
                <a:gd name="T0" fmla="*/ 3 w 48"/>
                <a:gd name="T1" fmla="*/ 532 h 532"/>
                <a:gd name="T2" fmla="*/ 6 w 48"/>
                <a:gd name="T3" fmla="*/ 531 h 532"/>
                <a:gd name="T4" fmla="*/ 12 w 48"/>
                <a:gd name="T5" fmla="*/ 224 h 532"/>
                <a:gd name="T6" fmla="*/ 48 w 48"/>
                <a:gd name="T7" fmla="*/ 2 h 532"/>
                <a:gd name="T8" fmla="*/ 44 w 48"/>
                <a:gd name="T9" fmla="*/ 0 h 532"/>
                <a:gd name="T10" fmla="*/ 8 w 48"/>
                <a:gd name="T11" fmla="*/ 223 h 532"/>
                <a:gd name="T12" fmla="*/ 3 w 48"/>
                <a:gd name="T13" fmla="*/ 532 h 532"/>
              </a:gdLst>
              <a:ahLst/>
              <a:cxnLst>
                <a:cxn ang="0">
                  <a:pos x="T0" y="T1"/>
                </a:cxn>
                <a:cxn ang="0">
                  <a:pos x="T2" y="T3"/>
                </a:cxn>
                <a:cxn ang="0">
                  <a:pos x="T4" y="T5"/>
                </a:cxn>
                <a:cxn ang="0">
                  <a:pos x="T6" y="T7"/>
                </a:cxn>
                <a:cxn ang="0">
                  <a:pos x="T8" y="T9"/>
                </a:cxn>
                <a:cxn ang="0">
                  <a:pos x="T10" y="T11"/>
                </a:cxn>
                <a:cxn ang="0">
                  <a:pos x="T12" y="T13"/>
                </a:cxn>
              </a:cxnLst>
              <a:rect l="0" t="0" r="r" b="b"/>
              <a:pathLst>
                <a:path w="48" h="532">
                  <a:moveTo>
                    <a:pt x="3" y="532"/>
                  </a:moveTo>
                  <a:cubicBezTo>
                    <a:pt x="6" y="531"/>
                    <a:pt x="6" y="531"/>
                    <a:pt x="6" y="531"/>
                  </a:cubicBezTo>
                  <a:cubicBezTo>
                    <a:pt x="5" y="464"/>
                    <a:pt x="4" y="295"/>
                    <a:pt x="12" y="224"/>
                  </a:cubicBezTo>
                  <a:cubicBezTo>
                    <a:pt x="22" y="134"/>
                    <a:pt x="48" y="3"/>
                    <a:pt x="48" y="2"/>
                  </a:cubicBezTo>
                  <a:cubicBezTo>
                    <a:pt x="44" y="0"/>
                    <a:pt x="44" y="0"/>
                    <a:pt x="44" y="0"/>
                  </a:cubicBezTo>
                  <a:cubicBezTo>
                    <a:pt x="44" y="2"/>
                    <a:pt x="18" y="133"/>
                    <a:pt x="8" y="223"/>
                  </a:cubicBezTo>
                  <a:cubicBezTo>
                    <a:pt x="0" y="295"/>
                    <a:pt x="2" y="464"/>
                    <a:pt x="3" y="532"/>
                  </a:cubicBezTo>
                  <a:close/>
                </a:path>
              </a:pathLst>
            </a:custGeom>
            <a:solidFill>
              <a:srgbClr val="1A100E"/>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98" name="任意多边形 335">
              <a:extLst>
                <a:ext uri="{FF2B5EF4-FFF2-40B4-BE49-F238E27FC236}">
                  <a16:creationId xmlns:a16="http://schemas.microsoft.com/office/drawing/2014/main" id="{C34B5F0D-4382-4279-ADCC-CF93C782257B}"/>
                </a:ext>
              </a:extLst>
            </p:cNvPr>
            <p:cNvSpPr/>
            <p:nvPr/>
          </p:nvSpPr>
          <p:spPr bwMode="auto">
            <a:xfrm>
              <a:off x="7018959" y="5962947"/>
              <a:ext cx="120650" cy="153988"/>
            </a:xfrm>
            <a:custGeom>
              <a:avLst/>
              <a:gdLst>
                <a:gd name="T0" fmla="*/ 0 w 76"/>
                <a:gd name="T1" fmla="*/ 24 h 97"/>
                <a:gd name="T2" fmla="*/ 24 w 76"/>
                <a:gd name="T3" fmla="*/ 97 h 97"/>
                <a:gd name="T4" fmla="*/ 76 w 76"/>
                <a:gd name="T5" fmla="*/ 80 h 97"/>
                <a:gd name="T6" fmla="*/ 56 w 76"/>
                <a:gd name="T7" fmla="*/ 0 h 97"/>
                <a:gd name="T8" fmla="*/ 0 w 76"/>
                <a:gd name="T9" fmla="*/ 24 h 97"/>
              </a:gdLst>
              <a:ahLst/>
              <a:cxnLst>
                <a:cxn ang="0">
                  <a:pos x="T0" y="T1"/>
                </a:cxn>
                <a:cxn ang="0">
                  <a:pos x="T2" y="T3"/>
                </a:cxn>
                <a:cxn ang="0">
                  <a:pos x="T4" y="T5"/>
                </a:cxn>
                <a:cxn ang="0">
                  <a:pos x="T6" y="T7"/>
                </a:cxn>
                <a:cxn ang="0">
                  <a:pos x="T8" y="T9"/>
                </a:cxn>
              </a:cxnLst>
              <a:rect l="0" t="0" r="r" b="b"/>
              <a:pathLst>
                <a:path w="76" h="97">
                  <a:moveTo>
                    <a:pt x="0" y="24"/>
                  </a:moveTo>
                  <a:lnTo>
                    <a:pt x="24" y="97"/>
                  </a:lnTo>
                  <a:lnTo>
                    <a:pt x="76" y="80"/>
                  </a:lnTo>
                  <a:lnTo>
                    <a:pt x="56" y="0"/>
                  </a:lnTo>
                  <a:lnTo>
                    <a:pt x="0" y="24"/>
                  </a:lnTo>
                  <a:close/>
                </a:path>
              </a:pathLst>
            </a:custGeom>
            <a:solidFill>
              <a:srgbClr val="FAB98A"/>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99" name="任意多边形 336">
              <a:extLst>
                <a:ext uri="{FF2B5EF4-FFF2-40B4-BE49-F238E27FC236}">
                  <a16:creationId xmlns:a16="http://schemas.microsoft.com/office/drawing/2014/main" id="{F7133AB4-D14C-48B1-9047-DBD955FC9FA5}"/>
                </a:ext>
              </a:extLst>
            </p:cNvPr>
            <p:cNvSpPr/>
            <p:nvPr/>
          </p:nvSpPr>
          <p:spPr bwMode="auto">
            <a:xfrm>
              <a:off x="6857034" y="6045497"/>
              <a:ext cx="358775" cy="282575"/>
            </a:xfrm>
            <a:custGeom>
              <a:avLst/>
              <a:gdLst>
                <a:gd name="T0" fmla="*/ 73 w 117"/>
                <a:gd name="T1" fmla="*/ 18 h 92"/>
                <a:gd name="T2" fmla="*/ 58 w 117"/>
                <a:gd name="T3" fmla="*/ 13 h 92"/>
                <a:gd name="T4" fmla="*/ 13 w 117"/>
                <a:gd name="T5" fmla="*/ 68 h 92"/>
                <a:gd name="T6" fmla="*/ 10 w 117"/>
                <a:gd name="T7" fmla="*/ 88 h 92"/>
                <a:gd name="T8" fmla="*/ 117 w 117"/>
                <a:gd name="T9" fmla="*/ 49 h 92"/>
                <a:gd name="T10" fmla="*/ 102 w 117"/>
                <a:gd name="T11" fmla="*/ 8 h 92"/>
                <a:gd name="T12" fmla="*/ 73 w 117"/>
                <a:gd name="T13" fmla="*/ 18 h 92"/>
              </a:gdLst>
              <a:ahLst/>
              <a:cxnLst>
                <a:cxn ang="0">
                  <a:pos x="T0" y="T1"/>
                </a:cxn>
                <a:cxn ang="0">
                  <a:pos x="T2" y="T3"/>
                </a:cxn>
                <a:cxn ang="0">
                  <a:pos x="T4" y="T5"/>
                </a:cxn>
                <a:cxn ang="0">
                  <a:pos x="T6" y="T7"/>
                </a:cxn>
                <a:cxn ang="0">
                  <a:pos x="T8" y="T9"/>
                </a:cxn>
                <a:cxn ang="0">
                  <a:pos x="T10" y="T11"/>
                </a:cxn>
                <a:cxn ang="0">
                  <a:pos x="T12" y="T13"/>
                </a:cxn>
              </a:cxnLst>
              <a:rect l="0" t="0" r="r" b="b"/>
              <a:pathLst>
                <a:path w="117" h="92">
                  <a:moveTo>
                    <a:pt x="73" y="18"/>
                  </a:moveTo>
                  <a:cubicBezTo>
                    <a:pt x="73" y="18"/>
                    <a:pt x="63" y="11"/>
                    <a:pt x="58" y="13"/>
                  </a:cubicBezTo>
                  <a:cubicBezTo>
                    <a:pt x="54" y="16"/>
                    <a:pt x="25" y="60"/>
                    <a:pt x="13" y="68"/>
                  </a:cubicBezTo>
                  <a:cubicBezTo>
                    <a:pt x="0" y="75"/>
                    <a:pt x="6" y="84"/>
                    <a:pt x="10" y="88"/>
                  </a:cubicBezTo>
                  <a:cubicBezTo>
                    <a:pt x="15" y="92"/>
                    <a:pt x="117" y="49"/>
                    <a:pt x="117" y="49"/>
                  </a:cubicBezTo>
                  <a:cubicBezTo>
                    <a:pt x="117" y="49"/>
                    <a:pt x="109" y="17"/>
                    <a:pt x="102" y="8"/>
                  </a:cubicBezTo>
                  <a:cubicBezTo>
                    <a:pt x="95" y="0"/>
                    <a:pt x="84" y="16"/>
                    <a:pt x="73" y="18"/>
                  </a:cubicBezTo>
                  <a:close/>
                </a:path>
              </a:pathLst>
            </a:custGeom>
            <a:solidFill>
              <a:srgbClr val="EF845D"/>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00" name="任意多边形 337">
              <a:extLst>
                <a:ext uri="{FF2B5EF4-FFF2-40B4-BE49-F238E27FC236}">
                  <a16:creationId xmlns:a16="http://schemas.microsoft.com/office/drawing/2014/main" id="{AACEF1C3-4C2D-43C2-91BE-CA316593644A}"/>
                </a:ext>
              </a:extLst>
            </p:cNvPr>
            <p:cNvSpPr/>
            <p:nvPr/>
          </p:nvSpPr>
          <p:spPr bwMode="auto">
            <a:xfrm>
              <a:off x="6958634" y="6153447"/>
              <a:ext cx="85725" cy="36513"/>
            </a:xfrm>
            <a:custGeom>
              <a:avLst/>
              <a:gdLst>
                <a:gd name="T0" fmla="*/ 26 w 28"/>
                <a:gd name="T1" fmla="*/ 12 h 12"/>
                <a:gd name="T2" fmla="*/ 27 w 28"/>
                <a:gd name="T3" fmla="*/ 11 h 12"/>
                <a:gd name="T4" fmla="*/ 27 w 28"/>
                <a:gd name="T5" fmla="*/ 8 h 12"/>
                <a:gd name="T6" fmla="*/ 14 w 28"/>
                <a:gd name="T7" fmla="*/ 2 h 12"/>
                <a:gd name="T8" fmla="*/ 0 w 28"/>
                <a:gd name="T9" fmla="*/ 7 h 12"/>
                <a:gd name="T10" fmla="*/ 1 w 28"/>
                <a:gd name="T11" fmla="*/ 10 h 12"/>
                <a:gd name="T12" fmla="*/ 4 w 28"/>
                <a:gd name="T13" fmla="*/ 9 h 12"/>
                <a:gd name="T14" fmla="*/ 13 w 28"/>
                <a:gd name="T15" fmla="*/ 6 h 12"/>
                <a:gd name="T16" fmla="*/ 24 w 28"/>
                <a:gd name="T17" fmla="*/ 11 h 12"/>
                <a:gd name="T18" fmla="*/ 26 w 28"/>
                <a:gd name="T19" fmla="*/ 12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 h="12">
                  <a:moveTo>
                    <a:pt x="26" y="12"/>
                  </a:moveTo>
                  <a:cubicBezTo>
                    <a:pt x="26" y="12"/>
                    <a:pt x="27" y="12"/>
                    <a:pt x="27" y="11"/>
                  </a:cubicBezTo>
                  <a:cubicBezTo>
                    <a:pt x="28" y="10"/>
                    <a:pt x="28" y="9"/>
                    <a:pt x="27" y="8"/>
                  </a:cubicBezTo>
                  <a:cubicBezTo>
                    <a:pt x="27" y="8"/>
                    <a:pt x="20" y="2"/>
                    <a:pt x="14" y="2"/>
                  </a:cubicBezTo>
                  <a:cubicBezTo>
                    <a:pt x="5" y="0"/>
                    <a:pt x="1" y="7"/>
                    <a:pt x="0" y="7"/>
                  </a:cubicBezTo>
                  <a:cubicBezTo>
                    <a:pt x="0" y="8"/>
                    <a:pt x="0" y="9"/>
                    <a:pt x="1" y="10"/>
                  </a:cubicBezTo>
                  <a:cubicBezTo>
                    <a:pt x="2" y="10"/>
                    <a:pt x="3" y="10"/>
                    <a:pt x="4" y="9"/>
                  </a:cubicBezTo>
                  <a:cubicBezTo>
                    <a:pt x="4" y="9"/>
                    <a:pt x="7" y="5"/>
                    <a:pt x="13" y="6"/>
                  </a:cubicBezTo>
                  <a:cubicBezTo>
                    <a:pt x="18" y="6"/>
                    <a:pt x="24" y="11"/>
                    <a:pt x="24" y="11"/>
                  </a:cubicBezTo>
                  <a:cubicBezTo>
                    <a:pt x="25" y="12"/>
                    <a:pt x="25" y="12"/>
                    <a:pt x="26" y="1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01" name="任意多边形 338">
              <a:extLst>
                <a:ext uri="{FF2B5EF4-FFF2-40B4-BE49-F238E27FC236}">
                  <a16:creationId xmlns:a16="http://schemas.microsoft.com/office/drawing/2014/main" id="{BF138BBE-0C14-40F5-8C20-F9F94C53FF10}"/>
                </a:ext>
              </a:extLst>
            </p:cNvPr>
            <p:cNvSpPr/>
            <p:nvPr/>
          </p:nvSpPr>
          <p:spPr bwMode="auto">
            <a:xfrm>
              <a:off x="6969746" y="6132810"/>
              <a:ext cx="87313" cy="36513"/>
            </a:xfrm>
            <a:custGeom>
              <a:avLst/>
              <a:gdLst>
                <a:gd name="T0" fmla="*/ 25 w 28"/>
                <a:gd name="T1" fmla="*/ 12 h 12"/>
                <a:gd name="T2" fmla="*/ 27 w 28"/>
                <a:gd name="T3" fmla="*/ 11 h 12"/>
                <a:gd name="T4" fmla="*/ 27 w 28"/>
                <a:gd name="T5" fmla="*/ 8 h 12"/>
                <a:gd name="T6" fmla="*/ 13 w 28"/>
                <a:gd name="T7" fmla="*/ 1 h 12"/>
                <a:gd name="T8" fmla="*/ 0 w 28"/>
                <a:gd name="T9" fmla="*/ 7 h 12"/>
                <a:gd name="T10" fmla="*/ 1 w 28"/>
                <a:gd name="T11" fmla="*/ 9 h 12"/>
                <a:gd name="T12" fmla="*/ 4 w 28"/>
                <a:gd name="T13" fmla="*/ 9 h 12"/>
                <a:gd name="T14" fmla="*/ 13 w 28"/>
                <a:gd name="T15" fmla="*/ 5 h 12"/>
                <a:gd name="T16" fmla="*/ 24 w 28"/>
                <a:gd name="T17" fmla="*/ 11 h 12"/>
                <a:gd name="T18" fmla="*/ 25 w 28"/>
                <a:gd name="T19" fmla="*/ 12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 h="12">
                  <a:moveTo>
                    <a:pt x="25" y="12"/>
                  </a:moveTo>
                  <a:cubicBezTo>
                    <a:pt x="26" y="12"/>
                    <a:pt x="27" y="11"/>
                    <a:pt x="27" y="11"/>
                  </a:cubicBezTo>
                  <a:cubicBezTo>
                    <a:pt x="28" y="10"/>
                    <a:pt x="28" y="9"/>
                    <a:pt x="27" y="8"/>
                  </a:cubicBezTo>
                  <a:cubicBezTo>
                    <a:pt x="26" y="8"/>
                    <a:pt x="20" y="2"/>
                    <a:pt x="13" y="1"/>
                  </a:cubicBezTo>
                  <a:cubicBezTo>
                    <a:pt x="5" y="0"/>
                    <a:pt x="0" y="6"/>
                    <a:pt x="0" y="7"/>
                  </a:cubicBezTo>
                  <a:cubicBezTo>
                    <a:pt x="0" y="8"/>
                    <a:pt x="0" y="9"/>
                    <a:pt x="1" y="9"/>
                  </a:cubicBezTo>
                  <a:cubicBezTo>
                    <a:pt x="2" y="10"/>
                    <a:pt x="3" y="10"/>
                    <a:pt x="4" y="9"/>
                  </a:cubicBezTo>
                  <a:cubicBezTo>
                    <a:pt x="4" y="9"/>
                    <a:pt x="7" y="5"/>
                    <a:pt x="13" y="5"/>
                  </a:cubicBezTo>
                  <a:cubicBezTo>
                    <a:pt x="18" y="6"/>
                    <a:pt x="24" y="11"/>
                    <a:pt x="24" y="11"/>
                  </a:cubicBezTo>
                  <a:cubicBezTo>
                    <a:pt x="24" y="12"/>
                    <a:pt x="25" y="12"/>
                    <a:pt x="25" y="1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02" name="任意多边形 339">
              <a:extLst>
                <a:ext uri="{FF2B5EF4-FFF2-40B4-BE49-F238E27FC236}">
                  <a16:creationId xmlns:a16="http://schemas.microsoft.com/office/drawing/2014/main" id="{EAB84275-BAC4-48D4-BF2C-2483BBFA23D2}"/>
                </a:ext>
              </a:extLst>
            </p:cNvPr>
            <p:cNvSpPr/>
            <p:nvPr/>
          </p:nvSpPr>
          <p:spPr bwMode="auto">
            <a:xfrm>
              <a:off x="6939584" y="6175672"/>
              <a:ext cx="85725" cy="36513"/>
            </a:xfrm>
            <a:custGeom>
              <a:avLst/>
              <a:gdLst>
                <a:gd name="T0" fmla="*/ 26 w 28"/>
                <a:gd name="T1" fmla="*/ 12 h 12"/>
                <a:gd name="T2" fmla="*/ 27 w 28"/>
                <a:gd name="T3" fmla="*/ 11 h 12"/>
                <a:gd name="T4" fmla="*/ 27 w 28"/>
                <a:gd name="T5" fmla="*/ 8 h 12"/>
                <a:gd name="T6" fmla="*/ 13 w 28"/>
                <a:gd name="T7" fmla="*/ 2 h 12"/>
                <a:gd name="T8" fmla="*/ 0 w 28"/>
                <a:gd name="T9" fmla="*/ 7 h 12"/>
                <a:gd name="T10" fmla="*/ 1 w 28"/>
                <a:gd name="T11" fmla="*/ 10 h 12"/>
                <a:gd name="T12" fmla="*/ 4 w 28"/>
                <a:gd name="T13" fmla="*/ 9 h 12"/>
                <a:gd name="T14" fmla="*/ 13 w 28"/>
                <a:gd name="T15" fmla="*/ 6 h 12"/>
                <a:gd name="T16" fmla="*/ 24 w 28"/>
                <a:gd name="T17" fmla="*/ 11 h 12"/>
                <a:gd name="T18" fmla="*/ 26 w 28"/>
                <a:gd name="T19" fmla="*/ 12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 h="12">
                  <a:moveTo>
                    <a:pt x="26" y="12"/>
                  </a:moveTo>
                  <a:cubicBezTo>
                    <a:pt x="26" y="12"/>
                    <a:pt x="27" y="12"/>
                    <a:pt x="27" y="11"/>
                  </a:cubicBezTo>
                  <a:cubicBezTo>
                    <a:pt x="28" y="10"/>
                    <a:pt x="28" y="9"/>
                    <a:pt x="27" y="8"/>
                  </a:cubicBezTo>
                  <a:cubicBezTo>
                    <a:pt x="27" y="8"/>
                    <a:pt x="20" y="2"/>
                    <a:pt x="13" y="2"/>
                  </a:cubicBezTo>
                  <a:cubicBezTo>
                    <a:pt x="5" y="0"/>
                    <a:pt x="1" y="7"/>
                    <a:pt x="0" y="7"/>
                  </a:cubicBezTo>
                  <a:cubicBezTo>
                    <a:pt x="0" y="8"/>
                    <a:pt x="0" y="9"/>
                    <a:pt x="1" y="10"/>
                  </a:cubicBezTo>
                  <a:cubicBezTo>
                    <a:pt x="2" y="10"/>
                    <a:pt x="3" y="10"/>
                    <a:pt x="4" y="9"/>
                  </a:cubicBezTo>
                  <a:cubicBezTo>
                    <a:pt x="4" y="9"/>
                    <a:pt x="7" y="5"/>
                    <a:pt x="13" y="6"/>
                  </a:cubicBezTo>
                  <a:cubicBezTo>
                    <a:pt x="18" y="6"/>
                    <a:pt x="24" y="11"/>
                    <a:pt x="24" y="11"/>
                  </a:cubicBezTo>
                  <a:cubicBezTo>
                    <a:pt x="25" y="12"/>
                    <a:pt x="25" y="12"/>
                    <a:pt x="26" y="1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03" name="任意多边形 340">
              <a:extLst>
                <a:ext uri="{FF2B5EF4-FFF2-40B4-BE49-F238E27FC236}">
                  <a16:creationId xmlns:a16="http://schemas.microsoft.com/office/drawing/2014/main" id="{F965D5E6-016F-4055-928D-7D0B47B88546}"/>
                </a:ext>
              </a:extLst>
            </p:cNvPr>
            <p:cNvSpPr/>
            <p:nvPr/>
          </p:nvSpPr>
          <p:spPr bwMode="auto">
            <a:xfrm>
              <a:off x="6518896" y="4248447"/>
              <a:ext cx="608013" cy="1776413"/>
            </a:xfrm>
            <a:custGeom>
              <a:avLst/>
              <a:gdLst>
                <a:gd name="T0" fmla="*/ 160 w 198"/>
                <a:gd name="T1" fmla="*/ 579 h 579"/>
                <a:gd name="T2" fmla="*/ 188 w 198"/>
                <a:gd name="T3" fmla="*/ 569 h 579"/>
                <a:gd name="T4" fmla="*/ 191 w 198"/>
                <a:gd name="T5" fmla="*/ 568 h 579"/>
                <a:gd name="T6" fmla="*/ 198 w 198"/>
                <a:gd name="T7" fmla="*/ 565 h 579"/>
                <a:gd name="T8" fmla="*/ 136 w 198"/>
                <a:gd name="T9" fmla="*/ 296 h 579"/>
                <a:gd name="T10" fmla="*/ 105 w 198"/>
                <a:gd name="T11" fmla="*/ 61 h 579"/>
                <a:gd name="T12" fmla="*/ 100 w 198"/>
                <a:gd name="T13" fmla="*/ 13 h 579"/>
                <a:gd name="T14" fmla="*/ 99 w 198"/>
                <a:gd name="T15" fmla="*/ 0 h 579"/>
                <a:gd name="T16" fmla="*/ 0 w 198"/>
                <a:gd name="T17" fmla="*/ 14 h 579"/>
                <a:gd name="T18" fmla="*/ 2 w 198"/>
                <a:gd name="T19" fmla="*/ 22 h 579"/>
                <a:gd name="T20" fmla="*/ 13 w 198"/>
                <a:gd name="T21" fmla="*/ 74 h 579"/>
                <a:gd name="T22" fmla="*/ 63 w 198"/>
                <a:gd name="T23" fmla="*/ 290 h 579"/>
                <a:gd name="T24" fmla="*/ 160 w 198"/>
                <a:gd name="T25" fmla="*/ 579 h 5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98" h="579">
                  <a:moveTo>
                    <a:pt x="160" y="579"/>
                  </a:moveTo>
                  <a:cubicBezTo>
                    <a:pt x="188" y="569"/>
                    <a:pt x="188" y="569"/>
                    <a:pt x="188" y="569"/>
                  </a:cubicBezTo>
                  <a:cubicBezTo>
                    <a:pt x="191" y="568"/>
                    <a:pt x="191" y="568"/>
                    <a:pt x="191" y="568"/>
                  </a:cubicBezTo>
                  <a:cubicBezTo>
                    <a:pt x="198" y="565"/>
                    <a:pt x="198" y="565"/>
                    <a:pt x="198" y="565"/>
                  </a:cubicBezTo>
                  <a:cubicBezTo>
                    <a:pt x="198" y="565"/>
                    <a:pt x="148" y="352"/>
                    <a:pt x="136" y="296"/>
                  </a:cubicBezTo>
                  <a:cubicBezTo>
                    <a:pt x="125" y="246"/>
                    <a:pt x="112" y="132"/>
                    <a:pt x="105" y="61"/>
                  </a:cubicBezTo>
                  <a:cubicBezTo>
                    <a:pt x="103" y="41"/>
                    <a:pt x="101" y="24"/>
                    <a:pt x="100" y="13"/>
                  </a:cubicBezTo>
                  <a:cubicBezTo>
                    <a:pt x="99" y="5"/>
                    <a:pt x="99" y="0"/>
                    <a:pt x="99" y="0"/>
                  </a:cubicBezTo>
                  <a:cubicBezTo>
                    <a:pt x="0" y="14"/>
                    <a:pt x="0" y="14"/>
                    <a:pt x="0" y="14"/>
                  </a:cubicBezTo>
                  <a:cubicBezTo>
                    <a:pt x="0" y="14"/>
                    <a:pt x="1" y="17"/>
                    <a:pt x="2" y="22"/>
                  </a:cubicBezTo>
                  <a:cubicBezTo>
                    <a:pt x="4" y="31"/>
                    <a:pt x="8" y="50"/>
                    <a:pt x="13" y="74"/>
                  </a:cubicBezTo>
                  <a:cubicBezTo>
                    <a:pt x="28" y="139"/>
                    <a:pt x="50" y="239"/>
                    <a:pt x="63" y="290"/>
                  </a:cubicBezTo>
                  <a:cubicBezTo>
                    <a:pt x="95" y="421"/>
                    <a:pt x="160" y="579"/>
                    <a:pt x="160" y="579"/>
                  </a:cubicBezTo>
                  <a:close/>
                </a:path>
              </a:pathLst>
            </a:custGeom>
            <a:solidFill>
              <a:srgbClr val="3C3C48"/>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04" name="任意多边形 341">
              <a:extLst>
                <a:ext uri="{FF2B5EF4-FFF2-40B4-BE49-F238E27FC236}">
                  <a16:creationId xmlns:a16="http://schemas.microsoft.com/office/drawing/2014/main" id="{4F3DE0A9-3272-4D41-8A28-E07F627459BD}"/>
                </a:ext>
              </a:extLst>
            </p:cNvPr>
            <p:cNvSpPr/>
            <p:nvPr/>
          </p:nvSpPr>
          <p:spPr bwMode="auto">
            <a:xfrm>
              <a:off x="6525246" y="4288135"/>
              <a:ext cx="315913" cy="187325"/>
            </a:xfrm>
            <a:custGeom>
              <a:avLst/>
              <a:gdLst>
                <a:gd name="T0" fmla="*/ 11 w 103"/>
                <a:gd name="T1" fmla="*/ 61 h 61"/>
                <a:gd name="T2" fmla="*/ 103 w 103"/>
                <a:gd name="T3" fmla="*/ 48 h 61"/>
                <a:gd name="T4" fmla="*/ 98 w 103"/>
                <a:gd name="T5" fmla="*/ 0 h 61"/>
                <a:gd name="T6" fmla="*/ 0 w 103"/>
                <a:gd name="T7" fmla="*/ 9 h 61"/>
                <a:gd name="T8" fmla="*/ 11 w 103"/>
                <a:gd name="T9" fmla="*/ 61 h 61"/>
              </a:gdLst>
              <a:ahLst/>
              <a:cxnLst>
                <a:cxn ang="0">
                  <a:pos x="T0" y="T1"/>
                </a:cxn>
                <a:cxn ang="0">
                  <a:pos x="T2" y="T3"/>
                </a:cxn>
                <a:cxn ang="0">
                  <a:pos x="T4" y="T5"/>
                </a:cxn>
                <a:cxn ang="0">
                  <a:pos x="T6" y="T7"/>
                </a:cxn>
                <a:cxn ang="0">
                  <a:pos x="T8" y="T9"/>
                </a:cxn>
              </a:cxnLst>
              <a:rect l="0" t="0" r="r" b="b"/>
              <a:pathLst>
                <a:path w="103" h="61">
                  <a:moveTo>
                    <a:pt x="11" y="61"/>
                  </a:moveTo>
                  <a:cubicBezTo>
                    <a:pt x="103" y="48"/>
                    <a:pt x="103" y="48"/>
                    <a:pt x="103" y="48"/>
                  </a:cubicBezTo>
                  <a:cubicBezTo>
                    <a:pt x="101" y="28"/>
                    <a:pt x="99" y="11"/>
                    <a:pt x="98" y="0"/>
                  </a:cubicBezTo>
                  <a:cubicBezTo>
                    <a:pt x="0" y="9"/>
                    <a:pt x="0" y="9"/>
                    <a:pt x="0" y="9"/>
                  </a:cubicBezTo>
                  <a:cubicBezTo>
                    <a:pt x="2" y="18"/>
                    <a:pt x="6" y="37"/>
                    <a:pt x="11" y="61"/>
                  </a:cubicBezTo>
                  <a:close/>
                </a:path>
              </a:pathLst>
            </a:custGeom>
            <a:solidFill>
              <a:srgbClr val="1A100E"/>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05" name="任意多边形 342">
              <a:extLst>
                <a:ext uri="{FF2B5EF4-FFF2-40B4-BE49-F238E27FC236}">
                  <a16:creationId xmlns:a16="http://schemas.microsoft.com/office/drawing/2014/main" id="{D1946C73-0F48-4245-983F-4750DEBFF447}"/>
                </a:ext>
              </a:extLst>
            </p:cNvPr>
            <p:cNvSpPr/>
            <p:nvPr/>
          </p:nvSpPr>
          <p:spPr bwMode="auto">
            <a:xfrm>
              <a:off x="6779246" y="4389735"/>
              <a:ext cx="325438" cy="1604963"/>
            </a:xfrm>
            <a:custGeom>
              <a:avLst/>
              <a:gdLst>
                <a:gd name="T0" fmla="*/ 103 w 106"/>
                <a:gd name="T1" fmla="*/ 523 h 523"/>
                <a:gd name="T2" fmla="*/ 106 w 106"/>
                <a:gd name="T3" fmla="*/ 522 h 523"/>
                <a:gd name="T4" fmla="*/ 29 w 106"/>
                <a:gd name="T5" fmla="*/ 224 h 523"/>
                <a:gd name="T6" fmla="*/ 3 w 106"/>
                <a:gd name="T7" fmla="*/ 0 h 523"/>
                <a:gd name="T8" fmla="*/ 0 w 106"/>
                <a:gd name="T9" fmla="*/ 0 h 523"/>
                <a:gd name="T10" fmla="*/ 25 w 106"/>
                <a:gd name="T11" fmla="*/ 224 h 523"/>
                <a:gd name="T12" fmla="*/ 103 w 106"/>
                <a:gd name="T13" fmla="*/ 523 h 523"/>
              </a:gdLst>
              <a:ahLst/>
              <a:cxnLst>
                <a:cxn ang="0">
                  <a:pos x="T0" y="T1"/>
                </a:cxn>
                <a:cxn ang="0">
                  <a:pos x="T2" y="T3"/>
                </a:cxn>
                <a:cxn ang="0">
                  <a:pos x="T4" y="T5"/>
                </a:cxn>
                <a:cxn ang="0">
                  <a:pos x="T6" y="T7"/>
                </a:cxn>
                <a:cxn ang="0">
                  <a:pos x="T8" y="T9"/>
                </a:cxn>
                <a:cxn ang="0">
                  <a:pos x="T10" y="T11"/>
                </a:cxn>
                <a:cxn ang="0">
                  <a:pos x="T12" y="T13"/>
                </a:cxn>
              </a:cxnLst>
              <a:rect l="0" t="0" r="r" b="b"/>
              <a:pathLst>
                <a:path w="106" h="523">
                  <a:moveTo>
                    <a:pt x="103" y="523"/>
                  </a:moveTo>
                  <a:cubicBezTo>
                    <a:pt x="106" y="522"/>
                    <a:pt x="106" y="522"/>
                    <a:pt x="106" y="522"/>
                  </a:cubicBezTo>
                  <a:cubicBezTo>
                    <a:pt x="87" y="457"/>
                    <a:pt x="40" y="295"/>
                    <a:pt x="29" y="224"/>
                  </a:cubicBezTo>
                  <a:cubicBezTo>
                    <a:pt x="14" y="135"/>
                    <a:pt x="4" y="2"/>
                    <a:pt x="3" y="0"/>
                  </a:cubicBezTo>
                  <a:cubicBezTo>
                    <a:pt x="0" y="0"/>
                    <a:pt x="0" y="0"/>
                    <a:pt x="0" y="0"/>
                  </a:cubicBezTo>
                  <a:cubicBezTo>
                    <a:pt x="0" y="1"/>
                    <a:pt x="10" y="135"/>
                    <a:pt x="25" y="224"/>
                  </a:cubicBezTo>
                  <a:cubicBezTo>
                    <a:pt x="37" y="295"/>
                    <a:pt x="84" y="458"/>
                    <a:pt x="103" y="523"/>
                  </a:cubicBezTo>
                  <a:close/>
                </a:path>
              </a:pathLst>
            </a:custGeom>
            <a:solidFill>
              <a:srgbClr val="1A100E"/>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06" name="任意多边形 343">
              <a:extLst>
                <a:ext uri="{FF2B5EF4-FFF2-40B4-BE49-F238E27FC236}">
                  <a16:creationId xmlns:a16="http://schemas.microsoft.com/office/drawing/2014/main" id="{3EAA2C7B-F99C-456A-A7C8-28F5DE3647D7}"/>
                </a:ext>
              </a:extLst>
            </p:cNvPr>
            <p:cNvSpPr/>
            <p:nvPr/>
          </p:nvSpPr>
          <p:spPr bwMode="auto">
            <a:xfrm>
              <a:off x="5942634" y="3132435"/>
              <a:ext cx="601663" cy="677863"/>
            </a:xfrm>
            <a:custGeom>
              <a:avLst/>
              <a:gdLst>
                <a:gd name="T0" fmla="*/ 171 w 196"/>
                <a:gd name="T1" fmla="*/ 136 h 221"/>
                <a:gd name="T2" fmla="*/ 67 w 196"/>
                <a:gd name="T3" fmla="*/ 221 h 221"/>
                <a:gd name="T4" fmla="*/ 0 w 196"/>
                <a:gd name="T5" fmla="*/ 199 h 221"/>
                <a:gd name="T6" fmla="*/ 8 w 196"/>
                <a:gd name="T7" fmla="*/ 155 h 221"/>
                <a:gd name="T8" fmla="*/ 59 w 196"/>
                <a:gd name="T9" fmla="*/ 165 h 221"/>
                <a:gd name="T10" fmla="*/ 175 w 196"/>
                <a:gd name="T11" fmla="*/ 0 h 221"/>
                <a:gd name="T12" fmla="*/ 171 w 196"/>
                <a:gd name="T13" fmla="*/ 136 h 221"/>
              </a:gdLst>
              <a:ahLst/>
              <a:cxnLst>
                <a:cxn ang="0">
                  <a:pos x="T0" y="T1"/>
                </a:cxn>
                <a:cxn ang="0">
                  <a:pos x="T2" y="T3"/>
                </a:cxn>
                <a:cxn ang="0">
                  <a:pos x="T4" y="T5"/>
                </a:cxn>
                <a:cxn ang="0">
                  <a:pos x="T6" y="T7"/>
                </a:cxn>
                <a:cxn ang="0">
                  <a:pos x="T8" y="T9"/>
                </a:cxn>
                <a:cxn ang="0">
                  <a:pos x="T10" y="T11"/>
                </a:cxn>
                <a:cxn ang="0">
                  <a:pos x="T12" y="T13"/>
                </a:cxn>
              </a:cxnLst>
              <a:rect l="0" t="0" r="r" b="b"/>
              <a:pathLst>
                <a:path w="196" h="221">
                  <a:moveTo>
                    <a:pt x="171" y="136"/>
                  </a:moveTo>
                  <a:cubicBezTo>
                    <a:pt x="144" y="180"/>
                    <a:pt x="67" y="221"/>
                    <a:pt x="67" y="221"/>
                  </a:cubicBezTo>
                  <a:cubicBezTo>
                    <a:pt x="37" y="216"/>
                    <a:pt x="18" y="208"/>
                    <a:pt x="0" y="199"/>
                  </a:cubicBezTo>
                  <a:cubicBezTo>
                    <a:pt x="5" y="186"/>
                    <a:pt x="6" y="173"/>
                    <a:pt x="8" y="155"/>
                  </a:cubicBezTo>
                  <a:cubicBezTo>
                    <a:pt x="36" y="162"/>
                    <a:pt x="59" y="165"/>
                    <a:pt x="59" y="165"/>
                  </a:cubicBezTo>
                  <a:cubicBezTo>
                    <a:pt x="115" y="136"/>
                    <a:pt x="175" y="0"/>
                    <a:pt x="175" y="0"/>
                  </a:cubicBezTo>
                  <a:cubicBezTo>
                    <a:pt x="196" y="37"/>
                    <a:pt x="171" y="136"/>
                    <a:pt x="171" y="136"/>
                  </a:cubicBezTo>
                  <a:close/>
                </a:path>
              </a:pathLst>
            </a:custGeom>
            <a:solidFill>
              <a:srgbClr val="EF845D"/>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07" name="任意多边形 344">
              <a:extLst>
                <a:ext uri="{FF2B5EF4-FFF2-40B4-BE49-F238E27FC236}">
                  <a16:creationId xmlns:a16="http://schemas.microsoft.com/office/drawing/2014/main" id="{616FCC5E-49DD-4FAD-B4D2-76F8CB3D618C}"/>
                </a:ext>
              </a:extLst>
            </p:cNvPr>
            <p:cNvSpPr/>
            <p:nvPr/>
          </p:nvSpPr>
          <p:spPr bwMode="auto">
            <a:xfrm>
              <a:off x="6469684" y="2479972"/>
              <a:ext cx="492125" cy="912813"/>
            </a:xfrm>
            <a:custGeom>
              <a:avLst/>
              <a:gdLst>
                <a:gd name="T0" fmla="*/ 158 w 160"/>
                <a:gd name="T1" fmla="*/ 267 h 298"/>
                <a:gd name="T2" fmla="*/ 160 w 160"/>
                <a:gd name="T3" fmla="*/ 129 h 298"/>
                <a:gd name="T4" fmla="*/ 159 w 160"/>
                <a:gd name="T5" fmla="*/ 83 h 298"/>
                <a:gd name="T6" fmla="*/ 97 w 160"/>
                <a:gd name="T7" fmla="*/ 14 h 298"/>
                <a:gd name="T8" fmla="*/ 0 w 160"/>
                <a:gd name="T9" fmla="*/ 91 h 298"/>
                <a:gd name="T10" fmla="*/ 0 w 160"/>
                <a:gd name="T11" fmla="*/ 98 h 298"/>
                <a:gd name="T12" fmla="*/ 0 w 160"/>
                <a:gd name="T13" fmla="*/ 98 h 298"/>
                <a:gd name="T14" fmla="*/ 19 w 160"/>
                <a:gd name="T15" fmla="*/ 222 h 298"/>
                <a:gd name="T16" fmla="*/ 158 w 160"/>
                <a:gd name="T17" fmla="*/ 267 h 2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0" h="298">
                  <a:moveTo>
                    <a:pt x="158" y="267"/>
                  </a:moveTo>
                  <a:cubicBezTo>
                    <a:pt x="157" y="261"/>
                    <a:pt x="160" y="141"/>
                    <a:pt x="160" y="129"/>
                  </a:cubicBezTo>
                  <a:cubicBezTo>
                    <a:pt x="160" y="110"/>
                    <a:pt x="159" y="83"/>
                    <a:pt x="159" y="83"/>
                  </a:cubicBezTo>
                  <a:cubicBezTo>
                    <a:pt x="156" y="25"/>
                    <a:pt x="97" y="14"/>
                    <a:pt x="97" y="14"/>
                  </a:cubicBezTo>
                  <a:cubicBezTo>
                    <a:pt x="27" y="0"/>
                    <a:pt x="2" y="58"/>
                    <a:pt x="0" y="91"/>
                  </a:cubicBezTo>
                  <a:cubicBezTo>
                    <a:pt x="0" y="93"/>
                    <a:pt x="0" y="96"/>
                    <a:pt x="0" y="98"/>
                  </a:cubicBezTo>
                  <a:cubicBezTo>
                    <a:pt x="0" y="98"/>
                    <a:pt x="0" y="98"/>
                    <a:pt x="0" y="98"/>
                  </a:cubicBezTo>
                  <a:cubicBezTo>
                    <a:pt x="0" y="109"/>
                    <a:pt x="17" y="199"/>
                    <a:pt x="19" y="222"/>
                  </a:cubicBezTo>
                  <a:cubicBezTo>
                    <a:pt x="55" y="298"/>
                    <a:pt x="97" y="267"/>
                    <a:pt x="158" y="267"/>
                  </a:cubicBezTo>
                  <a:close/>
                </a:path>
              </a:pathLst>
            </a:custGeom>
            <a:solidFill>
              <a:srgbClr val="3C3C48"/>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08" name="任意多边形 345">
              <a:extLst>
                <a:ext uri="{FF2B5EF4-FFF2-40B4-BE49-F238E27FC236}">
                  <a16:creationId xmlns:a16="http://schemas.microsoft.com/office/drawing/2014/main" id="{92C729DA-4F87-42D4-A647-040A02402022}"/>
                </a:ext>
              </a:extLst>
            </p:cNvPr>
            <p:cNvSpPr/>
            <p:nvPr/>
          </p:nvSpPr>
          <p:spPr bwMode="auto">
            <a:xfrm>
              <a:off x="6233146" y="3095922"/>
              <a:ext cx="777875" cy="1373188"/>
            </a:xfrm>
            <a:custGeom>
              <a:avLst/>
              <a:gdLst>
                <a:gd name="T0" fmla="*/ 253 w 253"/>
                <a:gd name="T1" fmla="*/ 41 h 448"/>
                <a:gd name="T2" fmla="*/ 226 w 253"/>
                <a:gd name="T3" fmla="*/ 109 h 448"/>
                <a:gd name="T4" fmla="*/ 217 w 253"/>
                <a:gd name="T5" fmla="*/ 145 h 448"/>
                <a:gd name="T6" fmla="*/ 212 w 253"/>
                <a:gd name="T7" fmla="*/ 167 h 448"/>
                <a:gd name="T8" fmla="*/ 194 w 253"/>
                <a:gd name="T9" fmla="*/ 285 h 448"/>
                <a:gd name="T10" fmla="*/ 194 w 253"/>
                <a:gd name="T11" fmla="*/ 306 h 448"/>
                <a:gd name="T12" fmla="*/ 198 w 253"/>
                <a:gd name="T13" fmla="*/ 417 h 448"/>
                <a:gd name="T14" fmla="*/ 6 w 253"/>
                <a:gd name="T15" fmla="*/ 402 h 448"/>
                <a:gd name="T16" fmla="*/ 2 w 253"/>
                <a:gd name="T17" fmla="*/ 386 h 448"/>
                <a:gd name="T18" fmla="*/ 42 w 253"/>
                <a:gd name="T19" fmla="*/ 252 h 448"/>
                <a:gd name="T20" fmla="*/ 56 w 253"/>
                <a:gd name="T21" fmla="*/ 176 h 448"/>
                <a:gd name="T22" fmla="*/ 56 w 253"/>
                <a:gd name="T23" fmla="*/ 172 h 448"/>
                <a:gd name="T24" fmla="*/ 53 w 253"/>
                <a:gd name="T25" fmla="*/ 154 h 448"/>
                <a:gd name="T26" fmla="*/ 54 w 253"/>
                <a:gd name="T27" fmla="*/ 105 h 448"/>
                <a:gd name="T28" fmla="*/ 61 w 253"/>
                <a:gd name="T29" fmla="*/ 87 h 448"/>
                <a:gd name="T30" fmla="*/ 80 w 253"/>
                <a:gd name="T31" fmla="*/ 12 h 448"/>
                <a:gd name="T32" fmla="*/ 91 w 253"/>
                <a:gd name="T33" fmla="*/ 10 h 448"/>
                <a:gd name="T34" fmla="*/ 107 w 253"/>
                <a:gd name="T35" fmla="*/ 6 h 448"/>
                <a:gd name="T36" fmla="*/ 116 w 253"/>
                <a:gd name="T37" fmla="*/ 4 h 448"/>
                <a:gd name="T38" fmla="*/ 165 w 253"/>
                <a:gd name="T39" fmla="*/ 0 h 448"/>
                <a:gd name="T40" fmla="*/ 184 w 253"/>
                <a:gd name="T41" fmla="*/ 9 h 448"/>
                <a:gd name="T42" fmla="*/ 205 w 253"/>
                <a:gd name="T43" fmla="*/ 19 h 448"/>
                <a:gd name="T44" fmla="*/ 253 w 253"/>
                <a:gd name="T45" fmla="*/ 41 h 4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53" h="448">
                  <a:moveTo>
                    <a:pt x="253" y="41"/>
                  </a:moveTo>
                  <a:cubicBezTo>
                    <a:pt x="253" y="41"/>
                    <a:pt x="232" y="72"/>
                    <a:pt x="226" y="109"/>
                  </a:cubicBezTo>
                  <a:cubicBezTo>
                    <a:pt x="223" y="122"/>
                    <a:pt x="221" y="134"/>
                    <a:pt x="217" y="145"/>
                  </a:cubicBezTo>
                  <a:cubicBezTo>
                    <a:pt x="216" y="152"/>
                    <a:pt x="214" y="159"/>
                    <a:pt x="212" y="167"/>
                  </a:cubicBezTo>
                  <a:cubicBezTo>
                    <a:pt x="203" y="201"/>
                    <a:pt x="194" y="247"/>
                    <a:pt x="194" y="285"/>
                  </a:cubicBezTo>
                  <a:cubicBezTo>
                    <a:pt x="193" y="292"/>
                    <a:pt x="193" y="299"/>
                    <a:pt x="194" y="306"/>
                  </a:cubicBezTo>
                  <a:cubicBezTo>
                    <a:pt x="197" y="356"/>
                    <a:pt x="215" y="399"/>
                    <a:pt x="198" y="417"/>
                  </a:cubicBezTo>
                  <a:cubicBezTo>
                    <a:pt x="198" y="417"/>
                    <a:pt x="62" y="448"/>
                    <a:pt x="6" y="402"/>
                  </a:cubicBezTo>
                  <a:cubicBezTo>
                    <a:pt x="2" y="398"/>
                    <a:pt x="0" y="392"/>
                    <a:pt x="2" y="386"/>
                  </a:cubicBezTo>
                  <a:cubicBezTo>
                    <a:pt x="9" y="361"/>
                    <a:pt x="32" y="289"/>
                    <a:pt x="42" y="252"/>
                  </a:cubicBezTo>
                  <a:cubicBezTo>
                    <a:pt x="51" y="220"/>
                    <a:pt x="56" y="196"/>
                    <a:pt x="56" y="176"/>
                  </a:cubicBezTo>
                  <a:cubicBezTo>
                    <a:pt x="56" y="175"/>
                    <a:pt x="56" y="173"/>
                    <a:pt x="56" y="172"/>
                  </a:cubicBezTo>
                  <a:cubicBezTo>
                    <a:pt x="56" y="165"/>
                    <a:pt x="55" y="159"/>
                    <a:pt x="53" y="154"/>
                  </a:cubicBezTo>
                  <a:cubicBezTo>
                    <a:pt x="46" y="130"/>
                    <a:pt x="45" y="122"/>
                    <a:pt x="54" y="105"/>
                  </a:cubicBezTo>
                  <a:cubicBezTo>
                    <a:pt x="56" y="101"/>
                    <a:pt x="58" y="95"/>
                    <a:pt x="61" y="87"/>
                  </a:cubicBezTo>
                  <a:cubicBezTo>
                    <a:pt x="70" y="59"/>
                    <a:pt x="80" y="12"/>
                    <a:pt x="80" y="12"/>
                  </a:cubicBezTo>
                  <a:cubicBezTo>
                    <a:pt x="91" y="10"/>
                    <a:pt x="91" y="10"/>
                    <a:pt x="91" y="10"/>
                  </a:cubicBezTo>
                  <a:cubicBezTo>
                    <a:pt x="107" y="6"/>
                    <a:pt x="107" y="6"/>
                    <a:pt x="107" y="6"/>
                  </a:cubicBezTo>
                  <a:cubicBezTo>
                    <a:pt x="116" y="4"/>
                    <a:pt x="116" y="4"/>
                    <a:pt x="116" y="4"/>
                  </a:cubicBezTo>
                  <a:cubicBezTo>
                    <a:pt x="165" y="0"/>
                    <a:pt x="165" y="0"/>
                    <a:pt x="165" y="0"/>
                  </a:cubicBezTo>
                  <a:cubicBezTo>
                    <a:pt x="165" y="0"/>
                    <a:pt x="173" y="3"/>
                    <a:pt x="184" y="9"/>
                  </a:cubicBezTo>
                  <a:cubicBezTo>
                    <a:pt x="191" y="12"/>
                    <a:pt x="198" y="15"/>
                    <a:pt x="205" y="19"/>
                  </a:cubicBezTo>
                  <a:cubicBezTo>
                    <a:pt x="217" y="24"/>
                    <a:pt x="246" y="37"/>
                    <a:pt x="253" y="41"/>
                  </a:cubicBezTo>
                  <a:close/>
                </a:path>
              </a:pathLst>
            </a:custGeom>
            <a:solidFill>
              <a:srgbClr val="FF682E"/>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09" name="任意多边形 346">
              <a:extLst>
                <a:ext uri="{FF2B5EF4-FFF2-40B4-BE49-F238E27FC236}">
                  <a16:creationId xmlns:a16="http://schemas.microsoft.com/office/drawing/2014/main" id="{89B11D84-A75D-4992-B83D-806EFBA4E26A}"/>
                </a:ext>
              </a:extLst>
            </p:cNvPr>
            <p:cNvSpPr/>
            <p:nvPr/>
          </p:nvSpPr>
          <p:spPr bwMode="auto">
            <a:xfrm>
              <a:off x="6406184" y="3622972"/>
              <a:ext cx="339725" cy="184150"/>
            </a:xfrm>
            <a:custGeom>
              <a:avLst/>
              <a:gdLst>
                <a:gd name="T0" fmla="*/ 0 w 111"/>
                <a:gd name="T1" fmla="*/ 0 h 60"/>
                <a:gd name="T2" fmla="*/ 0 w 111"/>
                <a:gd name="T3" fmla="*/ 4 h 60"/>
                <a:gd name="T4" fmla="*/ 109 w 111"/>
                <a:gd name="T5" fmla="*/ 60 h 60"/>
                <a:gd name="T6" fmla="*/ 111 w 111"/>
                <a:gd name="T7" fmla="*/ 58 h 60"/>
                <a:gd name="T8" fmla="*/ 109 w 111"/>
                <a:gd name="T9" fmla="*/ 56 h 60"/>
                <a:gd name="T10" fmla="*/ 0 w 111"/>
                <a:gd name="T11" fmla="*/ 0 h 60"/>
              </a:gdLst>
              <a:ahLst/>
              <a:cxnLst>
                <a:cxn ang="0">
                  <a:pos x="T0" y="T1"/>
                </a:cxn>
                <a:cxn ang="0">
                  <a:pos x="T2" y="T3"/>
                </a:cxn>
                <a:cxn ang="0">
                  <a:pos x="T4" y="T5"/>
                </a:cxn>
                <a:cxn ang="0">
                  <a:pos x="T6" y="T7"/>
                </a:cxn>
                <a:cxn ang="0">
                  <a:pos x="T8" y="T9"/>
                </a:cxn>
                <a:cxn ang="0">
                  <a:pos x="T10" y="T11"/>
                </a:cxn>
              </a:cxnLst>
              <a:rect l="0" t="0" r="r" b="b"/>
              <a:pathLst>
                <a:path w="111" h="60">
                  <a:moveTo>
                    <a:pt x="0" y="0"/>
                  </a:moveTo>
                  <a:cubicBezTo>
                    <a:pt x="0" y="1"/>
                    <a:pt x="0" y="3"/>
                    <a:pt x="0" y="4"/>
                  </a:cubicBezTo>
                  <a:cubicBezTo>
                    <a:pt x="23" y="26"/>
                    <a:pt x="62" y="56"/>
                    <a:pt x="109" y="60"/>
                  </a:cubicBezTo>
                  <a:cubicBezTo>
                    <a:pt x="110" y="60"/>
                    <a:pt x="111" y="59"/>
                    <a:pt x="111" y="58"/>
                  </a:cubicBezTo>
                  <a:cubicBezTo>
                    <a:pt x="111" y="57"/>
                    <a:pt x="110" y="56"/>
                    <a:pt x="109" y="56"/>
                  </a:cubicBezTo>
                  <a:cubicBezTo>
                    <a:pt x="61" y="53"/>
                    <a:pt x="22" y="21"/>
                    <a:pt x="0" y="0"/>
                  </a:cubicBezTo>
                  <a:close/>
                </a:path>
              </a:pathLst>
            </a:custGeom>
            <a:solidFill>
              <a:srgbClr val="5727C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10" name="任意多边形 347">
              <a:extLst>
                <a:ext uri="{FF2B5EF4-FFF2-40B4-BE49-F238E27FC236}">
                  <a16:creationId xmlns:a16="http://schemas.microsoft.com/office/drawing/2014/main" id="{B08787F2-4F1B-4538-870A-E5F16C17C5DE}"/>
                </a:ext>
              </a:extLst>
            </p:cNvPr>
            <p:cNvSpPr/>
            <p:nvPr/>
          </p:nvSpPr>
          <p:spPr bwMode="auto">
            <a:xfrm>
              <a:off x="6558584" y="3316585"/>
              <a:ext cx="163513" cy="85725"/>
            </a:xfrm>
            <a:custGeom>
              <a:avLst/>
              <a:gdLst>
                <a:gd name="T0" fmla="*/ 3 w 53"/>
                <a:gd name="T1" fmla="*/ 26 h 28"/>
                <a:gd name="T2" fmla="*/ 52 w 53"/>
                <a:gd name="T3" fmla="*/ 3 h 28"/>
                <a:gd name="T4" fmla="*/ 52 w 53"/>
                <a:gd name="T5" fmla="*/ 0 h 28"/>
                <a:gd name="T6" fmla="*/ 49 w 53"/>
                <a:gd name="T7" fmla="*/ 0 h 28"/>
                <a:gd name="T8" fmla="*/ 2 w 53"/>
                <a:gd name="T9" fmla="*/ 22 h 28"/>
                <a:gd name="T10" fmla="*/ 0 w 53"/>
                <a:gd name="T11" fmla="*/ 24 h 28"/>
                <a:gd name="T12" fmla="*/ 1 w 53"/>
                <a:gd name="T13" fmla="*/ 26 h 28"/>
                <a:gd name="T14" fmla="*/ 3 w 53"/>
                <a:gd name="T15" fmla="*/ 26 h 2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3" h="28">
                  <a:moveTo>
                    <a:pt x="3" y="26"/>
                  </a:moveTo>
                  <a:cubicBezTo>
                    <a:pt x="27" y="28"/>
                    <a:pt x="51" y="4"/>
                    <a:pt x="52" y="3"/>
                  </a:cubicBezTo>
                  <a:cubicBezTo>
                    <a:pt x="53" y="2"/>
                    <a:pt x="53" y="1"/>
                    <a:pt x="52" y="0"/>
                  </a:cubicBezTo>
                  <a:cubicBezTo>
                    <a:pt x="51" y="0"/>
                    <a:pt x="50" y="0"/>
                    <a:pt x="49" y="0"/>
                  </a:cubicBezTo>
                  <a:cubicBezTo>
                    <a:pt x="49" y="1"/>
                    <a:pt x="24" y="26"/>
                    <a:pt x="2" y="22"/>
                  </a:cubicBezTo>
                  <a:cubicBezTo>
                    <a:pt x="1" y="22"/>
                    <a:pt x="0" y="23"/>
                    <a:pt x="0" y="24"/>
                  </a:cubicBezTo>
                  <a:cubicBezTo>
                    <a:pt x="0" y="25"/>
                    <a:pt x="0" y="26"/>
                    <a:pt x="1" y="26"/>
                  </a:cubicBezTo>
                  <a:cubicBezTo>
                    <a:pt x="2" y="26"/>
                    <a:pt x="3" y="26"/>
                    <a:pt x="3" y="26"/>
                  </a:cubicBezTo>
                  <a:close/>
                </a:path>
              </a:pathLst>
            </a:custGeom>
            <a:solidFill>
              <a:srgbClr val="5727C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11" name="任意多边形 348">
              <a:extLst>
                <a:ext uri="{FF2B5EF4-FFF2-40B4-BE49-F238E27FC236}">
                  <a16:creationId xmlns:a16="http://schemas.microsoft.com/office/drawing/2014/main" id="{5C6F02BB-A592-46E3-8C71-B118E7C9A174}"/>
                </a:ext>
              </a:extLst>
            </p:cNvPr>
            <p:cNvSpPr/>
            <p:nvPr/>
          </p:nvSpPr>
          <p:spPr bwMode="auto">
            <a:xfrm>
              <a:off x="6436346" y="3761085"/>
              <a:ext cx="260350" cy="387350"/>
            </a:xfrm>
            <a:custGeom>
              <a:avLst/>
              <a:gdLst>
                <a:gd name="T0" fmla="*/ 83 w 85"/>
                <a:gd name="T1" fmla="*/ 126 h 126"/>
                <a:gd name="T2" fmla="*/ 85 w 85"/>
                <a:gd name="T3" fmla="*/ 124 h 126"/>
                <a:gd name="T4" fmla="*/ 83 w 85"/>
                <a:gd name="T5" fmla="*/ 122 h 126"/>
                <a:gd name="T6" fmla="*/ 4 w 85"/>
                <a:gd name="T7" fmla="*/ 2 h 126"/>
                <a:gd name="T8" fmla="*/ 2 w 85"/>
                <a:gd name="T9" fmla="*/ 0 h 126"/>
                <a:gd name="T10" fmla="*/ 1 w 85"/>
                <a:gd name="T11" fmla="*/ 2 h 126"/>
                <a:gd name="T12" fmla="*/ 83 w 85"/>
                <a:gd name="T13" fmla="*/ 126 h 126"/>
                <a:gd name="T14" fmla="*/ 83 w 85"/>
                <a:gd name="T15" fmla="*/ 126 h 12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5" h="126">
                  <a:moveTo>
                    <a:pt x="83" y="126"/>
                  </a:moveTo>
                  <a:cubicBezTo>
                    <a:pt x="84" y="126"/>
                    <a:pt x="85" y="125"/>
                    <a:pt x="85" y="124"/>
                  </a:cubicBezTo>
                  <a:cubicBezTo>
                    <a:pt x="85" y="123"/>
                    <a:pt x="84" y="122"/>
                    <a:pt x="83" y="122"/>
                  </a:cubicBezTo>
                  <a:cubicBezTo>
                    <a:pt x="22" y="111"/>
                    <a:pt x="4" y="3"/>
                    <a:pt x="4" y="2"/>
                  </a:cubicBezTo>
                  <a:cubicBezTo>
                    <a:pt x="4" y="1"/>
                    <a:pt x="3" y="0"/>
                    <a:pt x="2" y="0"/>
                  </a:cubicBezTo>
                  <a:cubicBezTo>
                    <a:pt x="1" y="1"/>
                    <a:pt x="0" y="1"/>
                    <a:pt x="1" y="2"/>
                  </a:cubicBezTo>
                  <a:cubicBezTo>
                    <a:pt x="1" y="7"/>
                    <a:pt x="19" y="114"/>
                    <a:pt x="83" y="126"/>
                  </a:cubicBezTo>
                  <a:cubicBezTo>
                    <a:pt x="83" y="126"/>
                    <a:pt x="83" y="126"/>
                    <a:pt x="83" y="126"/>
                  </a:cubicBezTo>
                  <a:close/>
                </a:path>
              </a:pathLst>
            </a:custGeom>
            <a:solidFill>
              <a:srgbClr val="5727C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12" name="任意多边形 349">
              <a:extLst>
                <a:ext uri="{FF2B5EF4-FFF2-40B4-BE49-F238E27FC236}">
                  <a16:creationId xmlns:a16="http://schemas.microsoft.com/office/drawing/2014/main" id="{E3AAEE22-C90D-42D9-8361-8FC48A525A60}"/>
                </a:ext>
              </a:extLst>
            </p:cNvPr>
            <p:cNvSpPr/>
            <p:nvPr/>
          </p:nvSpPr>
          <p:spPr bwMode="auto">
            <a:xfrm>
              <a:off x="6509371" y="3865860"/>
              <a:ext cx="120650" cy="177800"/>
            </a:xfrm>
            <a:custGeom>
              <a:avLst/>
              <a:gdLst>
                <a:gd name="T0" fmla="*/ 37 w 39"/>
                <a:gd name="T1" fmla="*/ 58 h 58"/>
                <a:gd name="T2" fmla="*/ 38 w 39"/>
                <a:gd name="T3" fmla="*/ 57 h 58"/>
                <a:gd name="T4" fmla="*/ 38 w 39"/>
                <a:gd name="T5" fmla="*/ 55 h 58"/>
                <a:gd name="T6" fmla="*/ 3 w 39"/>
                <a:gd name="T7" fmla="*/ 2 h 58"/>
                <a:gd name="T8" fmla="*/ 2 w 39"/>
                <a:gd name="T9" fmla="*/ 0 h 58"/>
                <a:gd name="T10" fmla="*/ 0 w 39"/>
                <a:gd name="T11" fmla="*/ 2 h 58"/>
                <a:gd name="T12" fmla="*/ 36 w 39"/>
                <a:gd name="T13" fmla="*/ 57 h 58"/>
                <a:gd name="T14" fmla="*/ 37 w 39"/>
                <a:gd name="T15" fmla="*/ 58 h 5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9" h="58">
                  <a:moveTo>
                    <a:pt x="37" y="58"/>
                  </a:moveTo>
                  <a:cubicBezTo>
                    <a:pt x="37" y="58"/>
                    <a:pt x="38" y="58"/>
                    <a:pt x="38" y="57"/>
                  </a:cubicBezTo>
                  <a:cubicBezTo>
                    <a:pt x="39" y="56"/>
                    <a:pt x="38" y="55"/>
                    <a:pt x="38" y="55"/>
                  </a:cubicBezTo>
                  <a:cubicBezTo>
                    <a:pt x="6" y="32"/>
                    <a:pt x="3" y="2"/>
                    <a:pt x="3" y="2"/>
                  </a:cubicBezTo>
                  <a:cubicBezTo>
                    <a:pt x="3" y="1"/>
                    <a:pt x="3" y="0"/>
                    <a:pt x="2" y="0"/>
                  </a:cubicBezTo>
                  <a:cubicBezTo>
                    <a:pt x="1" y="1"/>
                    <a:pt x="0" y="1"/>
                    <a:pt x="0" y="2"/>
                  </a:cubicBezTo>
                  <a:cubicBezTo>
                    <a:pt x="0" y="4"/>
                    <a:pt x="3" y="34"/>
                    <a:pt x="36" y="57"/>
                  </a:cubicBezTo>
                  <a:cubicBezTo>
                    <a:pt x="36" y="58"/>
                    <a:pt x="36" y="58"/>
                    <a:pt x="37" y="58"/>
                  </a:cubicBezTo>
                  <a:close/>
                </a:path>
              </a:pathLst>
            </a:custGeom>
            <a:solidFill>
              <a:srgbClr val="5727C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13" name="任意多边形 350">
              <a:extLst>
                <a:ext uri="{FF2B5EF4-FFF2-40B4-BE49-F238E27FC236}">
                  <a16:creationId xmlns:a16="http://schemas.microsoft.com/office/drawing/2014/main" id="{9E4B723C-65DE-4448-8B12-EAE69D5BE77F}"/>
                </a:ext>
              </a:extLst>
            </p:cNvPr>
            <p:cNvSpPr/>
            <p:nvPr/>
          </p:nvSpPr>
          <p:spPr bwMode="auto">
            <a:xfrm>
              <a:off x="6466509" y="2756197"/>
              <a:ext cx="80963" cy="158750"/>
            </a:xfrm>
            <a:custGeom>
              <a:avLst/>
              <a:gdLst>
                <a:gd name="T0" fmla="*/ 24 w 26"/>
                <a:gd name="T1" fmla="*/ 13 h 52"/>
                <a:gd name="T2" fmla="*/ 8 w 26"/>
                <a:gd name="T3" fmla="*/ 10 h 52"/>
                <a:gd name="T4" fmla="*/ 26 w 26"/>
                <a:gd name="T5" fmla="*/ 46 h 52"/>
                <a:gd name="T6" fmla="*/ 24 w 26"/>
                <a:gd name="T7" fmla="*/ 13 h 52"/>
              </a:gdLst>
              <a:ahLst/>
              <a:cxnLst>
                <a:cxn ang="0">
                  <a:pos x="T0" y="T1"/>
                </a:cxn>
                <a:cxn ang="0">
                  <a:pos x="T2" y="T3"/>
                </a:cxn>
                <a:cxn ang="0">
                  <a:pos x="T4" y="T5"/>
                </a:cxn>
                <a:cxn ang="0">
                  <a:pos x="T6" y="T7"/>
                </a:cxn>
              </a:cxnLst>
              <a:rect l="0" t="0" r="r" b="b"/>
              <a:pathLst>
                <a:path w="26" h="52">
                  <a:moveTo>
                    <a:pt x="24" y="13"/>
                  </a:moveTo>
                  <a:cubicBezTo>
                    <a:pt x="24" y="13"/>
                    <a:pt x="15" y="0"/>
                    <a:pt x="8" y="10"/>
                  </a:cubicBezTo>
                  <a:cubicBezTo>
                    <a:pt x="0" y="20"/>
                    <a:pt x="8" y="52"/>
                    <a:pt x="26" y="46"/>
                  </a:cubicBezTo>
                  <a:lnTo>
                    <a:pt x="24" y="13"/>
                  </a:lnTo>
                  <a:close/>
                </a:path>
              </a:pathLst>
            </a:custGeom>
            <a:solidFill>
              <a:srgbClr val="F9907E"/>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14" name="任意多边形 351">
              <a:extLst>
                <a:ext uri="{FF2B5EF4-FFF2-40B4-BE49-F238E27FC236}">
                  <a16:creationId xmlns:a16="http://schemas.microsoft.com/office/drawing/2014/main" id="{B5A8F9CD-655C-49E0-B7F4-55769A8FEE41}"/>
                </a:ext>
              </a:extLst>
            </p:cNvPr>
            <p:cNvSpPr/>
            <p:nvPr/>
          </p:nvSpPr>
          <p:spPr bwMode="auto">
            <a:xfrm>
              <a:off x="6503021" y="2875260"/>
              <a:ext cx="19050" cy="20638"/>
            </a:xfrm>
            <a:custGeom>
              <a:avLst/>
              <a:gdLst>
                <a:gd name="T0" fmla="*/ 6 w 6"/>
                <a:gd name="T1" fmla="*/ 4 h 7"/>
                <a:gd name="T2" fmla="*/ 3 w 6"/>
                <a:gd name="T3" fmla="*/ 7 h 7"/>
                <a:gd name="T4" fmla="*/ 0 w 6"/>
                <a:gd name="T5" fmla="*/ 4 h 7"/>
                <a:gd name="T6" fmla="*/ 3 w 6"/>
                <a:gd name="T7" fmla="*/ 1 h 7"/>
                <a:gd name="T8" fmla="*/ 6 w 6"/>
                <a:gd name="T9" fmla="*/ 4 h 7"/>
              </a:gdLst>
              <a:ahLst/>
              <a:cxnLst>
                <a:cxn ang="0">
                  <a:pos x="T0" y="T1"/>
                </a:cxn>
                <a:cxn ang="0">
                  <a:pos x="T2" y="T3"/>
                </a:cxn>
                <a:cxn ang="0">
                  <a:pos x="T4" y="T5"/>
                </a:cxn>
                <a:cxn ang="0">
                  <a:pos x="T6" y="T7"/>
                </a:cxn>
                <a:cxn ang="0">
                  <a:pos x="T8" y="T9"/>
                </a:cxn>
              </a:cxnLst>
              <a:rect l="0" t="0" r="r" b="b"/>
              <a:pathLst>
                <a:path w="6" h="7">
                  <a:moveTo>
                    <a:pt x="6" y="4"/>
                  </a:moveTo>
                  <a:cubicBezTo>
                    <a:pt x="6" y="6"/>
                    <a:pt x="5" y="7"/>
                    <a:pt x="3" y="7"/>
                  </a:cubicBezTo>
                  <a:cubicBezTo>
                    <a:pt x="1" y="7"/>
                    <a:pt x="0" y="6"/>
                    <a:pt x="0" y="4"/>
                  </a:cubicBezTo>
                  <a:cubicBezTo>
                    <a:pt x="0" y="2"/>
                    <a:pt x="1" y="0"/>
                    <a:pt x="3" y="1"/>
                  </a:cubicBezTo>
                  <a:cubicBezTo>
                    <a:pt x="5" y="1"/>
                    <a:pt x="6" y="2"/>
                    <a:pt x="6" y="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15" name="任意多边形 352">
              <a:extLst>
                <a:ext uri="{FF2B5EF4-FFF2-40B4-BE49-F238E27FC236}">
                  <a16:creationId xmlns:a16="http://schemas.microsoft.com/office/drawing/2014/main" id="{7F1C9F7B-3826-4B4A-BB7B-5B8EBAE09B5A}"/>
                </a:ext>
              </a:extLst>
            </p:cNvPr>
            <p:cNvSpPr/>
            <p:nvPr/>
          </p:nvSpPr>
          <p:spPr bwMode="auto">
            <a:xfrm>
              <a:off x="6491909" y="2806997"/>
              <a:ext cx="52388" cy="58738"/>
            </a:xfrm>
            <a:custGeom>
              <a:avLst/>
              <a:gdLst>
                <a:gd name="T0" fmla="*/ 15 w 17"/>
                <a:gd name="T1" fmla="*/ 19 h 19"/>
                <a:gd name="T2" fmla="*/ 13 w 17"/>
                <a:gd name="T3" fmla="*/ 18 h 19"/>
                <a:gd name="T4" fmla="*/ 1 w 17"/>
                <a:gd name="T5" fmla="*/ 3 h 19"/>
                <a:gd name="T6" fmla="*/ 1 w 17"/>
                <a:gd name="T7" fmla="*/ 1 h 19"/>
                <a:gd name="T8" fmla="*/ 3 w 17"/>
                <a:gd name="T9" fmla="*/ 0 h 19"/>
                <a:gd name="T10" fmla="*/ 16 w 17"/>
                <a:gd name="T11" fmla="*/ 17 h 19"/>
                <a:gd name="T12" fmla="*/ 15 w 17"/>
                <a:gd name="T13" fmla="*/ 19 h 19"/>
                <a:gd name="T14" fmla="*/ 15 w 17"/>
                <a:gd name="T15" fmla="*/ 19 h 1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7" h="19">
                  <a:moveTo>
                    <a:pt x="15" y="19"/>
                  </a:moveTo>
                  <a:cubicBezTo>
                    <a:pt x="14" y="19"/>
                    <a:pt x="14" y="18"/>
                    <a:pt x="13" y="18"/>
                  </a:cubicBezTo>
                  <a:cubicBezTo>
                    <a:pt x="11" y="8"/>
                    <a:pt x="1" y="3"/>
                    <a:pt x="1" y="3"/>
                  </a:cubicBezTo>
                  <a:cubicBezTo>
                    <a:pt x="1" y="3"/>
                    <a:pt x="0" y="2"/>
                    <a:pt x="1" y="1"/>
                  </a:cubicBezTo>
                  <a:cubicBezTo>
                    <a:pt x="1" y="0"/>
                    <a:pt x="2" y="0"/>
                    <a:pt x="3" y="0"/>
                  </a:cubicBezTo>
                  <a:cubicBezTo>
                    <a:pt x="3" y="1"/>
                    <a:pt x="14" y="6"/>
                    <a:pt x="16" y="17"/>
                  </a:cubicBezTo>
                  <a:cubicBezTo>
                    <a:pt x="17" y="18"/>
                    <a:pt x="16" y="19"/>
                    <a:pt x="15" y="19"/>
                  </a:cubicBezTo>
                  <a:cubicBezTo>
                    <a:pt x="15" y="19"/>
                    <a:pt x="15" y="19"/>
                    <a:pt x="15" y="19"/>
                  </a:cubicBezTo>
                  <a:close/>
                </a:path>
              </a:pathLst>
            </a:custGeom>
            <a:solidFill>
              <a:srgbClr val="E4765D"/>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16" name="任意多边形 353">
              <a:extLst>
                <a:ext uri="{FF2B5EF4-FFF2-40B4-BE49-F238E27FC236}">
                  <a16:creationId xmlns:a16="http://schemas.microsoft.com/office/drawing/2014/main" id="{6B3E2D1F-BB9C-490C-B8C1-BF0375600D2D}"/>
                </a:ext>
              </a:extLst>
            </p:cNvPr>
            <p:cNvSpPr/>
            <p:nvPr/>
          </p:nvSpPr>
          <p:spPr bwMode="auto">
            <a:xfrm>
              <a:off x="6499846" y="2829222"/>
              <a:ext cx="28575" cy="17463"/>
            </a:xfrm>
            <a:custGeom>
              <a:avLst/>
              <a:gdLst>
                <a:gd name="T0" fmla="*/ 2 w 9"/>
                <a:gd name="T1" fmla="*/ 6 h 6"/>
                <a:gd name="T2" fmla="*/ 1 w 9"/>
                <a:gd name="T3" fmla="*/ 6 h 6"/>
                <a:gd name="T4" fmla="*/ 1 w 9"/>
                <a:gd name="T5" fmla="*/ 4 h 6"/>
                <a:gd name="T6" fmla="*/ 7 w 9"/>
                <a:gd name="T7" fmla="*/ 0 h 6"/>
                <a:gd name="T8" fmla="*/ 9 w 9"/>
                <a:gd name="T9" fmla="*/ 1 h 6"/>
                <a:gd name="T10" fmla="*/ 8 w 9"/>
                <a:gd name="T11" fmla="*/ 3 h 6"/>
                <a:gd name="T12" fmla="*/ 3 w 9"/>
                <a:gd name="T13" fmla="*/ 6 h 6"/>
                <a:gd name="T14" fmla="*/ 2 w 9"/>
                <a:gd name="T15" fmla="*/ 6 h 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6">
                  <a:moveTo>
                    <a:pt x="2" y="6"/>
                  </a:moveTo>
                  <a:cubicBezTo>
                    <a:pt x="2" y="6"/>
                    <a:pt x="1" y="6"/>
                    <a:pt x="1" y="6"/>
                  </a:cubicBezTo>
                  <a:cubicBezTo>
                    <a:pt x="0" y="6"/>
                    <a:pt x="0" y="5"/>
                    <a:pt x="1" y="4"/>
                  </a:cubicBezTo>
                  <a:cubicBezTo>
                    <a:pt x="1" y="4"/>
                    <a:pt x="3" y="1"/>
                    <a:pt x="7" y="0"/>
                  </a:cubicBezTo>
                  <a:cubicBezTo>
                    <a:pt x="7" y="0"/>
                    <a:pt x="8" y="0"/>
                    <a:pt x="9" y="1"/>
                  </a:cubicBezTo>
                  <a:cubicBezTo>
                    <a:pt x="9" y="1"/>
                    <a:pt x="9" y="2"/>
                    <a:pt x="8" y="3"/>
                  </a:cubicBezTo>
                  <a:cubicBezTo>
                    <a:pt x="5" y="4"/>
                    <a:pt x="3" y="6"/>
                    <a:pt x="3" y="6"/>
                  </a:cubicBezTo>
                  <a:cubicBezTo>
                    <a:pt x="3" y="6"/>
                    <a:pt x="2" y="6"/>
                    <a:pt x="2" y="6"/>
                  </a:cubicBezTo>
                  <a:close/>
                </a:path>
              </a:pathLst>
            </a:custGeom>
            <a:solidFill>
              <a:srgbClr val="E4765D"/>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17" name="任意多边形 354">
              <a:extLst>
                <a:ext uri="{FF2B5EF4-FFF2-40B4-BE49-F238E27FC236}">
                  <a16:creationId xmlns:a16="http://schemas.microsoft.com/office/drawing/2014/main" id="{44FC0A2D-0E84-4869-8205-0B5D01EAB6A5}"/>
                </a:ext>
              </a:extLst>
            </p:cNvPr>
            <p:cNvSpPr/>
            <p:nvPr/>
          </p:nvSpPr>
          <p:spPr bwMode="auto">
            <a:xfrm>
              <a:off x="6601446" y="3010197"/>
              <a:ext cx="157163" cy="161925"/>
            </a:xfrm>
            <a:custGeom>
              <a:avLst/>
              <a:gdLst>
                <a:gd name="T0" fmla="*/ 51 w 51"/>
                <a:gd name="T1" fmla="*/ 1 h 53"/>
                <a:gd name="T2" fmla="*/ 49 w 51"/>
                <a:gd name="T3" fmla="*/ 36 h 53"/>
                <a:gd name="T4" fmla="*/ 17 w 51"/>
                <a:gd name="T5" fmla="*/ 53 h 53"/>
                <a:gd name="T6" fmla="*/ 0 w 51"/>
                <a:gd name="T7" fmla="*/ 36 h 53"/>
                <a:gd name="T8" fmla="*/ 3 w 51"/>
                <a:gd name="T9" fmla="*/ 0 h 53"/>
                <a:gd name="T10" fmla="*/ 51 w 51"/>
                <a:gd name="T11" fmla="*/ 1 h 53"/>
              </a:gdLst>
              <a:ahLst/>
              <a:cxnLst>
                <a:cxn ang="0">
                  <a:pos x="T0" y="T1"/>
                </a:cxn>
                <a:cxn ang="0">
                  <a:pos x="T2" y="T3"/>
                </a:cxn>
                <a:cxn ang="0">
                  <a:pos x="T4" y="T5"/>
                </a:cxn>
                <a:cxn ang="0">
                  <a:pos x="T6" y="T7"/>
                </a:cxn>
                <a:cxn ang="0">
                  <a:pos x="T8" y="T9"/>
                </a:cxn>
                <a:cxn ang="0">
                  <a:pos x="T10" y="T11"/>
                </a:cxn>
              </a:cxnLst>
              <a:rect l="0" t="0" r="r" b="b"/>
              <a:pathLst>
                <a:path w="51" h="53">
                  <a:moveTo>
                    <a:pt x="51" y="1"/>
                  </a:moveTo>
                  <a:cubicBezTo>
                    <a:pt x="49" y="36"/>
                    <a:pt x="49" y="36"/>
                    <a:pt x="49" y="36"/>
                  </a:cubicBezTo>
                  <a:cubicBezTo>
                    <a:pt x="49" y="36"/>
                    <a:pt x="31" y="53"/>
                    <a:pt x="17" y="53"/>
                  </a:cubicBezTo>
                  <a:cubicBezTo>
                    <a:pt x="4" y="53"/>
                    <a:pt x="0" y="36"/>
                    <a:pt x="0" y="36"/>
                  </a:cubicBezTo>
                  <a:cubicBezTo>
                    <a:pt x="3" y="0"/>
                    <a:pt x="3" y="0"/>
                    <a:pt x="3" y="0"/>
                  </a:cubicBezTo>
                  <a:lnTo>
                    <a:pt x="51" y="1"/>
                  </a:lnTo>
                  <a:close/>
                </a:path>
              </a:pathLst>
            </a:custGeom>
            <a:solidFill>
              <a:srgbClr val="FAB98A"/>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18" name="任意多边形 355">
              <a:extLst>
                <a:ext uri="{FF2B5EF4-FFF2-40B4-BE49-F238E27FC236}">
                  <a16:creationId xmlns:a16="http://schemas.microsoft.com/office/drawing/2014/main" id="{D32F10BA-303E-4DB2-8606-936D3526BDFD}"/>
                </a:ext>
              </a:extLst>
            </p:cNvPr>
            <p:cNvSpPr/>
            <p:nvPr/>
          </p:nvSpPr>
          <p:spPr bwMode="auto">
            <a:xfrm>
              <a:off x="6604621" y="3022897"/>
              <a:ext cx="153988" cy="88900"/>
            </a:xfrm>
            <a:custGeom>
              <a:avLst/>
              <a:gdLst>
                <a:gd name="T0" fmla="*/ 50 w 50"/>
                <a:gd name="T1" fmla="*/ 1 h 29"/>
                <a:gd name="T2" fmla="*/ 49 w 50"/>
                <a:gd name="T3" fmla="*/ 17 h 29"/>
                <a:gd name="T4" fmla="*/ 0 w 50"/>
                <a:gd name="T5" fmla="*/ 24 h 29"/>
                <a:gd name="T6" fmla="*/ 1 w 50"/>
                <a:gd name="T7" fmla="*/ 0 h 29"/>
                <a:gd name="T8" fmla="*/ 50 w 50"/>
                <a:gd name="T9" fmla="*/ 1 h 29"/>
              </a:gdLst>
              <a:ahLst/>
              <a:cxnLst>
                <a:cxn ang="0">
                  <a:pos x="T0" y="T1"/>
                </a:cxn>
                <a:cxn ang="0">
                  <a:pos x="T2" y="T3"/>
                </a:cxn>
                <a:cxn ang="0">
                  <a:pos x="T4" y="T5"/>
                </a:cxn>
                <a:cxn ang="0">
                  <a:pos x="T6" y="T7"/>
                </a:cxn>
                <a:cxn ang="0">
                  <a:pos x="T8" y="T9"/>
                </a:cxn>
              </a:cxnLst>
              <a:rect l="0" t="0" r="r" b="b"/>
              <a:pathLst>
                <a:path w="50" h="29">
                  <a:moveTo>
                    <a:pt x="50" y="1"/>
                  </a:moveTo>
                  <a:cubicBezTo>
                    <a:pt x="49" y="17"/>
                    <a:pt x="49" y="17"/>
                    <a:pt x="49" y="17"/>
                  </a:cubicBezTo>
                  <a:cubicBezTo>
                    <a:pt x="39" y="26"/>
                    <a:pt x="23" y="29"/>
                    <a:pt x="0" y="24"/>
                  </a:cubicBezTo>
                  <a:cubicBezTo>
                    <a:pt x="1" y="0"/>
                    <a:pt x="1" y="0"/>
                    <a:pt x="1" y="0"/>
                  </a:cubicBezTo>
                  <a:lnTo>
                    <a:pt x="50" y="1"/>
                  </a:lnTo>
                  <a:close/>
                </a:path>
              </a:pathLst>
            </a:custGeom>
            <a:solidFill>
              <a:srgbClr val="F9907E"/>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19" name="任意多边形 356">
              <a:extLst>
                <a:ext uri="{FF2B5EF4-FFF2-40B4-BE49-F238E27FC236}">
                  <a16:creationId xmlns:a16="http://schemas.microsoft.com/office/drawing/2014/main" id="{8C878A55-656D-444A-8378-8EC94E5CD040}"/>
                </a:ext>
              </a:extLst>
            </p:cNvPr>
            <p:cNvSpPr/>
            <p:nvPr/>
          </p:nvSpPr>
          <p:spPr bwMode="auto">
            <a:xfrm>
              <a:off x="6518896" y="2595860"/>
              <a:ext cx="355600" cy="500063"/>
            </a:xfrm>
            <a:custGeom>
              <a:avLst/>
              <a:gdLst>
                <a:gd name="T0" fmla="*/ 1 w 116"/>
                <a:gd name="T1" fmla="*/ 80 h 163"/>
                <a:gd name="T2" fmla="*/ 1 w 116"/>
                <a:gd name="T3" fmla="*/ 91 h 163"/>
                <a:gd name="T4" fmla="*/ 37 w 116"/>
                <a:gd name="T5" fmla="*/ 150 h 163"/>
                <a:gd name="T6" fmla="*/ 105 w 116"/>
                <a:gd name="T7" fmla="*/ 106 h 163"/>
                <a:gd name="T8" fmla="*/ 106 w 116"/>
                <a:gd name="T9" fmla="*/ 97 h 163"/>
                <a:gd name="T10" fmla="*/ 112 w 116"/>
                <a:gd name="T11" fmla="*/ 71 h 163"/>
                <a:gd name="T12" fmla="*/ 115 w 116"/>
                <a:gd name="T13" fmla="*/ 54 h 163"/>
                <a:gd name="T14" fmla="*/ 96 w 116"/>
                <a:gd name="T15" fmla="*/ 18 h 163"/>
                <a:gd name="T16" fmla="*/ 20 w 116"/>
                <a:gd name="T17" fmla="*/ 15 h 163"/>
                <a:gd name="T18" fmla="*/ 1 w 116"/>
                <a:gd name="T19" fmla="*/ 44 h 163"/>
                <a:gd name="T20" fmla="*/ 1 w 116"/>
                <a:gd name="T21" fmla="*/ 80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16" h="163">
                  <a:moveTo>
                    <a:pt x="1" y="80"/>
                  </a:moveTo>
                  <a:cubicBezTo>
                    <a:pt x="1" y="83"/>
                    <a:pt x="1" y="87"/>
                    <a:pt x="1" y="91"/>
                  </a:cubicBezTo>
                  <a:cubicBezTo>
                    <a:pt x="4" y="116"/>
                    <a:pt x="18" y="145"/>
                    <a:pt x="37" y="150"/>
                  </a:cubicBezTo>
                  <a:cubicBezTo>
                    <a:pt x="77" y="163"/>
                    <a:pt x="97" y="130"/>
                    <a:pt x="105" y="106"/>
                  </a:cubicBezTo>
                  <a:cubicBezTo>
                    <a:pt x="106" y="103"/>
                    <a:pt x="105" y="100"/>
                    <a:pt x="106" y="97"/>
                  </a:cubicBezTo>
                  <a:cubicBezTo>
                    <a:pt x="108" y="89"/>
                    <a:pt x="111" y="80"/>
                    <a:pt x="112" y="71"/>
                  </a:cubicBezTo>
                  <a:cubicBezTo>
                    <a:pt x="113" y="65"/>
                    <a:pt x="114" y="60"/>
                    <a:pt x="115" y="54"/>
                  </a:cubicBezTo>
                  <a:cubicBezTo>
                    <a:pt x="116" y="39"/>
                    <a:pt x="109" y="24"/>
                    <a:pt x="96" y="18"/>
                  </a:cubicBezTo>
                  <a:cubicBezTo>
                    <a:pt x="77" y="9"/>
                    <a:pt x="49" y="0"/>
                    <a:pt x="20" y="15"/>
                  </a:cubicBezTo>
                  <a:cubicBezTo>
                    <a:pt x="9" y="21"/>
                    <a:pt x="2" y="32"/>
                    <a:pt x="1" y="44"/>
                  </a:cubicBezTo>
                  <a:cubicBezTo>
                    <a:pt x="1" y="54"/>
                    <a:pt x="0" y="66"/>
                    <a:pt x="1" y="80"/>
                  </a:cubicBezTo>
                  <a:close/>
                </a:path>
              </a:pathLst>
            </a:custGeom>
            <a:solidFill>
              <a:srgbClr val="FAB98A"/>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20" name="任意多边形 5">
              <a:extLst>
                <a:ext uri="{FF2B5EF4-FFF2-40B4-BE49-F238E27FC236}">
                  <a16:creationId xmlns:a16="http://schemas.microsoft.com/office/drawing/2014/main" id="{2FDDE127-6D40-456E-BE61-6C1FC87E4FD2}"/>
                </a:ext>
              </a:extLst>
            </p:cNvPr>
            <p:cNvSpPr/>
            <p:nvPr/>
          </p:nvSpPr>
          <p:spPr bwMode="auto">
            <a:xfrm>
              <a:off x="6641133" y="2826047"/>
              <a:ext cx="44450" cy="85725"/>
            </a:xfrm>
            <a:custGeom>
              <a:avLst/>
              <a:gdLst>
                <a:gd name="T0" fmla="*/ 10 w 14"/>
                <a:gd name="T1" fmla="*/ 28 h 28"/>
                <a:gd name="T2" fmla="*/ 12 w 14"/>
                <a:gd name="T3" fmla="*/ 26 h 28"/>
                <a:gd name="T4" fmla="*/ 11 w 14"/>
                <a:gd name="T5" fmla="*/ 24 h 28"/>
                <a:gd name="T6" fmla="*/ 5 w 14"/>
                <a:gd name="T7" fmla="*/ 23 h 28"/>
                <a:gd name="T8" fmla="*/ 14 w 14"/>
                <a:gd name="T9" fmla="*/ 2 h 28"/>
                <a:gd name="T10" fmla="*/ 13 w 14"/>
                <a:gd name="T11" fmla="*/ 0 h 28"/>
                <a:gd name="T12" fmla="*/ 11 w 14"/>
                <a:gd name="T13" fmla="*/ 1 h 28"/>
                <a:gd name="T14" fmla="*/ 0 w 14"/>
                <a:gd name="T15" fmla="*/ 25 h 28"/>
                <a:gd name="T16" fmla="*/ 10 w 14"/>
                <a:gd name="T17" fmla="*/ 28 h 28"/>
                <a:gd name="T18" fmla="*/ 10 w 14"/>
                <a:gd name="T19" fmla="*/ 28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 h="28">
                  <a:moveTo>
                    <a:pt x="10" y="28"/>
                  </a:moveTo>
                  <a:cubicBezTo>
                    <a:pt x="11" y="28"/>
                    <a:pt x="12" y="27"/>
                    <a:pt x="12" y="26"/>
                  </a:cubicBezTo>
                  <a:cubicBezTo>
                    <a:pt x="12" y="25"/>
                    <a:pt x="11" y="25"/>
                    <a:pt x="11" y="24"/>
                  </a:cubicBezTo>
                  <a:cubicBezTo>
                    <a:pt x="5" y="23"/>
                    <a:pt x="5" y="23"/>
                    <a:pt x="5" y="23"/>
                  </a:cubicBezTo>
                  <a:cubicBezTo>
                    <a:pt x="14" y="2"/>
                    <a:pt x="14" y="2"/>
                    <a:pt x="14" y="2"/>
                  </a:cubicBezTo>
                  <a:cubicBezTo>
                    <a:pt x="14" y="1"/>
                    <a:pt x="14" y="0"/>
                    <a:pt x="13" y="0"/>
                  </a:cubicBezTo>
                  <a:cubicBezTo>
                    <a:pt x="12" y="0"/>
                    <a:pt x="11" y="0"/>
                    <a:pt x="11" y="1"/>
                  </a:cubicBezTo>
                  <a:cubicBezTo>
                    <a:pt x="0" y="25"/>
                    <a:pt x="0" y="25"/>
                    <a:pt x="0" y="25"/>
                  </a:cubicBezTo>
                  <a:cubicBezTo>
                    <a:pt x="10" y="28"/>
                    <a:pt x="10" y="28"/>
                    <a:pt x="10" y="28"/>
                  </a:cubicBezTo>
                  <a:cubicBezTo>
                    <a:pt x="10" y="28"/>
                    <a:pt x="10" y="28"/>
                    <a:pt x="10" y="28"/>
                  </a:cubicBezTo>
                  <a:close/>
                </a:path>
              </a:pathLst>
            </a:custGeom>
            <a:solidFill>
              <a:srgbClr val="F9907E"/>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21" name="任意多边形 6">
              <a:extLst>
                <a:ext uri="{FF2B5EF4-FFF2-40B4-BE49-F238E27FC236}">
                  <a16:creationId xmlns:a16="http://schemas.microsoft.com/office/drawing/2014/main" id="{423B6595-DDA8-42A5-BBAD-B3B48C154EEB}"/>
                </a:ext>
              </a:extLst>
            </p:cNvPr>
            <p:cNvSpPr/>
            <p:nvPr/>
          </p:nvSpPr>
          <p:spPr bwMode="auto">
            <a:xfrm>
              <a:off x="6512546" y="2579985"/>
              <a:ext cx="377825" cy="304800"/>
            </a:xfrm>
            <a:custGeom>
              <a:avLst/>
              <a:gdLst>
                <a:gd name="T0" fmla="*/ 21 w 123"/>
                <a:gd name="T1" fmla="*/ 44 h 99"/>
                <a:gd name="T2" fmla="*/ 2 w 123"/>
                <a:gd name="T3" fmla="*/ 80 h 99"/>
                <a:gd name="T4" fmla="*/ 1 w 123"/>
                <a:gd name="T5" fmla="*/ 81 h 99"/>
                <a:gd name="T6" fmla="*/ 2 w 123"/>
                <a:gd name="T7" fmla="*/ 45 h 99"/>
                <a:gd name="T8" fmla="*/ 21 w 123"/>
                <a:gd name="T9" fmla="*/ 15 h 99"/>
                <a:gd name="T10" fmla="*/ 101 w 123"/>
                <a:gd name="T11" fmla="*/ 18 h 99"/>
                <a:gd name="T12" fmla="*/ 121 w 123"/>
                <a:gd name="T13" fmla="*/ 55 h 99"/>
                <a:gd name="T14" fmla="*/ 119 w 123"/>
                <a:gd name="T15" fmla="*/ 73 h 99"/>
                <a:gd name="T16" fmla="*/ 109 w 123"/>
                <a:gd name="T17" fmla="*/ 79 h 99"/>
                <a:gd name="T18" fmla="*/ 104 w 123"/>
                <a:gd name="T19" fmla="*/ 98 h 99"/>
                <a:gd name="T20" fmla="*/ 104 w 123"/>
                <a:gd name="T21" fmla="*/ 73 h 99"/>
                <a:gd name="T22" fmla="*/ 86 w 123"/>
                <a:gd name="T23" fmla="*/ 59 h 99"/>
                <a:gd name="T24" fmla="*/ 49 w 123"/>
                <a:gd name="T25" fmla="*/ 37 h 99"/>
                <a:gd name="T26" fmla="*/ 39 w 123"/>
                <a:gd name="T27" fmla="*/ 27 h 99"/>
                <a:gd name="T28" fmla="*/ 21 w 123"/>
                <a:gd name="T29" fmla="*/ 44 h 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3" h="99">
                  <a:moveTo>
                    <a:pt x="21" y="44"/>
                  </a:moveTo>
                  <a:cubicBezTo>
                    <a:pt x="5" y="50"/>
                    <a:pt x="8" y="71"/>
                    <a:pt x="2" y="80"/>
                  </a:cubicBezTo>
                  <a:cubicBezTo>
                    <a:pt x="2" y="81"/>
                    <a:pt x="2" y="81"/>
                    <a:pt x="1" y="81"/>
                  </a:cubicBezTo>
                  <a:cubicBezTo>
                    <a:pt x="0" y="67"/>
                    <a:pt x="1" y="54"/>
                    <a:pt x="2" y="45"/>
                  </a:cubicBezTo>
                  <a:cubicBezTo>
                    <a:pt x="3" y="32"/>
                    <a:pt x="10" y="21"/>
                    <a:pt x="21" y="15"/>
                  </a:cubicBezTo>
                  <a:cubicBezTo>
                    <a:pt x="52" y="0"/>
                    <a:pt x="82" y="8"/>
                    <a:pt x="101" y="18"/>
                  </a:cubicBezTo>
                  <a:cubicBezTo>
                    <a:pt x="115" y="24"/>
                    <a:pt x="123" y="39"/>
                    <a:pt x="121" y="55"/>
                  </a:cubicBezTo>
                  <a:cubicBezTo>
                    <a:pt x="121" y="60"/>
                    <a:pt x="120" y="66"/>
                    <a:pt x="119" y="73"/>
                  </a:cubicBezTo>
                  <a:cubicBezTo>
                    <a:pt x="116" y="74"/>
                    <a:pt x="110" y="74"/>
                    <a:pt x="109" y="79"/>
                  </a:cubicBezTo>
                  <a:cubicBezTo>
                    <a:pt x="107" y="91"/>
                    <a:pt x="106" y="99"/>
                    <a:pt x="104" y="98"/>
                  </a:cubicBezTo>
                  <a:cubicBezTo>
                    <a:pt x="100" y="96"/>
                    <a:pt x="98" y="82"/>
                    <a:pt x="104" y="73"/>
                  </a:cubicBezTo>
                  <a:cubicBezTo>
                    <a:pt x="104" y="73"/>
                    <a:pt x="100" y="66"/>
                    <a:pt x="86" y="59"/>
                  </a:cubicBezTo>
                  <a:cubicBezTo>
                    <a:pt x="67" y="50"/>
                    <a:pt x="49" y="37"/>
                    <a:pt x="49" y="37"/>
                  </a:cubicBezTo>
                  <a:cubicBezTo>
                    <a:pt x="49" y="37"/>
                    <a:pt x="42" y="32"/>
                    <a:pt x="39" y="27"/>
                  </a:cubicBezTo>
                  <a:cubicBezTo>
                    <a:pt x="39" y="27"/>
                    <a:pt x="34" y="39"/>
                    <a:pt x="21" y="44"/>
                  </a:cubicBezTo>
                  <a:close/>
                </a:path>
              </a:pathLst>
            </a:custGeom>
            <a:solidFill>
              <a:srgbClr val="3C3C48"/>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22" name="任意多边形 7">
              <a:extLst>
                <a:ext uri="{FF2B5EF4-FFF2-40B4-BE49-F238E27FC236}">
                  <a16:creationId xmlns:a16="http://schemas.microsoft.com/office/drawing/2014/main" id="{156AE2DA-BAF9-4B4C-8FBB-8FA98042F22C}"/>
                </a:ext>
              </a:extLst>
            </p:cNvPr>
            <p:cNvSpPr/>
            <p:nvPr/>
          </p:nvSpPr>
          <p:spPr bwMode="auto">
            <a:xfrm>
              <a:off x="6595096" y="2799060"/>
              <a:ext cx="25400" cy="42863"/>
            </a:xfrm>
            <a:custGeom>
              <a:avLst/>
              <a:gdLst>
                <a:gd name="T0" fmla="*/ 8 w 8"/>
                <a:gd name="T1" fmla="*/ 7 h 14"/>
                <a:gd name="T2" fmla="*/ 3 w 8"/>
                <a:gd name="T3" fmla="*/ 14 h 14"/>
                <a:gd name="T4" fmla="*/ 0 w 8"/>
                <a:gd name="T5" fmla="*/ 7 h 14"/>
                <a:gd name="T6" fmla="*/ 4 w 8"/>
                <a:gd name="T7" fmla="*/ 0 h 14"/>
                <a:gd name="T8" fmla="*/ 8 w 8"/>
                <a:gd name="T9" fmla="*/ 7 h 14"/>
              </a:gdLst>
              <a:ahLst/>
              <a:cxnLst>
                <a:cxn ang="0">
                  <a:pos x="T0" y="T1"/>
                </a:cxn>
                <a:cxn ang="0">
                  <a:pos x="T2" y="T3"/>
                </a:cxn>
                <a:cxn ang="0">
                  <a:pos x="T4" y="T5"/>
                </a:cxn>
                <a:cxn ang="0">
                  <a:pos x="T6" y="T7"/>
                </a:cxn>
                <a:cxn ang="0">
                  <a:pos x="T8" y="T9"/>
                </a:cxn>
              </a:cxnLst>
              <a:rect l="0" t="0" r="r" b="b"/>
              <a:pathLst>
                <a:path w="8" h="14">
                  <a:moveTo>
                    <a:pt x="8" y="7"/>
                  </a:moveTo>
                  <a:cubicBezTo>
                    <a:pt x="8" y="11"/>
                    <a:pt x="6" y="14"/>
                    <a:pt x="3" y="14"/>
                  </a:cubicBezTo>
                  <a:cubicBezTo>
                    <a:pt x="1" y="14"/>
                    <a:pt x="0" y="10"/>
                    <a:pt x="0" y="7"/>
                  </a:cubicBezTo>
                  <a:cubicBezTo>
                    <a:pt x="0" y="3"/>
                    <a:pt x="2" y="0"/>
                    <a:pt x="4" y="0"/>
                  </a:cubicBezTo>
                  <a:cubicBezTo>
                    <a:pt x="7" y="0"/>
                    <a:pt x="8" y="4"/>
                    <a:pt x="8" y="7"/>
                  </a:cubicBezTo>
                  <a:close/>
                </a:path>
              </a:pathLst>
            </a:custGeom>
            <a:solidFill>
              <a:srgbClr val="3C3C48"/>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23" name="任意多边形 8">
              <a:extLst>
                <a:ext uri="{FF2B5EF4-FFF2-40B4-BE49-F238E27FC236}">
                  <a16:creationId xmlns:a16="http://schemas.microsoft.com/office/drawing/2014/main" id="{3DC5CDC3-979F-483E-B20F-CE4E882CB644}"/>
                </a:ext>
              </a:extLst>
            </p:cNvPr>
            <p:cNvSpPr/>
            <p:nvPr/>
          </p:nvSpPr>
          <p:spPr bwMode="auto">
            <a:xfrm>
              <a:off x="6731621" y="2806997"/>
              <a:ext cx="23813" cy="42863"/>
            </a:xfrm>
            <a:custGeom>
              <a:avLst/>
              <a:gdLst>
                <a:gd name="T0" fmla="*/ 8 w 8"/>
                <a:gd name="T1" fmla="*/ 7 h 14"/>
                <a:gd name="T2" fmla="*/ 4 w 8"/>
                <a:gd name="T3" fmla="*/ 14 h 14"/>
                <a:gd name="T4" fmla="*/ 0 w 8"/>
                <a:gd name="T5" fmla="*/ 7 h 14"/>
                <a:gd name="T6" fmla="*/ 4 w 8"/>
                <a:gd name="T7" fmla="*/ 0 h 14"/>
                <a:gd name="T8" fmla="*/ 8 w 8"/>
                <a:gd name="T9" fmla="*/ 7 h 14"/>
              </a:gdLst>
              <a:ahLst/>
              <a:cxnLst>
                <a:cxn ang="0">
                  <a:pos x="T0" y="T1"/>
                </a:cxn>
                <a:cxn ang="0">
                  <a:pos x="T2" y="T3"/>
                </a:cxn>
                <a:cxn ang="0">
                  <a:pos x="T4" y="T5"/>
                </a:cxn>
                <a:cxn ang="0">
                  <a:pos x="T6" y="T7"/>
                </a:cxn>
                <a:cxn ang="0">
                  <a:pos x="T8" y="T9"/>
                </a:cxn>
              </a:cxnLst>
              <a:rect l="0" t="0" r="r" b="b"/>
              <a:pathLst>
                <a:path w="8" h="14">
                  <a:moveTo>
                    <a:pt x="8" y="7"/>
                  </a:moveTo>
                  <a:cubicBezTo>
                    <a:pt x="8" y="11"/>
                    <a:pt x="6" y="14"/>
                    <a:pt x="4" y="14"/>
                  </a:cubicBezTo>
                  <a:cubicBezTo>
                    <a:pt x="1" y="14"/>
                    <a:pt x="0" y="11"/>
                    <a:pt x="0" y="7"/>
                  </a:cubicBezTo>
                  <a:cubicBezTo>
                    <a:pt x="0" y="3"/>
                    <a:pt x="2" y="0"/>
                    <a:pt x="4" y="0"/>
                  </a:cubicBezTo>
                  <a:cubicBezTo>
                    <a:pt x="7" y="1"/>
                    <a:pt x="8" y="4"/>
                    <a:pt x="8" y="7"/>
                  </a:cubicBezTo>
                  <a:close/>
                </a:path>
              </a:pathLst>
            </a:custGeom>
            <a:solidFill>
              <a:srgbClr val="3C3C48"/>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24" name="任意多边形 9">
              <a:extLst>
                <a:ext uri="{FF2B5EF4-FFF2-40B4-BE49-F238E27FC236}">
                  <a16:creationId xmlns:a16="http://schemas.microsoft.com/office/drawing/2014/main" id="{4322FA5B-7948-4B0F-8843-2EAE6EAAF708}"/>
                </a:ext>
              </a:extLst>
            </p:cNvPr>
            <p:cNvSpPr/>
            <p:nvPr/>
          </p:nvSpPr>
          <p:spPr bwMode="auto">
            <a:xfrm>
              <a:off x="6555408" y="2760960"/>
              <a:ext cx="84138" cy="19050"/>
            </a:xfrm>
            <a:custGeom>
              <a:avLst/>
              <a:gdLst>
                <a:gd name="T0" fmla="*/ 7 w 27"/>
                <a:gd name="T1" fmla="*/ 1 h 6"/>
                <a:gd name="T2" fmla="*/ 24 w 27"/>
                <a:gd name="T3" fmla="*/ 0 h 6"/>
                <a:gd name="T4" fmla="*/ 27 w 27"/>
                <a:gd name="T5" fmla="*/ 4 h 6"/>
                <a:gd name="T6" fmla="*/ 27 w 27"/>
                <a:gd name="T7" fmla="*/ 4 h 6"/>
                <a:gd name="T8" fmla="*/ 24 w 27"/>
                <a:gd name="T9" fmla="*/ 5 h 6"/>
                <a:gd name="T10" fmla="*/ 0 w 27"/>
                <a:gd name="T11" fmla="*/ 5 h 6"/>
                <a:gd name="T12" fmla="*/ 2 w 27"/>
                <a:gd name="T13" fmla="*/ 3 h 6"/>
                <a:gd name="T14" fmla="*/ 7 w 27"/>
                <a:gd name="T15" fmla="*/ 1 h 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 h="6">
                  <a:moveTo>
                    <a:pt x="7" y="1"/>
                  </a:moveTo>
                  <a:cubicBezTo>
                    <a:pt x="10" y="0"/>
                    <a:pt x="17" y="0"/>
                    <a:pt x="24" y="0"/>
                  </a:cubicBezTo>
                  <a:cubicBezTo>
                    <a:pt x="26" y="1"/>
                    <a:pt x="27" y="2"/>
                    <a:pt x="27" y="4"/>
                  </a:cubicBezTo>
                  <a:cubicBezTo>
                    <a:pt x="27" y="4"/>
                    <a:pt x="27" y="4"/>
                    <a:pt x="27" y="4"/>
                  </a:cubicBezTo>
                  <a:cubicBezTo>
                    <a:pt x="27" y="5"/>
                    <a:pt x="25" y="6"/>
                    <a:pt x="24" y="5"/>
                  </a:cubicBezTo>
                  <a:cubicBezTo>
                    <a:pt x="19" y="5"/>
                    <a:pt x="6" y="4"/>
                    <a:pt x="0" y="5"/>
                  </a:cubicBezTo>
                  <a:cubicBezTo>
                    <a:pt x="0" y="4"/>
                    <a:pt x="1" y="4"/>
                    <a:pt x="2" y="3"/>
                  </a:cubicBezTo>
                  <a:cubicBezTo>
                    <a:pt x="3" y="2"/>
                    <a:pt x="5" y="1"/>
                    <a:pt x="7" y="1"/>
                  </a:cubicBezTo>
                  <a:close/>
                </a:path>
              </a:pathLst>
            </a:custGeom>
            <a:solidFill>
              <a:srgbClr val="3C3C48"/>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25" name="任意多边形 10">
              <a:extLst>
                <a:ext uri="{FF2B5EF4-FFF2-40B4-BE49-F238E27FC236}">
                  <a16:creationId xmlns:a16="http://schemas.microsoft.com/office/drawing/2014/main" id="{30B18556-EAF0-4086-9D34-00C5B081AE33}"/>
                </a:ext>
              </a:extLst>
            </p:cNvPr>
            <p:cNvSpPr/>
            <p:nvPr/>
          </p:nvSpPr>
          <p:spPr bwMode="auto">
            <a:xfrm>
              <a:off x="6715746" y="2770485"/>
              <a:ext cx="82550" cy="28575"/>
            </a:xfrm>
            <a:custGeom>
              <a:avLst/>
              <a:gdLst>
                <a:gd name="T0" fmla="*/ 21 w 27"/>
                <a:gd name="T1" fmla="*/ 3 h 9"/>
                <a:gd name="T2" fmla="*/ 4 w 27"/>
                <a:gd name="T3" fmla="*/ 0 h 9"/>
                <a:gd name="T4" fmla="*/ 0 w 27"/>
                <a:gd name="T5" fmla="*/ 3 h 9"/>
                <a:gd name="T6" fmla="*/ 0 w 27"/>
                <a:gd name="T7" fmla="*/ 3 h 9"/>
                <a:gd name="T8" fmla="*/ 3 w 27"/>
                <a:gd name="T9" fmla="*/ 5 h 9"/>
                <a:gd name="T10" fmla="*/ 26 w 27"/>
                <a:gd name="T11" fmla="*/ 9 h 9"/>
                <a:gd name="T12" fmla="*/ 25 w 27"/>
                <a:gd name="T13" fmla="*/ 6 h 9"/>
                <a:gd name="T14" fmla="*/ 21 w 27"/>
                <a:gd name="T15" fmla="*/ 3 h 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 h="9">
                  <a:moveTo>
                    <a:pt x="21" y="3"/>
                  </a:moveTo>
                  <a:cubicBezTo>
                    <a:pt x="17" y="2"/>
                    <a:pt x="11" y="0"/>
                    <a:pt x="4" y="0"/>
                  </a:cubicBezTo>
                  <a:cubicBezTo>
                    <a:pt x="2" y="0"/>
                    <a:pt x="0" y="1"/>
                    <a:pt x="0" y="3"/>
                  </a:cubicBezTo>
                  <a:cubicBezTo>
                    <a:pt x="0" y="3"/>
                    <a:pt x="0" y="3"/>
                    <a:pt x="0" y="3"/>
                  </a:cubicBezTo>
                  <a:cubicBezTo>
                    <a:pt x="1" y="4"/>
                    <a:pt x="2" y="5"/>
                    <a:pt x="3" y="5"/>
                  </a:cubicBezTo>
                  <a:cubicBezTo>
                    <a:pt x="8" y="5"/>
                    <a:pt x="21" y="6"/>
                    <a:pt x="26" y="9"/>
                  </a:cubicBezTo>
                  <a:cubicBezTo>
                    <a:pt x="27" y="8"/>
                    <a:pt x="26" y="7"/>
                    <a:pt x="25" y="6"/>
                  </a:cubicBezTo>
                  <a:cubicBezTo>
                    <a:pt x="24" y="5"/>
                    <a:pt x="23" y="4"/>
                    <a:pt x="21" y="3"/>
                  </a:cubicBezTo>
                  <a:close/>
                </a:path>
              </a:pathLst>
            </a:custGeom>
            <a:solidFill>
              <a:srgbClr val="3C3C48"/>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26" name="任意多边形 11">
              <a:extLst>
                <a:ext uri="{FF2B5EF4-FFF2-40B4-BE49-F238E27FC236}">
                  <a16:creationId xmlns:a16="http://schemas.microsoft.com/office/drawing/2014/main" id="{016DA1D4-DEEB-4B6A-A018-D06A0E2F81CE}"/>
                </a:ext>
              </a:extLst>
            </p:cNvPr>
            <p:cNvSpPr/>
            <p:nvPr/>
          </p:nvSpPr>
          <p:spPr bwMode="auto">
            <a:xfrm>
              <a:off x="6617321" y="2935585"/>
              <a:ext cx="114300" cy="58738"/>
            </a:xfrm>
            <a:custGeom>
              <a:avLst/>
              <a:gdLst>
                <a:gd name="T0" fmla="*/ 0 w 37"/>
                <a:gd name="T1" fmla="*/ 0 h 19"/>
                <a:gd name="T2" fmla="*/ 17 w 37"/>
                <a:gd name="T3" fmla="*/ 18 h 19"/>
                <a:gd name="T4" fmla="*/ 37 w 37"/>
                <a:gd name="T5" fmla="*/ 3 h 19"/>
                <a:gd name="T6" fmla="*/ 0 w 37"/>
                <a:gd name="T7" fmla="*/ 0 h 19"/>
              </a:gdLst>
              <a:ahLst/>
              <a:cxnLst>
                <a:cxn ang="0">
                  <a:pos x="T0" y="T1"/>
                </a:cxn>
                <a:cxn ang="0">
                  <a:pos x="T2" y="T3"/>
                </a:cxn>
                <a:cxn ang="0">
                  <a:pos x="T4" y="T5"/>
                </a:cxn>
                <a:cxn ang="0">
                  <a:pos x="T6" y="T7"/>
                </a:cxn>
              </a:cxnLst>
              <a:rect l="0" t="0" r="r" b="b"/>
              <a:pathLst>
                <a:path w="37" h="19">
                  <a:moveTo>
                    <a:pt x="0" y="0"/>
                  </a:moveTo>
                  <a:cubicBezTo>
                    <a:pt x="0" y="6"/>
                    <a:pt x="4" y="17"/>
                    <a:pt x="17" y="18"/>
                  </a:cubicBezTo>
                  <a:cubicBezTo>
                    <a:pt x="30" y="19"/>
                    <a:pt x="35" y="10"/>
                    <a:pt x="37" y="3"/>
                  </a:cubicBez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27" name="任意多边形 12">
              <a:extLst>
                <a:ext uri="{FF2B5EF4-FFF2-40B4-BE49-F238E27FC236}">
                  <a16:creationId xmlns:a16="http://schemas.microsoft.com/office/drawing/2014/main" id="{D51DC9EB-0BA2-4884-AFC0-716D4D214CB0}"/>
                </a:ext>
              </a:extLst>
            </p:cNvPr>
            <p:cNvSpPr/>
            <p:nvPr/>
          </p:nvSpPr>
          <p:spPr bwMode="auto">
            <a:xfrm>
              <a:off x="6641133" y="3007022"/>
              <a:ext cx="52388" cy="19050"/>
            </a:xfrm>
            <a:custGeom>
              <a:avLst/>
              <a:gdLst>
                <a:gd name="T0" fmla="*/ 8 w 17"/>
                <a:gd name="T1" fmla="*/ 6 h 6"/>
                <a:gd name="T2" fmla="*/ 1 w 17"/>
                <a:gd name="T3" fmla="*/ 3 h 6"/>
                <a:gd name="T4" fmla="*/ 1 w 17"/>
                <a:gd name="T5" fmla="*/ 0 h 6"/>
                <a:gd name="T6" fmla="*/ 3 w 17"/>
                <a:gd name="T7" fmla="*/ 0 h 6"/>
                <a:gd name="T8" fmla="*/ 3 w 17"/>
                <a:gd name="T9" fmla="*/ 0 h 6"/>
                <a:gd name="T10" fmla="*/ 8 w 17"/>
                <a:gd name="T11" fmla="*/ 2 h 6"/>
                <a:gd name="T12" fmla="*/ 15 w 17"/>
                <a:gd name="T13" fmla="*/ 1 h 6"/>
                <a:gd name="T14" fmla="*/ 17 w 17"/>
                <a:gd name="T15" fmla="*/ 2 h 6"/>
                <a:gd name="T16" fmla="*/ 16 w 17"/>
                <a:gd name="T17" fmla="*/ 4 h 6"/>
                <a:gd name="T18" fmla="*/ 8 w 17"/>
                <a:gd name="T19" fmla="*/ 6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 h="6">
                  <a:moveTo>
                    <a:pt x="8" y="6"/>
                  </a:moveTo>
                  <a:cubicBezTo>
                    <a:pt x="4" y="5"/>
                    <a:pt x="1" y="3"/>
                    <a:pt x="1" y="3"/>
                  </a:cubicBezTo>
                  <a:cubicBezTo>
                    <a:pt x="0" y="2"/>
                    <a:pt x="0" y="1"/>
                    <a:pt x="1" y="0"/>
                  </a:cubicBezTo>
                  <a:cubicBezTo>
                    <a:pt x="1" y="0"/>
                    <a:pt x="2" y="0"/>
                    <a:pt x="3" y="0"/>
                  </a:cubicBezTo>
                  <a:cubicBezTo>
                    <a:pt x="3" y="0"/>
                    <a:pt x="3" y="0"/>
                    <a:pt x="3" y="0"/>
                  </a:cubicBezTo>
                  <a:cubicBezTo>
                    <a:pt x="3" y="0"/>
                    <a:pt x="5" y="2"/>
                    <a:pt x="8" y="2"/>
                  </a:cubicBezTo>
                  <a:cubicBezTo>
                    <a:pt x="12" y="2"/>
                    <a:pt x="15" y="1"/>
                    <a:pt x="15" y="1"/>
                  </a:cubicBezTo>
                  <a:cubicBezTo>
                    <a:pt x="15" y="0"/>
                    <a:pt x="16" y="1"/>
                    <a:pt x="17" y="2"/>
                  </a:cubicBezTo>
                  <a:cubicBezTo>
                    <a:pt x="17" y="2"/>
                    <a:pt x="17" y="3"/>
                    <a:pt x="16" y="4"/>
                  </a:cubicBezTo>
                  <a:cubicBezTo>
                    <a:pt x="16" y="4"/>
                    <a:pt x="12" y="6"/>
                    <a:pt x="8" y="6"/>
                  </a:cubicBezTo>
                  <a:close/>
                </a:path>
              </a:pathLst>
            </a:custGeom>
            <a:solidFill>
              <a:srgbClr val="F9907E"/>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28" name="任意多边形 13">
              <a:extLst>
                <a:ext uri="{FF2B5EF4-FFF2-40B4-BE49-F238E27FC236}">
                  <a16:creationId xmlns:a16="http://schemas.microsoft.com/office/drawing/2014/main" id="{E68BC864-FA17-4C5C-A502-671541C6B277}"/>
                </a:ext>
              </a:extLst>
            </p:cNvPr>
            <p:cNvSpPr/>
            <p:nvPr/>
          </p:nvSpPr>
          <p:spPr bwMode="auto">
            <a:xfrm>
              <a:off x="6837983" y="2776835"/>
              <a:ext cx="85725" cy="157163"/>
            </a:xfrm>
            <a:custGeom>
              <a:avLst/>
              <a:gdLst>
                <a:gd name="T0" fmla="*/ 3 w 28"/>
                <a:gd name="T1" fmla="*/ 13 h 51"/>
                <a:gd name="T2" fmla="*/ 22 w 28"/>
                <a:gd name="T3" fmla="*/ 11 h 51"/>
                <a:gd name="T4" fmla="*/ 0 w 28"/>
                <a:gd name="T5" fmla="*/ 43 h 51"/>
                <a:gd name="T6" fmla="*/ 3 w 28"/>
                <a:gd name="T7" fmla="*/ 13 h 51"/>
              </a:gdLst>
              <a:ahLst/>
              <a:cxnLst>
                <a:cxn ang="0">
                  <a:pos x="T0" y="T1"/>
                </a:cxn>
                <a:cxn ang="0">
                  <a:pos x="T2" y="T3"/>
                </a:cxn>
                <a:cxn ang="0">
                  <a:pos x="T4" y="T5"/>
                </a:cxn>
                <a:cxn ang="0">
                  <a:pos x="T6" y="T7"/>
                </a:cxn>
              </a:cxnLst>
              <a:rect l="0" t="0" r="r" b="b"/>
              <a:pathLst>
                <a:path w="28" h="51">
                  <a:moveTo>
                    <a:pt x="3" y="13"/>
                  </a:moveTo>
                  <a:cubicBezTo>
                    <a:pt x="3" y="13"/>
                    <a:pt x="16" y="0"/>
                    <a:pt x="22" y="11"/>
                  </a:cubicBezTo>
                  <a:cubicBezTo>
                    <a:pt x="28" y="21"/>
                    <a:pt x="16" y="51"/>
                    <a:pt x="0" y="43"/>
                  </a:cubicBezTo>
                  <a:lnTo>
                    <a:pt x="3" y="13"/>
                  </a:lnTo>
                  <a:close/>
                </a:path>
              </a:pathLst>
            </a:custGeom>
            <a:solidFill>
              <a:srgbClr val="FAB98A"/>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29" name="任意多边形 14">
              <a:extLst>
                <a:ext uri="{FF2B5EF4-FFF2-40B4-BE49-F238E27FC236}">
                  <a16:creationId xmlns:a16="http://schemas.microsoft.com/office/drawing/2014/main" id="{632A30BD-7652-4FB6-AE2A-17493C566565}"/>
                </a:ext>
              </a:extLst>
            </p:cNvPr>
            <p:cNvSpPr/>
            <p:nvPr/>
          </p:nvSpPr>
          <p:spPr bwMode="auto">
            <a:xfrm>
              <a:off x="6850683" y="2899072"/>
              <a:ext cx="22225" cy="22225"/>
            </a:xfrm>
            <a:custGeom>
              <a:avLst/>
              <a:gdLst>
                <a:gd name="T0" fmla="*/ 7 w 7"/>
                <a:gd name="T1" fmla="*/ 4 h 7"/>
                <a:gd name="T2" fmla="*/ 3 w 7"/>
                <a:gd name="T3" fmla="*/ 7 h 7"/>
                <a:gd name="T4" fmla="*/ 0 w 7"/>
                <a:gd name="T5" fmla="*/ 4 h 7"/>
                <a:gd name="T6" fmla="*/ 4 w 7"/>
                <a:gd name="T7" fmla="*/ 0 h 7"/>
                <a:gd name="T8" fmla="*/ 7 w 7"/>
                <a:gd name="T9" fmla="*/ 4 h 7"/>
              </a:gdLst>
              <a:ahLst/>
              <a:cxnLst>
                <a:cxn ang="0">
                  <a:pos x="T0" y="T1"/>
                </a:cxn>
                <a:cxn ang="0">
                  <a:pos x="T2" y="T3"/>
                </a:cxn>
                <a:cxn ang="0">
                  <a:pos x="T4" y="T5"/>
                </a:cxn>
                <a:cxn ang="0">
                  <a:pos x="T6" y="T7"/>
                </a:cxn>
                <a:cxn ang="0">
                  <a:pos x="T8" y="T9"/>
                </a:cxn>
              </a:cxnLst>
              <a:rect l="0" t="0" r="r" b="b"/>
              <a:pathLst>
                <a:path w="7" h="7">
                  <a:moveTo>
                    <a:pt x="7" y="4"/>
                  </a:moveTo>
                  <a:cubicBezTo>
                    <a:pt x="7" y="6"/>
                    <a:pt x="5" y="7"/>
                    <a:pt x="3" y="7"/>
                  </a:cubicBezTo>
                  <a:cubicBezTo>
                    <a:pt x="1" y="7"/>
                    <a:pt x="0" y="5"/>
                    <a:pt x="0" y="4"/>
                  </a:cubicBezTo>
                  <a:cubicBezTo>
                    <a:pt x="0" y="2"/>
                    <a:pt x="2" y="0"/>
                    <a:pt x="4" y="0"/>
                  </a:cubicBezTo>
                  <a:cubicBezTo>
                    <a:pt x="5" y="1"/>
                    <a:pt x="7" y="2"/>
                    <a:pt x="7" y="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30" name="任意多边形 15">
              <a:extLst>
                <a:ext uri="{FF2B5EF4-FFF2-40B4-BE49-F238E27FC236}">
                  <a16:creationId xmlns:a16="http://schemas.microsoft.com/office/drawing/2014/main" id="{FFE538D3-E0E8-4F42-92A0-E0D500E65B1F}"/>
                </a:ext>
              </a:extLst>
            </p:cNvPr>
            <p:cNvSpPr/>
            <p:nvPr/>
          </p:nvSpPr>
          <p:spPr bwMode="auto">
            <a:xfrm>
              <a:off x="6847508" y="2829222"/>
              <a:ext cx="52388" cy="49213"/>
            </a:xfrm>
            <a:custGeom>
              <a:avLst/>
              <a:gdLst>
                <a:gd name="T0" fmla="*/ 2 w 17"/>
                <a:gd name="T1" fmla="*/ 16 h 16"/>
                <a:gd name="T2" fmla="*/ 3 w 17"/>
                <a:gd name="T3" fmla="*/ 15 h 16"/>
                <a:gd name="T4" fmla="*/ 16 w 17"/>
                <a:gd name="T5" fmla="*/ 3 h 16"/>
                <a:gd name="T6" fmla="*/ 17 w 17"/>
                <a:gd name="T7" fmla="*/ 1 h 16"/>
                <a:gd name="T8" fmla="*/ 15 w 17"/>
                <a:gd name="T9" fmla="*/ 0 h 16"/>
                <a:gd name="T10" fmla="*/ 0 w 17"/>
                <a:gd name="T11" fmla="*/ 15 h 16"/>
                <a:gd name="T12" fmla="*/ 1 w 17"/>
                <a:gd name="T13" fmla="*/ 16 h 16"/>
                <a:gd name="T14" fmla="*/ 2 w 17"/>
                <a:gd name="T15" fmla="*/ 16 h 1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7" h="16">
                  <a:moveTo>
                    <a:pt x="2" y="16"/>
                  </a:moveTo>
                  <a:cubicBezTo>
                    <a:pt x="2" y="16"/>
                    <a:pt x="3" y="16"/>
                    <a:pt x="3" y="15"/>
                  </a:cubicBezTo>
                  <a:cubicBezTo>
                    <a:pt x="6" y="6"/>
                    <a:pt x="16" y="3"/>
                    <a:pt x="16" y="3"/>
                  </a:cubicBezTo>
                  <a:cubicBezTo>
                    <a:pt x="17" y="3"/>
                    <a:pt x="17" y="2"/>
                    <a:pt x="17" y="1"/>
                  </a:cubicBezTo>
                  <a:cubicBezTo>
                    <a:pt x="17" y="0"/>
                    <a:pt x="16" y="0"/>
                    <a:pt x="15" y="0"/>
                  </a:cubicBezTo>
                  <a:cubicBezTo>
                    <a:pt x="15" y="0"/>
                    <a:pt x="4" y="4"/>
                    <a:pt x="0" y="15"/>
                  </a:cubicBezTo>
                  <a:cubicBezTo>
                    <a:pt x="0" y="15"/>
                    <a:pt x="1" y="16"/>
                    <a:pt x="1" y="16"/>
                  </a:cubicBezTo>
                  <a:cubicBezTo>
                    <a:pt x="1" y="16"/>
                    <a:pt x="2" y="16"/>
                    <a:pt x="2" y="16"/>
                  </a:cubicBezTo>
                  <a:close/>
                </a:path>
              </a:pathLst>
            </a:custGeom>
            <a:solidFill>
              <a:srgbClr val="F9907E"/>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31" name="任意多边形 16">
              <a:extLst>
                <a:ext uri="{FF2B5EF4-FFF2-40B4-BE49-F238E27FC236}">
                  <a16:creationId xmlns:a16="http://schemas.microsoft.com/office/drawing/2014/main" id="{911A4584-3A30-4700-AFCA-A4F0289BEE16}"/>
                </a:ext>
              </a:extLst>
            </p:cNvPr>
            <p:cNvSpPr/>
            <p:nvPr/>
          </p:nvSpPr>
          <p:spPr bwMode="auto">
            <a:xfrm>
              <a:off x="6866558" y="2845097"/>
              <a:ext cx="20638" cy="20638"/>
            </a:xfrm>
            <a:custGeom>
              <a:avLst/>
              <a:gdLst>
                <a:gd name="T0" fmla="*/ 5 w 7"/>
                <a:gd name="T1" fmla="*/ 7 h 7"/>
                <a:gd name="T2" fmla="*/ 6 w 7"/>
                <a:gd name="T3" fmla="*/ 7 h 7"/>
                <a:gd name="T4" fmla="*/ 7 w 7"/>
                <a:gd name="T5" fmla="*/ 5 h 7"/>
                <a:gd name="T6" fmla="*/ 2 w 7"/>
                <a:gd name="T7" fmla="*/ 0 h 7"/>
                <a:gd name="T8" fmla="*/ 0 w 7"/>
                <a:gd name="T9" fmla="*/ 1 h 7"/>
                <a:gd name="T10" fmla="*/ 0 w 7"/>
                <a:gd name="T11" fmla="*/ 3 h 7"/>
                <a:gd name="T12" fmla="*/ 4 w 7"/>
                <a:gd name="T13" fmla="*/ 7 h 7"/>
                <a:gd name="T14" fmla="*/ 5 w 7"/>
                <a:gd name="T15" fmla="*/ 7 h 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 h="7">
                  <a:moveTo>
                    <a:pt x="5" y="7"/>
                  </a:moveTo>
                  <a:cubicBezTo>
                    <a:pt x="6" y="7"/>
                    <a:pt x="6" y="7"/>
                    <a:pt x="6" y="7"/>
                  </a:cubicBezTo>
                  <a:cubicBezTo>
                    <a:pt x="7" y="7"/>
                    <a:pt x="7" y="6"/>
                    <a:pt x="7" y="5"/>
                  </a:cubicBezTo>
                  <a:cubicBezTo>
                    <a:pt x="7" y="5"/>
                    <a:pt x="5" y="2"/>
                    <a:pt x="2" y="0"/>
                  </a:cubicBezTo>
                  <a:cubicBezTo>
                    <a:pt x="1" y="0"/>
                    <a:pt x="0" y="0"/>
                    <a:pt x="0" y="1"/>
                  </a:cubicBezTo>
                  <a:cubicBezTo>
                    <a:pt x="0" y="2"/>
                    <a:pt x="0" y="3"/>
                    <a:pt x="0" y="3"/>
                  </a:cubicBezTo>
                  <a:cubicBezTo>
                    <a:pt x="3" y="4"/>
                    <a:pt x="4" y="7"/>
                    <a:pt x="4" y="7"/>
                  </a:cubicBezTo>
                  <a:cubicBezTo>
                    <a:pt x="5" y="7"/>
                    <a:pt x="5" y="7"/>
                    <a:pt x="5" y="7"/>
                  </a:cubicBezTo>
                  <a:close/>
                </a:path>
              </a:pathLst>
            </a:custGeom>
            <a:solidFill>
              <a:srgbClr val="F9907E"/>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32" name="任意多边形 17">
              <a:extLst>
                <a:ext uri="{FF2B5EF4-FFF2-40B4-BE49-F238E27FC236}">
                  <a16:creationId xmlns:a16="http://schemas.microsoft.com/office/drawing/2014/main" id="{549BE2D3-E41F-49B1-B1E1-3C66B99E585C}"/>
                </a:ext>
              </a:extLst>
            </p:cNvPr>
            <p:cNvSpPr/>
            <p:nvPr/>
          </p:nvSpPr>
          <p:spPr bwMode="auto">
            <a:xfrm>
              <a:off x="5837858" y="3503910"/>
              <a:ext cx="147638" cy="871538"/>
            </a:xfrm>
            <a:custGeom>
              <a:avLst/>
              <a:gdLst>
                <a:gd name="T0" fmla="*/ 48 w 48"/>
                <a:gd name="T1" fmla="*/ 262 h 284"/>
                <a:gd name="T2" fmla="*/ 48 w 48"/>
                <a:gd name="T3" fmla="*/ 21 h 284"/>
                <a:gd name="T4" fmla="*/ 27 w 48"/>
                <a:gd name="T5" fmla="*/ 0 h 284"/>
                <a:gd name="T6" fmla="*/ 21 w 48"/>
                <a:gd name="T7" fmla="*/ 0 h 284"/>
                <a:gd name="T8" fmla="*/ 0 w 48"/>
                <a:gd name="T9" fmla="*/ 21 h 284"/>
                <a:gd name="T10" fmla="*/ 0 w 48"/>
                <a:gd name="T11" fmla="*/ 262 h 284"/>
                <a:gd name="T12" fmla="*/ 21 w 48"/>
                <a:gd name="T13" fmla="*/ 284 h 284"/>
                <a:gd name="T14" fmla="*/ 27 w 48"/>
                <a:gd name="T15" fmla="*/ 284 h 284"/>
                <a:gd name="T16" fmla="*/ 48 w 48"/>
                <a:gd name="T17" fmla="*/ 262 h 2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8" h="284">
                  <a:moveTo>
                    <a:pt x="48" y="262"/>
                  </a:moveTo>
                  <a:cubicBezTo>
                    <a:pt x="48" y="21"/>
                    <a:pt x="48" y="21"/>
                    <a:pt x="48" y="21"/>
                  </a:cubicBezTo>
                  <a:cubicBezTo>
                    <a:pt x="48" y="9"/>
                    <a:pt x="38" y="0"/>
                    <a:pt x="27" y="0"/>
                  </a:cubicBezTo>
                  <a:cubicBezTo>
                    <a:pt x="21" y="0"/>
                    <a:pt x="21" y="0"/>
                    <a:pt x="21" y="0"/>
                  </a:cubicBezTo>
                  <a:cubicBezTo>
                    <a:pt x="10" y="0"/>
                    <a:pt x="0" y="9"/>
                    <a:pt x="0" y="21"/>
                  </a:cubicBezTo>
                  <a:cubicBezTo>
                    <a:pt x="0" y="262"/>
                    <a:pt x="0" y="262"/>
                    <a:pt x="0" y="262"/>
                  </a:cubicBezTo>
                  <a:cubicBezTo>
                    <a:pt x="0" y="274"/>
                    <a:pt x="10" y="284"/>
                    <a:pt x="21" y="284"/>
                  </a:cubicBezTo>
                  <a:cubicBezTo>
                    <a:pt x="27" y="284"/>
                    <a:pt x="27" y="284"/>
                    <a:pt x="27" y="284"/>
                  </a:cubicBezTo>
                  <a:cubicBezTo>
                    <a:pt x="38" y="284"/>
                    <a:pt x="48" y="274"/>
                    <a:pt x="48" y="262"/>
                  </a:cubicBezTo>
                  <a:close/>
                </a:path>
              </a:pathLst>
            </a:custGeom>
            <a:solidFill>
              <a:srgbClr val="3C3C48"/>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33" name="任意多边形 18">
              <a:extLst>
                <a:ext uri="{FF2B5EF4-FFF2-40B4-BE49-F238E27FC236}">
                  <a16:creationId xmlns:a16="http://schemas.microsoft.com/office/drawing/2014/main" id="{8553DBC0-A7A2-4F7C-A013-27CE9A2F7978}"/>
                </a:ext>
              </a:extLst>
            </p:cNvPr>
            <p:cNvSpPr/>
            <p:nvPr/>
          </p:nvSpPr>
          <p:spPr bwMode="auto">
            <a:xfrm>
              <a:off x="5985496" y="3576935"/>
              <a:ext cx="563563" cy="720725"/>
            </a:xfrm>
            <a:custGeom>
              <a:avLst/>
              <a:gdLst>
                <a:gd name="T0" fmla="*/ 184 w 184"/>
                <a:gd name="T1" fmla="*/ 182 h 235"/>
                <a:gd name="T2" fmla="*/ 184 w 184"/>
                <a:gd name="T3" fmla="*/ 53 h 235"/>
                <a:gd name="T4" fmla="*/ 131 w 184"/>
                <a:gd name="T5" fmla="*/ 0 h 235"/>
                <a:gd name="T6" fmla="*/ 0 w 184"/>
                <a:gd name="T7" fmla="*/ 0 h 235"/>
                <a:gd name="T8" fmla="*/ 0 w 184"/>
                <a:gd name="T9" fmla="*/ 235 h 235"/>
                <a:gd name="T10" fmla="*/ 131 w 184"/>
                <a:gd name="T11" fmla="*/ 235 h 235"/>
                <a:gd name="T12" fmla="*/ 184 w 184"/>
                <a:gd name="T13" fmla="*/ 182 h 235"/>
              </a:gdLst>
              <a:ahLst/>
              <a:cxnLst>
                <a:cxn ang="0">
                  <a:pos x="T0" y="T1"/>
                </a:cxn>
                <a:cxn ang="0">
                  <a:pos x="T2" y="T3"/>
                </a:cxn>
                <a:cxn ang="0">
                  <a:pos x="T4" y="T5"/>
                </a:cxn>
                <a:cxn ang="0">
                  <a:pos x="T6" y="T7"/>
                </a:cxn>
                <a:cxn ang="0">
                  <a:pos x="T8" y="T9"/>
                </a:cxn>
                <a:cxn ang="0">
                  <a:pos x="T10" y="T11"/>
                </a:cxn>
                <a:cxn ang="0">
                  <a:pos x="T12" y="T13"/>
                </a:cxn>
              </a:cxnLst>
              <a:rect l="0" t="0" r="r" b="b"/>
              <a:pathLst>
                <a:path w="184" h="235">
                  <a:moveTo>
                    <a:pt x="184" y="182"/>
                  </a:moveTo>
                  <a:cubicBezTo>
                    <a:pt x="184" y="53"/>
                    <a:pt x="184" y="53"/>
                    <a:pt x="184" y="53"/>
                  </a:cubicBezTo>
                  <a:cubicBezTo>
                    <a:pt x="184" y="24"/>
                    <a:pt x="160" y="0"/>
                    <a:pt x="131" y="0"/>
                  </a:cubicBezTo>
                  <a:cubicBezTo>
                    <a:pt x="0" y="0"/>
                    <a:pt x="0" y="0"/>
                    <a:pt x="0" y="0"/>
                  </a:cubicBezTo>
                  <a:cubicBezTo>
                    <a:pt x="0" y="235"/>
                    <a:pt x="0" y="235"/>
                    <a:pt x="0" y="235"/>
                  </a:cubicBezTo>
                  <a:cubicBezTo>
                    <a:pt x="131" y="235"/>
                    <a:pt x="131" y="235"/>
                    <a:pt x="131" y="235"/>
                  </a:cubicBezTo>
                  <a:cubicBezTo>
                    <a:pt x="160" y="235"/>
                    <a:pt x="184" y="211"/>
                    <a:pt x="184" y="182"/>
                  </a:cubicBezTo>
                  <a:close/>
                </a:path>
              </a:pathLst>
            </a:custGeom>
            <a:solidFill>
              <a:srgbClr val="7030A0"/>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34" name="任意多边形 19">
              <a:extLst>
                <a:ext uri="{FF2B5EF4-FFF2-40B4-BE49-F238E27FC236}">
                  <a16:creationId xmlns:a16="http://schemas.microsoft.com/office/drawing/2014/main" id="{545C2698-96B3-44AF-95B9-8FB3B33AFF09}"/>
                </a:ext>
              </a:extLst>
            </p:cNvPr>
            <p:cNvSpPr/>
            <p:nvPr/>
          </p:nvSpPr>
          <p:spPr bwMode="auto">
            <a:xfrm>
              <a:off x="5999783" y="3521372"/>
              <a:ext cx="196850" cy="150813"/>
            </a:xfrm>
            <a:custGeom>
              <a:avLst/>
              <a:gdLst>
                <a:gd name="T0" fmla="*/ 64 w 64"/>
                <a:gd name="T1" fmla="*/ 18 h 49"/>
                <a:gd name="T2" fmla="*/ 51 w 64"/>
                <a:gd name="T3" fmla="*/ 40 h 49"/>
                <a:gd name="T4" fmla="*/ 47 w 64"/>
                <a:gd name="T5" fmla="*/ 19 h 49"/>
                <a:gd name="T6" fmla="*/ 34 w 64"/>
                <a:gd name="T7" fmla="*/ 49 h 49"/>
                <a:gd name="T8" fmla="*/ 31 w 64"/>
                <a:gd name="T9" fmla="*/ 20 h 49"/>
                <a:gd name="T10" fmla="*/ 19 w 64"/>
                <a:gd name="T11" fmla="*/ 41 h 49"/>
                <a:gd name="T12" fmla="*/ 15 w 64"/>
                <a:gd name="T13" fmla="*/ 20 h 49"/>
                <a:gd name="T14" fmla="*/ 4 w 64"/>
                <a:gd name="T15" fmla="*/ 36 h 49"/>
                <a:gd name="T16" fmla="*/ 3 w 64"/>
                <a:gd name="T17" fmla="*/ 9 h 49"/>
                <a:gd name="T18" fmla="*/ 17 w 64"/>
                <a:gd name="T19" fmla="*/ 7 h 49"/>
                <a:gd name="T20" fmla="*/ 32 w 64"/>
                <a:gd name="T21" fmla="*/ 9 h 49"/>
                <a:gd name="T22" fmla="*/ 47 w 64"/>
                <a:gd name="T23" fmla="*/ 9 h 49"/>
                <a:gd name="T24" fmla="*/ 64 w 64"/>
                <a:gd name="T25" fmla="*/ 18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4" h="49">
                  <a:moveTo>
                    <a:pt x="64" y="18"/>
                  </a:moveTo>
                  <a:cubicBezTo>
                    <a:pt x="64" y="18"/>
                    <a:pt x="58" y="35"/>
                    <a:pt x="51" y="40"/>
                  </a:cubicBezTo>
                  <a:cubicBezTo>
                    <a:pt x="43" y="44"/>
                    <a:pt x="47" y="19"/>
                    <a:pt x="47" y="19"/>
                  </a:cubicBezTo>
                  <a:cubicBezTo>
                    <a:pt x="47" y="19"/>
                    <a:pt x="42" y="49"/>
                    <a:pt x="34" y="49"/>
                  </a:cubicBezTo>
                  <a:cubicBezTo>
                    <a:pt x="27" y="49"/>
                    <a:pt x="31" y="20"/>
                    <a:pt x="31" y="20"/>
                  </a:cubicBezTo>
                  <a:cubicBezTo>
                    <a:pt x="31" y="20"/>
                    <a:pt x="25" y="40"/>
                    <a:pt x="19" y="41"/>
                  </a:cubicBezTo>
                  <a:cubicBezTo>
                    <a:pt x="13" y="41"/>
                    <a:pt x="15" y="20"/>
                    <a:pt x="15" y="20"/>
                  </a:cubicBezTo>
                  <a:cubicBezTo>
                    <a:pt x="15" y="20"/>
                    <a:pt x="9" y="35"/>
                    <a:pt x="4" y="36"/>
                  </a:cubicBezTo>
                  <a:cubicBezTo>
                    <a:pt x="0" y="37"/>
                    <a:pt x="0" y="18"/>
                    <a:pt x="3" y="9"/>
                  </a:cubicBezTo>
                  <a:cubicBezTo>
                    <a:pt x="6" y="0"/>
                    <a:pt x="17" y="7"/>
                    <a:pt x="17" y="7"/>
                  </a:cubicBezTo>
                  <a:cubicBezTo>
                    <a:pt x="17" y="7"/>
                    <a:pt x="28" y="5"/>
                    <a:pt x="32" y="9"/>
                  </a:cubicBezTo>
                  <a:cubicBezTo>
                    <a:pt x="32" y="9"/>
                    <a:pt x="42" y="5"/>
                    <a:pt x="47" y="9"/>
                  </a:cubicBezTo>
                  <a:cubicBezTo>
                    <a:pt x="47" y="9"/>
                    <a:pt x="64" y="5"/>
                    <a:pt x="64" y="18"/>
                  </a:cubicBezTo>
                  <a:close/>
                </a:path>
              </a:pathLst>
            </a:custGeom>
            <a:solidFill>
              <a:srgbClr val="FAB98A"/>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35" name="任意多边形 20">
              <a:extLst>
                <a:ext uri="{FF2B5EF4-FFF2-40B4-BE49-F238E27FC236}">
                  <a16:creationId xmlns:a16="http://schemas.microsoft.com/office/drawing/2014/main" id="{70A2AA9B-1342-49A2-9AD4-EBF373E3C5F8}"/>
                </a:ext>
              </a:extLst>
            </p:cNvPr>
            <p:cNvSpPr/>
            <p:nvPr/>
          </p:nvSpPr>
          <p:spPr bwMode="auto">
            <a:xfrm>
              <a:off x="6233146" y="4119860"/>
              <a:ext cx="288925" cy="239713"/>
            </a:xfrm>
            <a:custGeom>
              <a:avLst/>
              <a:gdLst>
                <a:gd name="T0" fmla="*/ 76 w 94"/>
                <a:gd name="T1" fmla="*/ 14 h 78"/>
                <a:gd name="T2" fmla="*/ 69 w 94"/>
                <a:gd name="T3" fmla="*/ 17 h 78"/>
                <a:gd name="T4" fmla="*/ 51 w 94"/>
                <a:gd name="T5" fmla="*/ 13 h 78"/>
                <a:gd name="T6" fmla="*/ 44 w 94"/>
                <a:gd name="T7" fmla="*/ 7 h 78"/>
                <a:gd name="T8" fmla="*/ 23 w 94"/>
                <a:gd name="T9" fmla="*/ 1 h 78"/>
                <a:gd name="T10" fmla="*/ 27 w 94"/>
                <a:gd name="T11" fmla="*/ 10 h 78"/>
                <a:gd name="T12" fmla="*/ 39 w 94"/>
                <a:gd name="T13" fmla="*/ 17 h 78"/>
                <a:gd name="T14" fmla="*/ 21 w 94"/>
                <a:gd name="T15" fmla="*/ 40 h 78"/>
                <a:gd name="T16" fmla="*/ 1 w 94"/>
                <a:gd name="T17" fmla="*/ 53 h 78"/>
                <a:gd name="T18" fmla="*/ 12 w 94"/>
                <a:gd name="T19" fmla="*/ 56 h 78"/>
                <a:gd name="T20" fmla="*/ 22 w 94"/>
                <a:gd name="T21" fmla="*/ 64 h 78"/>
                <a:gd name="T22" fmla="*/ 29 w 94"/>
                <a:gd name="T23" fmla="*/ 71 h 78"/>
                <a:gd name="T24" fmla="*/ 38 w 94"/>
                <a:gd name="T25" fmla="*/ 77 h 78"/>
                <a:gd name="T26" fmla="*/ 94 w 94"/>
                <a:gd name="T27" fmla="*/ 36 h 78"/>
                <a:gd name="T28" fmla="*/ 76 w 94"/>
                <a:gd name="T29" fmla="*/ 14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94" h="78">
                  <a:moveTo>
                    <a:pt x="76" y="14"/>
                  </a:moveTo>
                  <a:cubicBezTo>
                    <a:pt x="69" y="17"/>
                    <a:pt x="69" y="17"/>
                    <a:pt x="69" y="17"/>
                  </a:cubicBezTo>
                  <a:cubicBezTo>
                    <a:pt x="63" y="19"/>
                    <a:pt x="56" y="18"/>
                    <a:pt x="51" y="13"/>
                  </a:cubicBezTo>
                  <a:cubicBezTo>
                    <a:pt x="49" y="11"/>
                    <a:pt x="46" y="8"/>
                    <a:pt x="44" y="7"/>
                  </a:cubicBezTo>
                  <a:cubicBezTo>
                    <a:pt x="39" y="4"/>
                    <a:pt x="27" y="0"/>
                    <a:pt x="23" y="1"/>
                  </a:cubicBezTo>
                  <a:cubicBezTo>
                    <a:pt x="20" y="2"/>
                    <a:pt x="23" y="8"/>
                    <a:pt x="27" y="10"/>
                  </a:cubicBezTo>
                  <a:cubicBezTo>
                    <a:pt x="30" y="12"/>
                    <a:pt x="35" y="14"/>
                    <a:pt x="39" y="17"/>
                  </a:cubicBezTo>
                  <a:cubicBezTo>
                    <a:pt x="42" y="20"/>
                    <a:pt x="28" y="35"/>
                    <a:pt x="21" y="40"/>
                  </a:cubicBezTo>
                  <a:cubicBezTo>
                    <a:pt x="14" y="45"/>
                    <a:pt x="0" y="46"/>
                    <a:pt x="1" y="53"/>
                  </a:cubicBezTo>
                  <a:cubicBezTo>
                    <a:pt x="2" y="59"/>
                    <a:pt x="12" y="56"/>
                    <a:pt x="12" y="56"/>
                  </a:cubicBezTo>
                  <a:cubicBezTo>
                    <a:pt x="12" y="56"/>
                    <a:pt x="12" y="63"/>
                    <a:pt x="22" y="64"/>
                  </a:cubicBezTo>
                  <a:cubicBezTo>
                    <a:pt x="22" y="64"/>
                    <a:pt x="23" y="70"/>
                    <a:pt x="29" y="71"/>
                  </a:cubicBezTo>
                  <a:cubicBezTo>
                    <a:pt x="29" y="71"/>
                    <a:pt x="31" y="78"/>
                    <a:pt x="38" y="77"/>
                  </a:cubicBezTo>
                  <a:cubicBezTo>
                    <a:pt x="45" y="76"/>
                    <a:pt x="66" y="74"/>
                    <a:pt x="94" y="36"/>
                  </a:cubicBezTo>
                  <a:lnTo>
                    <a:pt x="76" y="14"/>
                  </a:lnTo>
                  <a:close/>
                </a:path>
              </a:pathLst>
            </a:custGeom>
            <a:solidFill>
              <a:srgbClr val="FAB98A"/>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36" name="任意多边形 21">
              <a:extLst>
                <a:ext uri="{FF2B5EF4-FFF2-40B4-BE49-F238E27FC236}">
                  <a16:creationId xmlns:a16="http://schemas.microsoft.com/office/drawing/2014/main" id="{B664E907-E72B-46E9-B73E-621A00CB1BF4}"/>
                </a:ext>
              </a:extLst>
            </p:cNvPr>
            <p:cNvSpPr/>
            <p:nvPr/>
          </p:nvSpPr>
          <p:spPr bwMode="auto">
            <a:xfrm>
              <a:off x="6445871" y="3221335"/>
              <a:ext cx="615950" cy="1027113"/>
            </a:xfrm>
            <a:custGeom>
              <a:avLst/>
              <a:gdLst>
                <a:gd name="T0" fmla="*/ 184 w 201"/>
                <a:gd name="T1" fmla="*/ 0 h 335"/>
                <a:gd name="T2" fmla="*/ 187 w 201"/>
                <a:gd name="T3" fmla="*/ 204 h 335"/>
                <a:gd name="T4" fmla="*/ 22 w 201"/>
                <a:gd name="T5" fmla="*/ 335 h 335"/>
                <a:gd name="T6" fmla="*/ 0 w 201"/>
                <a:gd name="T7" fmla="*/ 308 h 335"/>
                <a:gd name="T8" fmla="*/ 140 w 201"/>
                <a:gd name="T9" fmla="*/ 185 h 335"/>
                <a:gd name="T10" fmla="*/ 144 w 201"/>
                <a:gd name="T11" fmla="*/ 71 h 335"/>
                <a:gd name="T12" fmla="*/ 184 w 201"/>
                <a:gd name="T13" fmla="*/ 0 h 335"/>
              </a:gdLst>
              <a:ahLst/>
              <a:cxnLst>
                <a:cxn ang="0">
                  <a:pos x="T0" y="T1"/>
                </a:cxn>
                <a:cxn ang="0">
                  <a:pos x="T2" y="T3"/>
                </a:cxn>
                <a:cxn ang="0">
                  <a:pos x="T4" y="T5"/>
                </a:cxn>
                <a:cxn ang="0">
                  <a:pos x="T6" y="T7"/>
                </a:cxn>
                <a:cxn ang="0">
                  <a:pos x="T8" y="T9"/>
                </a:cxn>
                <a:cxn ang="0">
                  <a:pos x="T10" y="T11"/>
                </a:cxn>
                <a:cxn ang="0">
                  <a:pos x="T12" y="T13"/>
                </a:cxn>
              </a:cxnLst>
              <a:rect l="0" t="0" r="r" b="b"/>
              <a:pathLst>
                <a:path w="201" h="335">
                  <a:moveTo>
                    <a:pt x="184" y="0"/>
                  </a:moveTo>
                  <a:cubicBezTo>
                    <a:pt x="184" y="0"/>
                    <a:pt x="201" y="148"/>
                    <a:pt x="187" y="204"/>
                  </a:cubicBezTo>
                  <a:cubicBezTo>
                    <a:pt x="173" y="259"/>
                    <a:pt x="22" y="335"/>
                    <a:pt x="22" y="335"/>
                  </a:cubicBezTo>
                  <a:cubicBezTo>
                    <a:pt x="0" y="308"/>
                    <a:pt x="0" y="308"/>
                    <a:pt x="0" y="308"/>
                  </a:cubicBezTo>
                  <a:cubicBezTo>
                    <a:pt x="0" y="308"/>
                    <a:pt x="115" y="223"/>
                    <a:pt x="140" y="185"/>
                  </a:cubicBezTo>
                  <a:cubicBezTo>
                    <a:pt x="144" y="71"/>
                    <a:pt x="144" y="71"/>
                    <a:pt x="144" y="71"/>
                  </a:cubicBezTo>
                  <a:cubicBezTo>
                    <a:pt x="144" y="71"/>
                    <a:pt x="148" y="35"/>
                    <a:pt x="184" y="0"/>
                  </a:cubicBezTo>
                  <a:close/>
                </a:path>
              </a:pathLst>
            </a:custGeom>
            <a:solidFill>
              <a:srgbClr val="EF845D"/>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37" name="任意多边形 22">
              <a:extLst>
                <a:ext uri="{FF2B5EF4-FFF2-40B4-BE49-F238E27FC236}">
                  <a16:creationId xmlns:a16="http://schemas.microsoft.com/office/drawing/2014/main" id="{94F4C7B7-39D6-4168-A068-B0ED34D29E01}"/>
                </a:ext>
              </a:extLst>
            </p:cNvPr>
            <p:cNvSpPr/>
            <p:nvPr/>
          </p:nvSpPr>
          <p:spPr bwMode="auto">
            <a:xfrm>
              <a:off x="8063533" y="5978822"/>
              <a:ext cx="115888" cy="134938"/>
            </a:xfrm>
            <a:custGeom>
              <a:avLst/>
              <a:gdLst>
                <a:gd name="T0" fmla="*/ 68 w 73"/>
                <a:gd name="T1" fmla="*/ 4 h 85"/>
                <a:gd name="T2" fmla="*/ 73 w 73"/>
                <a:gd name="T3" fmla="*/ 83 h 85"/>
                <a:gd name="T4" fmla="*/ 8 w 73"/>
                <a:gd name="T5" fmla="*/ 85 h 85"/>
                <a:gd name="T6" fmla="*/ 0 w 73"/>
                <a:gd name="T7" fmla="*/ 0 h 85"/>
                <a:gd name="T8" fmla="*/ 68 w 73"/>
                <a:gd name="T9" fmla="*/ 4 h 85"/>
              </a:gdLst>
              <a:ahLst/>
              <a:cxnLst>
                <a:cxn ang="0">
                  <a:pos x="T0" y="T1"/>
                </a:cxn>
                <a:cxn ang="0">
                  <a:pos x="T2" y="T3"/>
                </a:cxn>
                <a:cxn ang="0">
                  <a:pos x="T4" y="T5"/>
                </a:cxn>
                <a:cxn ang="0">
                  <a:pos x="T6" y="T7"/>
                </a:cxn>
                <a:cxn ang="0">
                  <a:pos x="T8" y="T9"/>
                </a:cxn>
              </a:cxnLst>
              <a:rect l="0" t="0" r="r" b="b"/>
              <a:pathLst>
                <a:path w="73" h="85">
                  <a:moveTo>
                    <a:pt x="68" y="4"/>
                  </a:moveTo>
                  <a:lnTo>
                    <a:pt x="73" y="83"/>
                  </a:lnTo>
                  <a:lnTo>
                    <a:pt x="8" y="85"/>
                  </a:lnTo>
                  <a:lnTo>
                    <a:pt x="0" y="0"/>
                  </a:lnTo>
                  <a:lnTo>
                    <a:pt x="68" y="4"/>
                  </a:lnTo>
                  <a:close/>
                </a:path>
              </a:pathLst>
            </a:custGeom>
            <a:solidFill>
              <a:srgbClr val="FAB98A"/>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38" name="任意多边形 23">
              <a:extLst>
                <a:ext uri="{FF2B5EF4-FFF2-40B4-BE49-F238E27FC236}">
                  <a16:creationId xmlns:a16="http://schemas.microsoft.com/office/drawing/2014/main" id="{3917E6B6-C3FD-4C80-AC47-C679FF06EE97}"/>
                </a:ext>
              </a:extLst>
            </p:cNvPr>
            <p:cNvSpPr/>
            <p:nvPr/>
          </p:nvSpPr>
          <p:spPr bwMode="auto">
            <a:xfrm>
              <a:off x="7869858" y="6077247"/>
              <a:ext cx="334963" cy="244475"/>
            </a:xfrm>
            <a:custGeom>
              <a:avLst/>
              <a:gdLst>
                <a:gd name="T0" fmla="*/ 87 w 109"/>
                <a:gd name="T1" fmla="*/ 5 h 80"/>
                <a:gd name="T2" fmla="*/ 65 w 109"/>
                <a:gd name="T3" fmla="*/ 1 h 80"/>
                <a:gd name="T4" fmla="*/ 20 w 109"/>
                <a:gd name="T5" fmla="*/ 41 h 80"/>
                <a:gd name="T6" fmla="*/ 13 w 109"/>
                <a:gd name="T7" fmla="*/ 77 h 80"/>
                <a:gd name="T8" fmla="*/ 105 w 109"/>
                <a:gd name="T9" fmla="*/ 63 h 80"/>
                <a:gd name="T10" fmla="*/ 106 w 109"/>
                <a:gd name="T11" fmla="*/ 12 h 80"/>
                <a:gd name="T12" fmla="*/ 87 w 109"/>
                <a:gd name="T13" fmla="*/ 5 h 80"/>
              </a:gdLst>
              <a:ahLst/>
              <a:cxnLst>
                <a:cxn ang="0">
                  <a:pos x="T0" y="T1"/>
                </a:cxn>
                <a:cxn ang="0">
                  <a:pos x="T2" y="T3"/>
                </a:cxn>
                <a:cxn ang="0">
                  <a:pos x="T4" y="T5"/>
                </a:cxn>
                <a:cxn ang="0">
                  <a:pos x="T6" y="T7"/>
                </a:cxn>
                <a:cxn ang="0">
                  <a:pos x="T8" y="T9"/>
                </a:cxn>
                <a:cxn ang="0">
                  <a:pos x="T10" y="T11"/>
                </a:cxn>
                <a:cxn ang="0">
                  <a:pos x="T12" y="T13"/>
                </a:cxn>
              </a:cxnLst>
              <a:rect l="0" t="0" r="r" b="b"/>
              <a:pathLst>
                <a:path w="109" h="80">
                  <a:moveTo>
                    <a:pt x="87" y="5"/>
                  </a:moveTo>
                  <a:cubicBezTo>
                    <a:pt x="87" y="5"/>
                    <a:pt x="70" y="1"/>
                    <a:pt x="65" y="1"/>
                  </a:cubicBezTo>
                  <a:cubicBezTo>
                    <a:pt x="61" y="2"/>
                    <a:pt x="30" y="38"/>
                    <a:pt x="20" y="41"/>
                  </a:cubicBezTo>
                  <a:cubicBezTo>
                    <a:pt x="0" y="45"/>
                    <a:pt x="2" y="75"/>
                    <a:pt x="13" y="77"/>
                  </a:cubicBezTo>
                  <a:cubicBezTo>
                    <a:pt x="48" y="80"/>
                    <a:pt x="105" y="63"/>
                    <a:pt x="105" y="63"/>
                  </a:cubicBezTo>
                  <a:cubicBezTo>
                    <a:pt x="105" y="63"/>
                    <a:pt x="109" y="24"/>
                    <a:pt x="106" y="12"/>
                  </a:cubicBezTo>
                  <a:cubicBezTo>
                    <a:pt x="104" y="0"/>
                    <a:pt x="97" y="8"/>
                    <a:pt x="87" y="5"/>
                  </a:cubicBezTo>
                  <a:close/>
                </a:path>
              </a:pathLst>
            </a:custGeom>
            <a:solidFill>
              <a:srgbClr val="EF845D"/>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39" name="任意多边形 24">
              <a:extLst>
                <a:ext uri="{FF2B5EF4-FFF2-40B4-BE49-F238E27FC236}">
                  <a16:creationId xmlns:a16="http://schemas.microsoft.com/office/drawing/2014/main" id="{C00E9BAC-4ABE-4108-973D-C03B46027182}"/>
                </a:ext>
              </a:extLst>
            </p:cNvPr>
            <p:cNvSpPr/>
            <p:nvPr/>
          </p:nvSpPr>
          <p:spPr bwMode="auto">
            <a:xfrm>
              <a:off x="7968283" y="6140747"/>
              <a:ext cx="95250" cy="55563"/>
            </a:xfrm>
            <a:custGeom>
              <a:avLst/>
              <a:gdLst>
                <a:gd name="T0" fmla="*/ 28 w 31"/>
                <a:gd name="T1" fmla="*/ 18 h 18"/>
                <a:gd name="T2" fmla="*/ 30 w 31"/>
                <a:gd name="T3" fmla="*/ 18 h 18"/>
                <a:gd name="T4" fmla="*/ 31 w 31"/>
                <a:gd name="T5" fmla="*/ 15 h 18"/>
                <a:gd name="T6" fmla="*/ 17 w 31"/>
                <a:gd name="T7" fmla="*/ 3 h 18"/>
                <a:gd name="T8" fmla="*/ 1 w 31"/>
                <a:gd name="T9" fmla="*/ 6 h 18"/>
                <a:gd name="T10" fmla="*/ 0 w 31"/>
                <a:gd name="T11" fmla="*/ 9 h 18"/>
                <a:gd name="T12" fmla="*/ 4 w 31"/>
                <a:gd name="T13" fmla="*/ 9 h 18"/>
                <a:gd name="T14" fmla="*/ 15 w 31"/>
                <a:gd name="T15" fmla="*/ 8 h 18"/>
                <a:gd name="T16" fmla="*/ 27 w 31"/>
                <a:gd name="T17" fmla="*/ 17 h 18"/>
                <a:gd name="T18" fmla="*/ 28 w 31"/>
                <a:gd name="T19" fmla="*/ 18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1" h="18">
                  <a:moveTo>
                    <a:pt x="28" y="18"/>
                  </a:moveTo>
                  <a:cubicBezTo>
                    <a:pt x="29" y="18"/>
                    <a:pt x="30" y="18"/>
                    <a:pt x="30" y="18"/>
                  </a:cubicBezTo>
                  <a:cubicBezTo>
                    <a:pt x="31" y="17"/>
                    <a:pt x="31" y="16"/>
                    <a:pt x="31" y="15"/>
                  </a:cubicBezTo>
                  <a:cubicBezTo>
                    <a:pt x="30" y="14"/>
                    <a:pt x="24" y="6"/>
                    <a:pt x="17" y="3"/>
                  </a:cubicBezTo>
                  <a:cubicBezTo>
                    <a:pt x="7" y="0"/>
                    <a:pt x="1" y="6"/>
                    <a:pt x="1" y="6"/>
                  </a:cubicBezTo>
                  <a:cubicBezTo>
                    <a:pt x="0" y="7"/>
                    <a:pt x="0" y="8"/>
                    <a:pt x="0" y="9"/>
                  </a:cubicBezTo>
                  <a:cubicBezTo>
                    <a:pt x="1" y="10"/>
                    <a:pt x="3" y="10"/>
                    <a:pt x="4" y="9"/>
                  </a:cubicBezTo>
                  <a:cubicBezTo>
                    <a:pt x="4" y="9"/>
                    <a:pt x="9" y="5"/>
                    <a:pt x="15" y="8"/>
                  </a:cubicBezTo>
                  <a:cubicBezTo>
                    <a:pt x="21" y="10"/>
                    <a:pt x="27" y="17"/>
                    <a:pt x="27" y="17"/>
                  </a:cubicBezTo>
                  <a:cubicBezTo>
                    <a:pt x="27" y="18"/>
                    <a:pt x="28" y="18"/>
                    <a:pt x="28" y="18"/>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40" name="任意多边形 25">
              <a:extLst>
                <a:ext uri="{FF2B5EF4-FFF2-40B4-BE49-F238E27FC236}">
                  <a16:creationId xmlns:a16="http://schemas.microsoft.com/office/drawing/2014/main" id="{FC01DAA1-0EF9-491B-999D-27C44726D7A7}"/>
                </a:ext>
              </a:extLst>
            </p:cNvPr>
            <p:cNvSpPr/>
            <p:nvPr/>
          </p:nvSpPr>
          <p:spPr bwMode="auto">
            <a:xfrm>
              <a:off x="7987333" y="6116935"/>
              <a:ext cx="96838" cy="58738"/>
            </a:xfrm>
            <a:custGeom>
              <a:avLst/>
              <a:gdLst>
                <a:gd name="T0" fmla="*/ 29 w 32"/>
                <a:gd name="T1" fmla="*/ 19 h 19"/>
                <a:gd name="T2" fmla="*/ 30 w 32"/>
                <a:gd name="T3" fmla="*/ 18 h 19"/>
                <a:gd name="T4" fmla="*/ 31 w 32"/>
                <a:gd name="T5" fmla="*/ 15 h 19"/>
                <a:gd name="T6" fmla="*/ 17 w 32"/>
                <a:gd name="T7" fmla="*/ 4 h 19"/>
                <a:gd name="T8" fmla="*/ 1 w 32"/>
                <a:gd name="T9" fmla="*/ 6 h 19"/>
                <a:gd name="T10" fmla="*/ 1 w 32"/>
                <a:gd name="T11" fmla="*/ 10 h 19"/>
                <a:gd name="T12" fmla="*/ 4 w 32"/>
                <a:gd name="T13" fmla="*/ 10 h 19"/>
                <a:gd name="T14" fmla="*/ 16 w 32"/>
                <a:gd name="T15" fmla="*/ 8 h 19"/>
                <a:gd name="T16" fmla="*/ 27 w 32"/>
                <a:gd name="T17" fmla="*/ 18 h 19"/>
                <a:gd name="T18" fmla="*/ 29 w 32"/>
                <a:gd name="T19" fmla="*/ 19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2" h="19">
                  <a:moveTo>
                    <a:pt x="29" y="19"/>
                  </a:moveTo>
                  <a:cubicBezTo>
                    <a:pt x="29" y="19"/>
                    <a:pt x="30" y="19"/>
                    <a:pt x="30" y="18"/>
                  </a:cubicBezTo>
                  <a:cubicBezTo>
                    <a:pt x="31" y="18"/>
                    <a:pt x="32" y="16"/>
                    <a:pt x="31" y="15"/>
                  </a:cubicBezTo>
                  <a:cubicBezTo>
                    <a:pt x="31" y="15"/>
                    <a:pt x="25" y="6"/>
                    <a:pt x="17" y="4"/>
                  </a:cubicBezTo>
                  <a:cubicBezTo>
                    <a:pt x="8" y="0"/>
                    <a:pt x="1" y="6"/>
                    <a:pt x="1" y="6"/>
                  </a:cubicBezTo>
                  <a:cubicBezTo>
                    <a:pt x="0" y="7"/>
                    <a:pt x="0" y="9"/>
                    <a:pt x="1" y="10"/>
                  </a:cubicBezTo>
                  <a:cubicBezTo>
                    <a:pt x="2" y="11"/>
                    <a:pt x="3" y="11"/>
                    <a:pt x="4" y="10"/>
                  </a:cubicBezTo>
                  <a:cubicBezTo>
                    <a:pt x="4" y="10"/>
                    <a:pt x="9" y="6"/>
                    <a:pt x="16" y="8"/>
                  </a:cubicBezTo>
                  <a:cubicBezTo>
                    <a:pt x="22" y="10"/>
                    <a:pt x="27" y="18"/>
                    <a:pt x="27" y="18"/>
                  </a:cubicBezTo>
                  <a:cubicBezTo>
                    <a:pt x="27" y="18"/>
                    <a:pt x="28" y="19"/>
                    <a:pt x="29" y="19"/>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41" name="任意多边形 26">
              <a:extLst>
                <a:ext uri="{FF2B5EF4-FFF2-40B4-BE49-F238E27FC236}">
                  <a16:creationId xmlns:a16="http://schemas.microsoft.com/office/drawing/2014/main" id="{750C927F-0413-45C8-A455-2CB712E30C8D}"/>
                </a:ext>
              </a:extLst>
            </p:cNvPr>
            <p:cNvSpPr/>
            <p:nvPr/>
          </p:nvSpPr>
          <p:spPr bwMode="auto">
            <a:xfrm>
              <a:off x="7941296" y="6159797"/>
              <a:ext cx="96838" cy="58738"/>
            </a:xfrm>
            <a:custGeom>
              <a:avLst/>
              <a:gdLst>
                <a:gd name="T0" fmla="*/ 28 w 32"/>
                <a:gd name="T1" fmla="*/ 19 h 19"/>
                <a:gd name="T2" fmla="*/ 30 w 32"/>
                <a:gd name="T3" fmla="*/ 18 h 19"/>
                <a:gd name="T4" fmla="*/ 31 w 32"/>
                <a:gd name="T5" fmla="*/ 15 h 19"/>
                <a:gd name="T6" fmla="*/ 17 w 32"/>
                <a:gd name="T7" fmla="*/ 4 h 19"/>
                <a:gd name="T8" fmla="*/ 1 w 32"/>
                <a:gd name="T9" fmla="*/ 6 h 19"/>
                <a:gd name="T10" fmla="*/ 1 w 32"/>
                <a:gd name="T11" fmla="*/ 10 h 19"/>
                <a:gd name="T12" fmla="*/ 4 w 32"/>
                <a:gd name="T13" fmla="*/ 10 h 19"/>
                <a:gd name="T14" fmla="*/ 16 w 32"/>
                <a:gd name="T15" fmla="*/ 8 h 19"/>
                <a:gd name="T16" fmla="*/ 27 w 32"/>
                <a:gd name="T17" fmla="*/ 18 h 19"/>
                <a:gd name="T18" fmla="*/ 28 w 32"/>
                <a:gd name="T19" fmla="*/ 19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2" h="19">
                  <a:moveTo>
                    <a:pt x="28" y="19"/>
                  </a:moveTo>
                  <a:cubicBezTo>
                    <a:pt x="29" y="19"/>
                    <a:pt x="30" y="19"/>
                    <a:pt x="30" y="18"/>
                  </a:cubicBezTo>
                  <a:cubicBezTo>
                    <a:pt x="31" y="17"/>
                    <a:pt x="32" y="16"/>
                    <a:pt x="31" y="15"/>
                  </a:cubicBezTo>
                  <a:cubicBezTo>
                    <a:pt x="31" y="15"/>
                    <a:pt x="24" y="6"/>
                    <a:pt x="17" y="4"/>
                  </a:cubicBezTo>
                  <a:cubicBezTo>
                    <a:pt x="7" y="0"/>
                    <a:pt x="1" y="6"/>
                    <a:pt x="1" y="6"/>
                  </a:cubicBezTo>
                  <a:cubicBezTo>
                    <a:pt x="0" y="7"/>
                    <a:pt x="0" y="9"/>
                    <a:pt x="1" y="10"/>
                  </a:cubicBezTo>
                  <a:cubicBezTo>
                    <a:pt x="1" y="11"/>
                    <a:pt x="3" y="11"/>
                    <a:pt x="4" y="10"/>
                  </a:cubicBezTo>
                  <a:cubicBezTo>
                    <a:pt x="4" y="10"/>
                    <a:pt x="9" y="5"/>
                    <a:pt x="16" y="8"/>
                  </a:cubicBezTo>
                  <a:cubicBezTo>
                    <a:pt x="21" y="10"/>
                    <a:pt x="27" y="18"/>
                    <a:pt x="27" y="18"/>
                  </a:cubicBezTo>
                  <a:cubicBezTo>
                    <a:pt x="27" y="18"/>
                    <a:pt x="28" y="19"/>
                    <a:pt x="28" y="19"/>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42" name="任意多边形 27">
              <a:extLst>
                <a:ext uri="{FF2B5EF4-FFF2-40B4-BE49-F238E27FC236}">
                  <a16:creationId xmlns:a16="http://schemas.microsoft.com/office/drawing/2014/main" id="{6F62DF5A-899E-4A4D-9C48-DA0C9C519CE1}"/>
                </a:ext>
              </a:extLst>
            </p:cNvPr>
            <p:cNvSpPr/>
            <p:nvPr/>
          </p:nvSpPr>
          <p:spPr bwMode="auto">
            <a:xfrm>
              <a:off x="7793658" y="4350047"/>
              <a:ext cx="411163" cy="1677988"/>
            </a:xfrm>
            <a:custGeom>
              <a:avLst/>
              <a:gdLst>
                <a:gd name="T0" fmla="*/ 0 w 134"/>
                <a:gd name="T1" fmla="*/ 29 h 547"/>
                <a:gd name="T2" fmla="*/ 2 w 134"/>
                <a:gd name="T3" fmla="*/ 55 h 547"/>
                <a:gd name="T4" fmla="*/ 3 w 134"/>
                <a:gd name="T5" fmla="*/ 69 h 547"/>
                <a:gd name="T6" fmla="*/ 25 w 134"/>
                <a:gd name="T7" fmla="*/ 290 h 547"/>
                <a:gd name="T8" fmla="*/ 78 w 134"/>
                <a:gd name="T9" fmla="*/ 547 h 547"/>
                <a:gd name="T10" fmla="*/ 120 w 134"/>
                <a:gd name="T11" fmla="*/ 545 h 547"/>
                <a:gd name="T12" fmla="*/ 124 w 134"/>
                <a:gd name="T13" fmla="*/ 545 h 547"/>
                <a:gd name="T14" fmla="*/ 134 w 134"/>
                <a:gd name="T15" fmla="*/ 545 h 547"/>
                <a:gd name="T16" fmla="*/ 118 w 134"/>
                <a:gd name="T17" fmla="*/ 356 h 547"/>
                <a:gd name="T18" fmla="*/ 107 w 134"/>
                <a:gd name="T19" fmla="*/ 75 h 547"/>
                <a:gd name="T20" fmla="*/ 106 w 134"/>
                <a:gd name="T21" fmla="*/ 0 h 547"/>
                <a:gd name="T22" fmla="*/ 0 w 134"/>
                <a:gd name="T23" fmla="*/ 29 h 5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34" h="547">
                  <a:moveTo>
                    <a:pt x="0" y="29"/>
                  </a:moveTo>
                  <a:cubicBezTo>
                    <a:pt x="0" y="29"/>
                    <a:pt x="1" y="39"/>
                    <a:pt x="2" y="55"/>
                  </a:cubicBezTo>
                  <a:cubicBezTo>
                    <a:pt x="2" y="59"/>
                    <a:pt x="3" y="64"/>
                    <a:pt x="3" y="69"/>
                  </a:cubicBezTo>
                  <a:cubicBezTo>
                    <a:pt x="7" y="123"/>
                    <a:pt x="16" y="221"/>
                    <a:pt x="25" y="290"/>
                  </a:cubicBezTo>
                  <a:cubicBezTo>
                    <a:pt x="38" y="387"/>
                    <a:pt x="78" y="547"/>
                    <a:pt x="78" y="547"/>
                  </a:cubicBezTo>
                  <a:cubicBezTo>
                    <a:pt x="120" y="545"/>
                    <a:pt x="120" y="545"/>
                    <a:pt x="120" y="545"/>
                  </a:cubicBezTo>
                  <a:cubicBezTo>
                    <a:pt x="124" y="545"/>
                    <a:pt x="124" y="545"/>
                    <a:pt x="124" y="545"/>
                  </a:cubicBezTo>
                  <a:cubicBezTo>
                    <a:pt x="134" y="545"/>
                    <a:pt x="134" y="545"/>
                    <a:pt x="134" y="545"/>
                  </a:cubicBezTo>
                  <a:cubicBezTo>
                    <a:pt x="134" y="545"/>
                    <a:pt x="127" y="444"/>
                    <a:pt x="118" y="356"/>
                  </a:cubicBezTo>
                  <a:cubicBezTo>
                    <a:pt x="112" y="298"/>
                    <a:pt x="109" y="162"/>
                    <a:pt x="107" y="75"/>
                  </a:cubicBezTo>
                  <a:cubicBezTo>
                    <a:pt x="106" y="31"/>
                    <a:pt x="106" y="0"/>
                    <a:pt x="106" y="0"/>
                  </a:cubicBezTo>
                  <a:lnTo>
                    <a:pt x="0" y="29"/>
                  </a:lnTo>
                  <a:close/>
                </a:path>
              </a:pathLst>
            </a:custGeom>
            <a:solidFill>
              <a:srgbClr val="3C3C48"/>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43" name="任意多边形 28">
              <a:extLst>
                <a:ext uri="{FF2B5EF4-FFF2-40B4-BE49-F238E27FC236}">
                  <a16:creationId xmlns:a16="http://schemas.microsoft.com/office/drawing/2014/main" id="{43A707A7-AFB5-42C7-85A2-0D8B7DCBEDCA}"/>
                </a:ext>
              </a:extLst>
            </p:cNvPr>
            <p:cNvSpPr/>
            <p:nvPr/>
          </p:nvSpPr>
          <p:spPr bwMode="auto">
            <a:xfrm>
              <a:off x="7793658" y="4350047"/>
              <a:ext cx="328613" cy="249238"/>
            </a:xfrm>
            <a:custGeom>
              <a:avLst/>
              <a:gdLst>
                <a:gd name="T0" fmla="*/ 0 w 107"/>
                <a:gd name="T1" fmla="*/ 29 h 81"/>
                <a:gd name="T2" fmla="*/ 2 w 107"/>
                <a:gd name="T3" fmla="*/ 55 h 81"/>
                <a:gd name="T4" fmla="*/ 4 w 107"/>
                <a:gd name="T5" fmla="*/ 80 h 81"/>
                <a:gd name="T6" fmla="*/ 107 w 107"/>
                <a:gd name="T7" fmla="*/ 75 h 81"/>
                <a:gd name="T8" fmla="*/ 106 w 107"/>
                <a:gd name="T9" fmla="*/ 0 h 81"/>
                <a:gd name="T10" fmla="*/ 0 w 107"/>
                <a:gd name="T11" fmla="*/ 29 h 81"/>
              </a:gdLst>
              <a:ahLst/>
              <a:cxnLst>
                <a:cxn ang="0">
                  <a:pos x="T0" y="T1"/>
                </a:cxn>
                <a:cxn ang="0">
                  <a:pos x="T2" y="T3"/>
                </a:cxn>
                <a:cxn ang="0">
                  <a:pos x="T4" y="T5"/>
                </a:cxn>
                <a:cxn ang="0">
                  <a:pos x="T6" y="T7"/>
                </a:cxn>
                <a:cxn ang="0">
                  <a:pos x="T8" y="T9"/>
                </a:cxn>
                <a:cxn ang="0">
                  <a:pos x="T10" y="T11"/>
                </a:cxn>
              </a:cxnLst>
              <a:rect l="0" t="0" r="r" b="b"/>
              <a:pathLst>
                <a:path w="107" h="81">
                  <a:moveTo>
                    <a:pt x="0" y="29"/>
                  </a:moveTo>
                  <a:cubicBezTo>
                    <a:pt x="0" y="29"/>
                    <a:pt x="1" y="39"/>
                    <a:pt x="2" y="55"/>
                  </a:cubicBezTo>
                  <a:cubicBezTo>
                    <a:pt x="2" y="59"/>
                    <a:pt x="4" y="75"/>
                    <a:pt x="4" y="80"/>
                  </a:cubicBezTo>
                  <a:cubicBezTo>
                    <a:pt x="23" y="81"/>
                    <a:pt x="82" y="78"/>
                    <a:pt x="107" y="75"/>
                  </a:cubicBezTo>
                  <a:cubicBezTo>
                    <a:pt x="106" y="31"/>
                    <a:pt x="106" y="0"/>
                    <a:pt x="106" y="0"/>
                  </a:cubicBezTo>
                  <a:lnTo>
                    <a:pt x="0" y="29"/>
                  </a:lnTo>
                  <a:close/>
                </a:path>
              </a:pathLst>
            </a:custGeom>
            <a:solidFill>
              <a:srgbClr val="1A100E"/>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44" name="任意多边形 29">
              <a:extLst>
                <a:ext uri="{FF2B5EF4-FFF2-40B4-BE49-F238E27FC236}">
                  <a16:creationId xmlns:a16="http://schemas.microsoft.com/office/drawing/2014/main" id="{5D5C8FCD-317E-491C-8B04-8511EFC7AF44}"/>
                </a:ext>
              </a:extLst>
            </p:cNvPr>
            <p:cNvSpPr/>
            <p:nvPr/>
          </p:nvSpPr>
          <p:spPr bwMode="auto">
            <a:xfrm>
              <a:off x="8047658" y="4515147"/>
              <a:ext cx="127000" cy="1506538"/>
            </a:xfrm>
            <a:custGeom>
              <a:avLst/>
              <a:gdLst>
                <a:gd name="T0" fmla="*/ 0 w 41"/>
                <a:gd name="T1" fmla="*/ 0 h 491"/>
                <a:gd name="T2" fmla="*/ 37 w 41"/>
                <a:gd name="T3" fmla="*/ 491 h 491"/>
                <a:gd name="T4" fmla="*/ 41 w 41"/>
                <a:gd name="T5" fmla="*/ 491 h 491"/>
                <a:gd name="T6" fmla="*/ 5 w 41"/>
                <a:gd name="T7" fmla="*/ 0 h 491"/>
                <a:gd name="T8" fmla="*/ 0 w 41"/>
                <a:gd name="T9" fmla="*/ 0 h 491"/>
              </a:gdLst>
              <a:ahLst/>
              <a:cxnLst>
                <a:cxn ang="0">
                  <a:pos x="T0" y="T1"/>
                </a:cxn>
                <a:cxn ang="0">
                  <a:pos x="T2" y="T3"/>
                </a:cxn>
                <a:cxn ang="0">
                  <a:pos x="T4" y="T5"/>
                </a:cxn>
                <a:cxn ang="0">
                  <a:pos x="T6" y="T7"/>
                </a:cxn>
                <a:cxn ang="0">
                  <a:pos x="T8" y="T9"/>
                </a:cxn>
              </a:cxnLst>
              <a:rect l="0" t="0" r="r" b="b"/>
              <a:pathLst>
                <a:path w="41" h="491">
                  <a:moveTo>
                    <a:pt x="0" y="0"/>
                  </a:moveTo>
                  <a:cubicBezTo>
                    <a:pt x="1" y="4"/>
                    <a:pt x="4" y="318"/>
                    <a:pt x="37" y="491"/>
                  </a:cubicBezTo>
                  <a:cubicBezTo>
                    <a:pt x="41" y="491"/>
                    <a:pt x="41" y="491"/>
                    <a:pt x="41" y="491"/>
                  </a:cubicBezTo>
                  <a:cubicBezTo>
                    <a:pt x="8" y="319"/>
                    <a:pt x="5" y="4"/>
                    <a:pt x="5" y="0"/>
                  </a:cubicBezTo>
                  <a:lnTo>
                    <a:pt x="0" y="0"/>
                  </a:lnTo>
                  <a:close/>
                </a:path>
              </a:pathLst>
            </a:custGeom>
            <a:solidFill>
              <a:srgbClr val="1A100E"/>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45" name="任意多边形 30">
              <a:extLst>
                <a:ext uri="{FF2B5EF4-FFF2-40B4-BE49-F238E27FC236}">
                  <a16:creationId xmlns:a16="http://schemas.microsoft.com/office/drawing/2014/main" id="{B7792DE9-B4DA-4D56-B114-38526C5D52EC}"/>
                </a:ext>
              </a:extLst>
            </p:cNvPr>
            <p:cNvSpPr/>
            <p:nvPr/>
          </p:nvSpPr>
          <p:spPr bwMode="auto">
            <a:xfrm>
              <a:off x="7399958" y="6031210"/>
              <a:ext cx="111125" cy="125413"/>
            </a:xfrm>
            <a:custGeom>
              <a:avLst/>
              <a:gdLst>
                <a:gd name="T0" fmla="*/ 0 w 70"/>
                <a:gd name="T1" fmla="*/ 8 h 79"/>
                <a:gd name="T2" fmla="*/ 2 w 70"/>
                <a:gd name="T3" fmla="*/ 79 h 79"/>
                <a:gd name="T4" fmla="*/ 68 w 70"/>
                <a:gd name="T5" fmla="*/ 75 h 79"/>
                <a:gd name="T6" fmla="*/ 70 w 70"/>
                <a:gd name="T7" fmla="*/ 0 h 79"/>
                <a:gd name="T8" fmla="*/ 0 w 70"/>
                <a:gd name="T9" fmla="*/ 8 h 79"/>
              </a:gdLst>
              <a:ahLst/>
              <a:cxnLst>
                <a:cxn ang="0">
                  <a:pos x="T0" y="T1"/>
                </a:cxn>
                <a:cxn ang="0">
                  <a:pos x="T2" y="T3"/>
                </a:cxn>
                <a:cxn ang="0">
                  <a:pos x="T4" y="T5"/>
                </a:cxn>
                <a:cxn ang="0">
                  <a:pos x="T6" y="T7"/>
                </a:cxn>
                <a:cxn ang="0">
                  <a:pos x="T8" y="T9"/>
                </a:cxn>
              </a:cxnLst>
              <a:rect l="0" t="0" r="r" b="b"/>
              <a:pathLst>
                <a:path w="70" h="79">
                  <a:moveTo>
                    <a:pt x="0" y="8"/>
                  </a:moveTo>
                  <a:lnTo>
                    <a:pt x="2" y="79"/>
                  </a:lnTo>
                  <a:lnTo>
                    <a:pt x="68" y="75"/>
                  </a:lnTo>
                  <a:lnTo>
                    <a:pt x="70" y="0"/>
                  </a:lnTo>
                  <a:lnTo>
                    <a:pt x="0" y="8"/>
                  </a:lnTo>
                  <a:close/>
                </a:path>
              </a:pathLst>
            </a:custGeom>
            <a:solidFill>
              <a:srgbClr val="FAB98A"/>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46" name="任意多边形 31">
              <a:extLst>
                <a:ext uri="{FF2B5EF4-FFF2-40B4-BE49-F238E27FC236}">
                  <a16:creationId xmlns:a16="http://schemas.microsoft.com/office/drawing/2014/main" id="{C280EECB-2ED1-40A3-9EE4-E0C3D7418AFB}"/>
                </a:ext>
              </a:extLst>
            </p:cNvPr>
            <p:cNvSpPr/>
            <p:nvPr/>
          </p:nvSpPr>
          <p:spPr bwMode="auto">
            <a:xfrm>
              <a:off x="7145958" y="6120110"/>
              <a:ext cx="398463" cy="204788"/>
            </a:xfrm>
            <a:custGeom>
              <a:avLst/>
              <a:gdLst>
                <a:gd name="T0" fmla="*/ 93 w 130"/>
                <a:gd name="T1" fmla="*/ 10 h 67"/>
                <a:gd name="T2" fmla="*/ 80 w 130"/>
                <a:gd name="T3" fmla="*/ 1 h 67"/>
                <a:gd name="T4" fmla="*/ 15 w 130"/>
                <a:gd name="T5" fmla="*/ 41 h 67"/>
                <a:gd name="T6" fmla="*/ 6 w 130"/>
                <a:gd name="T7" fmla="*/ 61 h 67"/>
                <a:gd name="T8" fmla="*/ 127 w 130"/>
                <a:gd name="T9" fmla="*/ 57 h 67"/>
                <a:gd name="T10" fmla="*/ 126 w 130"/>
                <a:gd name="T11" fmla="*/ 11 h 67"/>
                <a:gd name="T12" fmla="*/ 93 w 130"/>
                <a:gd name="T13" fmla="*/ 10 h 67"/>
              </a:gdLst>
              <a:ahLst/>
              <a:cxnLst>
                <a:cxn ang="0">
                  <a:pos x="T0" y="T1"/>
                </a:cxn>
                <a:cxn ang="0">
                  <a:pos x="T2" y="T3"/>
                </a:cxn>
                <a:cxn ang="0">
                  <a:pos x="T4" y="T5"/>
                </a:cxn>
                <a:cxn ang="0">
                  <a:pos x="T6" y="T7"/>
                </a:cxn>
                <a:cxn ang="0">
                  <a:pos x="T8" y="T9"/>
                </a:cxn>
                <a:cxn ang="0">
                  <a:pos x="T10" y="T11"/>
                </a:cxn>
                <a:cxn ang="0">
                  <a:pos x="T12" y="T13"/>
                </a:cxn>
              </a:cxnLst>
              <a:rect l="0" t="0" r="r" b="b"/>
              <a:pathLst>
                <a:path w="130" h="67">
                  <a:moveTo>
                    <a:pt x="93" y="10"/>
                  </a:moveTo>
                  <a:cubicBezTo>
                    <a:pt x="93" y="10"/>
                    <a:pt x="86" y="1"/>
                    <a:pt x="80" y="1"/>
                  </a:cubicBezTo>
                  <a:cubicBezTo>
                    <a:pt x="74" y="2"/>
                    <a:pt x="30" y="38"/>
                    <a:pt x="15" y="41"/>
                  </a:cubicBezTo>
                  <a:cubicBezTo>
                    <a:pt x="0" y="44"/>
                    <a:pt x="3" y="55"/>
                    <a:pt x="6" y="61"/>
                  </a:cubicBezTo>
                  <a:cubicBezTo>
                    <a:pt x="8" y="67"/>
                    <a:pt x="127" y="57"/>
                    <a:pt x="127" y="57"/>
                  </a:cubicBezTo>
                  <a:cubicBezTo>
                    <a:pt x="127" y="57"/>
                    <a:pt x="130" y="22"/>
                    <a:pt x="126" y="11"/>
                  </a:cubicBezTo>
                  <a:cubicBezTo>
                    <a:pt x="122" y="0"/>
                    <a:pt x="105" y="13"/>
                    <a:pt x="93" y="10"/>
                  </a:cubicBezTo>
                  <a:close/>
                </a:path>
              </a:pathLst>
            </a:custGeom>
            <a:solidFill>
              <a:srgbClr val="EF845D"/>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47" name="任意多边形 32">
              <a:extLst>
                <a:ext uri="{FF2B5EF4-FFF2-40B4-BE49-F238E27FC236}">
                  <a16:creationId xmlns:a16="http://schemas.microsoft.com/office/drawing/2014/main" id="{4913C33F-455B-4B04-84CF-74CC79400966}"/>
                </a:ext>
              </a:extLst>
            </p:cNvPr>
            <p:cNvSpPr/>
            <p:nvPr/>
          </p:nvSpPr>
          <p:spPr bwMode="auto">
            <a:xfrm>
              <a:off x="7280896" y="6172497"/>
              <a:ext cx="85725" cy="57150"/>
            </a:xfrm>
            <a:custGeom>
              <a:avLst/>
              <a:gdLst>
                <a:gd name="T0" fmla="*/ 25 w 28"/>
                <a:gd name="T1" fmla="*/ 18 h 19"/>
                <a:gd name="T2" fmla="*/ 26 w 28"/>
                <a:gd name="T3" fmla="*/ 18 h 19"/>
                <a:gd name="T4" fmla="*/ 27 w 28"/>
                <a:gd name="T5" fmla="*/ 15 h 19"/>
                <a:gd name="T6" fmla="*/ 16 w 28"/>
                <a:gd name="T7" fmla="*/ 4 h 19"/>
                <a:gd name="T8" fmla="*/ 1 w 28"/>
                <a:gd name="T9" fmla="*/ 5 h 19"/>
                <a:gd name="T10" fmla="*/ 0 w 28"/>
                <a:gd name="T11" fmla="*/ 8 h 19"/>
                <a:gd name="T12" fmla="*/ 3 w 28"/>
                <a:gd name="T13" fmla="*/ 8 h 19"/>
                <a:gd name="T14" fmla="*/ 14 w 28"/>
                <a:gd name="T15" fmla="*/ 8 h 19"/>
                <a:gd name="T16" fmla="*/ 23 w 28"/>
                <a:gd name="T17" fmla="*/ 17 h 19"/>
                <a:gd name="T18" fmla="*/ 25 w 28"/>
                <a:gd name="T19" fmla="*/ 18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 h="19">
                  <a:moveTo>
                    <a:pt x="25" y="18"/>
                  </a:moveTo>
                  <a:cubicBezTo>
                    <a:pt x="25" y="19"/>
                    <a:pt x="26" y="18"/>
                    <a:pt x="26" y="18"/>
                  </a:cubicBezTo>
                  <a:cubicBezTo>
                    <a:pt x="27" y="18"/>
                    <a:pt x="28" y="16"/>
                    <a:pt x="27" y="15"/>
                  </a:cubicBezTo>
                  <a:cubicBezTo>
                    <a:pt x="27" y="15"/>
                    <a:pt x="22" y="7"/>
                    <a:pt x="16" y="4"/>
                  </a:cubicBezTo>
                  <a:cubicBezTo>
                    <a:pt x="7" y="0"/>
                    <a:pt x="1" y="5"/>
                    <a:pt x="1" y="5"/>
                  </a:cubicBezTo>
                  <a:cubicBezTo>
                    <a:pt x="0" y="5"/>
                    <a:pt x="0" y="7"/>
                    <a:pt x="0" y="8"/>
                  </a:cubicBezTo>
                  <a:cubicBezTo>
                    <a:pt x="1" y="9"/>
                    <a:pt x="2" y="9"/>
                    <a:pt x="3" y="8"/>
                  </a:cubicBezTo>
                  <a:cubicBezTo>
                    <a:pt x="4" y="8"/>
                    <a:pt x="8" y="5"/>
                    <a:pt x="14" y="8"/>
                  </a:cubicBezTo>
                  <a:cubicBezTo>
                    <a:pt x="19" y="10"/>
                    <a:pt x="23" y="17"/>
                    <a:pt x="23" y="17"/>
                  </a:cubicBezTo>
                  <a:cubicBezTo>
                    <a:pt x="24" y="18"/>
                    <a:pt x="24" y="18"/>
                    <a:pt x="25" y="18"/>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48" name="任意多边形 33">
              <a:extLst>
                <a:ext uri="{FF2B5EF4-FFF2-40B4-BE49-F238E27FC236}">
                  <a16:creationId xmlns:a16="http://schemas.microsoft.com/office/drawing/2014/main" id="{82CAD51B-0199-411C-BDE0-0E4405707D75}"/>
                </a:ext>
              </a:extLst>
            </p:cNvPr>
            <p:cNvSpPr/>
            <p:nvPr/>
          </p:nvSpPr>
          <p:spPr bwMode="auto">
            <a:xfrm>
              <a:off x="7298358" y="6153447"/>
              <a:ext cx="85725" cy="55563"/>
            </a:xfrm>
            <a:custGeom>
              <a:avLst/>
              <a:gdLst>
                <a:gd name="T0" fmla="*/ 25 w 28"/>
                <a:gd name="T1" fmla="*/ 18 h 18"/>
                <a:gd name="T2" fmla="*/ 27 w 28"/>
                <a:gd name="T3" fmla="*/ 18 h 18"/>
                <a:gd name="T4" fmla="*/ 27 w 28"/>
                <a:gd name="T5" fmla="*/ 15 h 18"/>
                <a:gd name="T6" fmla="*/ 16 w 28"/>
                <a:gd name="T7" fmla="*/ 4 h 18"/>
                <a:gd name="T8" fmla="*/ 1 w 28"/>
                <a:gd name="T9" fmla="*/ 5 h 18"/>
                <a:gd name="T10" fmla="*/ 1 w 28"/>
                <a:gd name="T11" fmla="*/ 8 h 18"/>
                <a:gd name="T12" fmla="*/ 4 w 28"/>
                <a:gd name="T13" fmla="*/ 8 h 18"/>
                <a:gd name="T14" fmla="*/ 14 w 28"/>
                <a:gd name="T15" fmla="*/ 8 h 18"/>
                <a:gd name="T16" fmla="*/ 24 w 28"/>
                <a:gd name="T17" fmla="*/ 17 h 18"/>
                <a:gd name="T18" fmla="*/ 25 w 28"/>
                <a:gd name="T19" fmla="*/ 18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 h="18">
                  <a:moveTo>
                    <a:pt x="25" y="18"/>
                  </a:moveTo>
                  <a:cubicBezTo>
                    <a:pt x="26" y="18"/>
                    <a:pt x="26" y="18"/>
                    <a:pt x="27" y="18"/>
                  </a:cubicBezTo>
                  <a:cubicBezTo>
                    <a:pt x="28" y="17"/>
                    <a:pt x="28" y="16"/>
                    <a:pt x="27" y="15"/>
                  </a:cubicBezTo>
                  <a:cubicBezTo>
                    <a:pt x="27" y="15"/>
                    <a:pt x="22" y="7"/>
                    <a:pt x="16" y="4"/>
                  </a:cubicBezTo>
                  <a:cubicBezTo>
                    <a:pt x="8" y="0"/>
                    <a:pt x="1" y="4"/>
                    <a:pt x="1" y="5"/>
                  </a:cubicBezTo>
                  <a:cubicBezTo>
                    <a:pt x="0" y="5"/>
                    <a:pt x="0" y="7"/>
                    <a:pt x="1" y="8"/>
                  </a:cubicBezTo>
                  <a:cubicBezTo>
                    <a:pt x="1" y="9"/>
                    <a:pt x="3" y="9"/>
                    <a:pt x="4" y="8"/>
                  </a:cubicBezTo>
                  <a:cubicBezTo>
                    <a:pt x="4" y="8"/>
                    <a:pt x="8" y="5"/>
                    <a:pt x="14" y="8"/>
                  </a:cubicBezTo>
                  <a:cubicBezTo>
                    <a:pt x="19" y="10"/>
                    <a:pt x="24" y="17"/>
                    <a:pt x="24" y="17"/>
                  </a:cubicBezTo>
                  <a:cubicBezTo>
                    <a:pt x="24" y="18"/>
                    <a:pt x="25" y="18"/>
                    <a:pt x="25" y="18"/>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49" name="任意多边形 34">
              <a:extLst>
                <a:ext uri="{FF2B5EF4-FFF2-40B4-BE49-F238E27FC236}">
                  <a16:creationId xmlns:a16="http://schemas.microsoft.com/office/drawing/2014/main" id="{2DE7D466-395C-42FF-BB2E-0B0F8AFAB9EC}"/>
                </a:ext>
              </a:extLst>
            </p:cNvPr>
            <p:cNvSpPr/>
            <p:nvPr/>
          </p:nvSpPr>
          <p:spPr bwMode="auto">
            <a:xfrm>
              <a:off x="7252321" y="6186785"/>
              <a:ext cx="85725" cy="58738"/>
            </a:xfrm>
            <a:custGeom>
              <a:avLst/>
              <a:gdLst>
                <a:gd name="T0" fmla="*/ 25 w 28"/>
                <a:gd name="T1" fmla="*/ 18 h 19"/>
                <a:gd name="T2" fmla="*/ 27 w 28"/>
                <a:gd name="T3" fmla="*/ 18 h 19"/>
                <a:gd name="T4" fmla="*/ 28 w 28"/>
                <a:gd name="T5" fmla="*/ 15 h 19"/>
                <a:gd name="T6" fmla="*/ 16 w 28"/>
                <a:gd name="T7" fmla="*/ 4 h 19"/>
                <a:gd name="T8" fmla="*/ 1 w 28"/>
                <a:gd name="T9" fmla="*/ 5 h 19"/>
                <a:gd name="T10" fmla="*/ 1 w 28"/>
                <a:gd name="T11" fmla="*/ 8 h 19"/>
                <a:gd name="T12" fmla="*/ 4 w 28"/>
                <a:gd name="T13" fmla="*/ 8 h 19"/>
                <a:gd name="T14" fmla="*/ 14 w 28"/>
                <a:gd name="T15" fmla="*/ 8 h 19"/>
                <a:gd name="T16" fmla="*/ 24 w 28"/>
                <a:gd name="T17" fmla="*/ 17 h 19"/>
                <a:gd name="T18" fmla="*/ 25 w 28"/>
                <a:gd name="T19" fmla="*/ 18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 h="19">
                  <a:moveTo>
                    <a:pt x="25" y="18"/>
                  </a:moveTo>
                  <a:cubicBezTo>
                    <a:pt x="26" y="19"/>
                    <a:pt x="26" y="19"/>
                    <a:pt x="27" y="18"/>
                  </a:cubicBezTo>
                  <a:cubicBezTo>
                    <a:pt x="28" y="18"/>
                    <a:pt x="28" y="16"/>
                    <a:pt x="28" y="15"/>
                  </a:cubicBezTo>
                  <a:cubicBezTo>
                    <a:pt x="27" y="15"/>
                    <a:pt x="23" y="7"/>
                    <a:pt x="16" y="4"/>
                  </a:cubicBezTo>
                  <a:cubicBezTo>
                    <a:pt x="8" y="0"/>
                    <a:pt x="1" y="5"/>
                    <a:pt x="1" y="5"/>
                  </a:cubicBezTo>
                  <a:cubicBezTo>
                    <a:pt x="0" y="5"/>
                    <a:pt x="0" y="7"/>
                    <a:pt x="1" y="8"/>
                  </a:cubicBezTo>
                  <a:cubicBezTo>
                    <a:pt x="1" y="9"/>
                    <a:pt x="3" y="9"/>
                    <a:pt x="4" y="8"/>
                  </a:cubicBezTo>
                  <a:cubicBezTo>
                    <a:pt x="4" y="8"/>
                    <a:pt x="8" y="5"/>
                    <a:pt x="14" y="8"/>
                  </a:cubicBezTo>
                  <a:cubicBezTo>
                    <a:pt x="20" y="10"/>
                    <a:pt x="24" y="17"/>
                    <a:pt x="24" y="17"/>
                  </a:cubicBezTo>
                  <a:cubicBezTo>
                    <a:pt x="24" y="18"/>
                    <a:pt x="25" y="18"/>
                    <a:pt x="25" y="18"/>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50" name="任意多边形 35">
              <a:extLst>
                <a:ext uri="{FF2B5EF4-FFF2-40B4-BE49-F238E27FC236}">
                  <a16:creationId xmlns:a16="http://schemas.microsoft.com/office/drawing/2014/main" id="{3C5AB867-76D6-42B9-A4FC-85BE5CBCB292}"/>
                </a:ext>
              </a:extLst>
            </p:cNvPr>
            <p:cNvSpPr/>
            <p:nvPr/>
          </p:nvSpPr>
          <p:spPr bwMode="auto">
            <a:xfrm>
              <a:off x="7333283" y="4402435"/>
              <a:ext cx="477838" cy="1668463"/>
            </a:xfrm>
            <a:custGeom>
              <a:avLst/>
              <a:gdLst>
                <a:gd name="T0" fmla="*/ 16 w 156"/>
                <a:gd name="T1" fmla="*/ 544 h 544"/>
                <a:gd name="T2" fmla="*/ 50 w 156"/>
                <a:gd name="T3" fmla="*/ 542 h 544"/>
                <a:gd name="T4" fmla="*/ 55 w 156"/>
                <a:gd name="T5" fmla="*/ 542 h 544"/>
                <a:gd name="T6" fmla="*/ 63 w 156"/>
                <a:gd name="T7" fmla="*/ 541 h 544"/>
                <a:gd name="T8" fmla="*/ 91 w 156"/>
                <a:gd name="T9" fmla="*/ 285 h 544"/>
                <a:gd name="T10" fmla="*/ 141 w 156"/>
                <a:gd name="T11" fmla="*/ 67 h 544"/>
                <a:gd name="T12" fmla="*/ 153 w 156"/>
                <a:gd name="T13" fmla="*/ 23 h 544"/>
                <a:gd name="T14" fmla="*/ 156 w 156"/>
                <a:gd name="T15" fmla="*/ 11 h 544"/>
                <a:gd name="T16" fmla="*/ 40 w 156"/>
                <a:gd name="T17" fmla="*/ 0 h 544"/>
                <a:gd name="T18" fmla="*/ 39 w 156"/>
                <a:gd name="T19" fmla="*/ 7 h 544"/>
                <a:gd name="T20" fmla="*/ 34 w 156"/>
                <a:gd name="T21" fmla="*/ 57 h 544"/>
                <a:gd name="T22" fmla="*/ 11 w 156"/>
                <a:gd name="T23" fmla="*/ 262 h 544"/>
                <a:gd name="T24" fmla="*/ 16 w 156"/>
                <a:gd name="T25" fmla="*/ 544 h 5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56" h="544">
                  <a:moveTo>
                    <a:pt x="16" y="544"/>
                  </a:moveTo>
                  <a:cubicBezTo>
                    <a:pt x="50" y="542"/>
                    <a:pt x="50" y="542"/>
                    <a:pt x="50" y="542"/>
                  </a:cubicBezTo>
                  <a:cubicBezTo>
                    <a:pt x="55" y="542"/>
                    <a:pt x="55" y="542"/>
                    <a:pt x="55" y="542"/>
                  </a:cubicBezTo>
                  <a:cubicBezTo>
                    <a:pt x="63" y="541"/>
                    <a:pt x="63" y="541"/>
                    <a:pt x="63" y="541"/>
                  </a:cubicBezTo>
                  <a:cubicBezTo>
                    <a:pt x="63" y="541"/>
                    <a:pt x="84" y="339"/>
                    <a:pt x="91" y="285"/>
                  </a:cubicBezTo>
                  <a:cubicBezTo>
                    <a:pt x="97" y="238"/>
                    <a:pt x="123" y="132"/>
                    <a:pt x="141" y="67"/>
                  </a:cubicBezTo>
                  <a:cubicBezTo>
                    <a:pt x="146" y="48"/>
                    <a:pt x="150" y="33"/>
                    <a:pt x="153" y="23"/>
                  </a:cubicBezTo>
                  <a:cubicBezTo>
                    <a:pt x="155" y="15"/>
                    <a:pt x="156" y="11"/>
                    <a:pt x="156" y="11"/>
                  </a:cubicBezTo>
                  <a:cubicBezTo>
                    <a:pt x="40" y="0"/>
                    <a:pt x="40" y="0"/>
                    <a:pt x="40" y="0"/>
                  </a:cubicBezTo>
                  <a:cubicBezTo>
                    <a:pt x="40" y="0"/>
                    <a:pt x="40" y="2"/>
                    <a:pt x="39" y="7"/>
                  </a:cubicBezTo>
                  <a:cubicBezTo>
                    <a:pt x="38" y="16"/>
                    <a:pt x="36" y="34"/>
                    <a:pt x="34" y="57"/>
                  </a:cubicBezTo>
                  <a:cubicBezTo>
                    <a:pt x="26" y="118"/>
                    <a:pt x="15" y="214"/>
                    <a:pt x="11" y="262"/>
                  </a:cubicBezTo>
                  <a:cubicBezTo>
                    <a:pt x="0" y="387"/>
                    <a:pt x="16" y="544"/>
                    <a:pt x="16" y="544"/>
                  </a:cubicBezTo>
                  <a:close/>
                </a:path>
              </a:pathLst>
            </a:custGeom>
            <a:solidFill>
              <a:srgbClr val="3C3C48"/>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51" name="任意多边形 36">
              <a:extLst>
                <a:ext uri="{FF2B5EF4-FFF2-40B4-BE49-F238E27FC236}">
                  <a16:creationId xmlns:a16="http://schemas.microsoft.com/office/drawing/2014/main" id="{DD6F6E5D-9A02-44A0-9C83-45BCEC1D51F6}"/>
                </a:ext>
              </a:extLst>
            </p:cNvPr>
            <p:cNvSpPr/>
            <p:nvPr/>
          </p:nvSpPr>
          <p:spPr bwMode="auto">
            <a:xfrm>
              <a:off x="7436471" y="4423072"/>
              <a:ext cx="366713" cy="184150"/>
            </a:xfrm>
            <a:custGeom>
              <a:avLst/>
              <a:gdLst>
                <a:gd name="T0" fmla="*/ 0 w 119"/>
                <a:gd name="T1" fmla="*/ 50 h 60"/>
                <a:gd name="T2" fmla="*/ 107 w 119"/>
                <a:gd name="T3" fmla="*/ 60 h 60"/>
                <a:gd name="T4" fmla="*/ 119 w 119"/>
                <a:gd name="T5" fmla="*/ 16 h 60"/>
                <a:gd name="T6" fmla="*/ 5 w 119"/>
                <a:gd name="T7" fmla="*/ 0 h 60"/>
                <a:gd name="T8" fmla="*/ 0 w 119"/>
                <a:gd name="T9" fmla="*/ 50 h 60"/>
              </a:gdLst>
              <a:ahLst/>
              <a:cxnLst>
                <a:cxn ang="0">
                  <a:pos x="T0" y="T1"/>
                </a:cxn>
                <a:cxn ang="0">
                  <a:pos x="T2" y="T3"/>
                </a:cxn>
                <a:cxn ang="0">
                  <a:pos x="T4" y="T5"/>
                </a:cxn>
                <a:cxn ang="0">
                  <a:pos x="T6" y="T7"/>
                </a:cxn>
                <a:cxn ang="0">
                  <a:pos x="T8" y="T9"/>
                </a:cxn>
              </a:cxnLst>
              <a:rect l="0" t="0" r="r" b="b"/>
              <a:pathLst>
                <a:path w="119" h="60">
                  <a:moveTo>
                    <a:pt x="0" y="50"/>
                  </a:moveTo>
                  <a:cubicBezTo>
                    <a:pt x="107" y="60"/>
                    <a:pt x="107" y="60"/>
                    <a:pt x="107" y="60"/>
                  </a:cubicBezTo>
                  <a:cubicBezTo>
                    <a:pt x="112" y="41"/>
                    <a:pt x="116" y="26"/>
                    <a:pt x="119" y="16"/>
                  </a:cubicBezTo>
                  <a:cubicBezTo>
                    <a:pt x="5" y="0"/>
                    <a:pt x="5" y="0"/>
                    <a:pt x="5" y="0"/>
                  </a:cubicBezTo>
                  <a:cubicBezTo>
                    <a:pt x="4" y="9"/>
                    <a:pt x="2" y="27"/>
                    <a:pt x="0" y="50"/>
                  </a:cubicBezTo>
                  <a:close/>
                </a:path>
              </a:pathLst>
            </a:custGeom>
            <a:solidFill>
              <a:srgbClr val="1A100E"/>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52" name="任意多边形 37">
              <a:extLst>
                <a:ext uri="{FF2B5EF4-FFF2-40B4-BE49-F238E27FC236}">
                  <a16:creationId xmlns:a16="http://schemas.microsoft.com/office/drawing/2014/main" id="{7F8F2B47-845A-4758-A13A-A33598451316}"/>
                </a:ext>
              </a:extLst>
            </p:cNvPr>
            <p:cNvSpPr/>
            <p:nvPr/>
          </p:nvSpPr>
          <p:spPr bwMode="auto">
            <a:xfrm>
              <a:off x="7485683" y="4553247"/>
              <a:ext cx="239713" cy="1511300"/>
            </a:xfrm>
            <a:custGeom>
              <a:avLst/>
              <a:gdLst>
                <a:gd name="T0" fmla="*/ 0 w 78"/>
                <a:gd name="T1" fmla="*/ 493 h 493"/>
                <a:gd name="T2" fmla="*/ 5 w 78"/>
                <a:gd name="T3" fmla="*/ 493 h 493"/>
                <a:gd name="T4" fmla="*/ 25 w 78"/>
                <a:gd name="T5" fmla="*/ 207 h 493"/>
                <a:gd name="T6" fmla="*/ 78 w 78"/>
                <a:gd name="T7" fmla="*/ 1 h 493"/>
                <a:gd name="T8" fmla="*/ 74 w 78"/>
                <a:gd name="T9" fmla="*/ 0 h 493"/>
                <a:gd name="T10" fmla="*/ 21 w 78"/>
                <a:gd name="T11" fmla="*/ 207 h 493"/>
                <a:gd name="T12" fmla="*/ 0 w 78"/>
                <a:gd name="T13" fmla="*/ 493 h 493"/>
              </a:gdLst>
              <a:ahLst/>
              <a:cxnLst>
                <a:cxn ang="0">
                  <a:pos x="T0" y="T1"/>
                </a:cxn>
                <a:cxn ang="0">
                  <a:pos x="T2" y="T3"/>
                </a:cxn>
                <a:cxn ang="0">
                  <a:pos x="T4" y="T5"/>
                </a:cxn>
                <a:cxn ang="0">
                  <a:pos x="T6" y="T7"/>
                </a:cxn>
                <a:cxn ang="0">
                  <a:pos x="T8" y="T9"/>
                </a:cxn>
                <a:cxn ang="0">
                  <a:pos x="T10" y="T11"/>
                </a:cxn>
                <a:cxn ang="0">
                  <a:pos x="T12" y="T13"/>
                </a:cxn>
              </a:cxnLst>
              <a:rect l="0" t="0" r="r" b="b"/>
              <a:pathLst>
                <a:path w="78" h="493">
                  <a:moveTo>
                    <a:pt x="0" y="493"/>
                  </a:moveTo>
                  <a:cubicBezTo>
                    <a:pt x="5" y="493"/>
                    <a:pt x="5" y="493"/>
                    <a:pt x="5" y="493"/>
                  </a:cubicBezTo>
                  <a:cubicBezTo>
                    <a:pt x="7" y="430"/>
                    <a:pt x="13" y="274"/>
                    <a:pt x="25" y="207"/>
                  </a:cubicBezTo>
                  <a:cubicBezTo>
                    <a:pt x="41" y="124"/>
                    <a:pt x="77" y="2"/>
                    <a:pt x="78" y="1"/>
                  </a:cubicBezTo>
                  <a:cubicBezTo>
                    <a:pt x="74" y="0"/>
                    <a:pt x="74" y="0"/>
                    <a:pt x="74" y="0"/>
                  </a:cubicBezTo>
                  <a:cubicBezTo>
                    <a:pt x="73" y="1"/>
                    <a:pt x="37" y="123"/>
                    <a:pt x="21" y="207"/>
                  </a:cubicBezTo>
                  <a:cubicBezTo>
                    <a:pt x="9" y="273"/>
                    <a:pt x="2" y="430"/>
                    <a:pt x="0" y="493"/>
                  </a:cubicBezTo>
                  <a:close/>
                </a:path>
              </a:pathLst>
            </a:custGeom>
            <a:solidFill>
              <a:srgbClr val="1A100E"/>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53" name="任意多边形 38">
              <a:extLst>
                <a:ext uri="{FF2B5EF4-FFF2-40B4-BE49-F238E27FC236}">
                  <a16:creationId xmlns:a16="http://schemas.microsoft.com/office/drawing/2014/main" id="{1122508D-95B8-434A-A036-49E4F5503492}"/>
                </a:ext>
              </a:extLst>
            </p:cNvPr>
            <p:cNvSpPr/>
            <p:nvPr/>
          </p:nvSpPr>
          <p:spPr bwMode="auto">
            <a:xfrm>
              <a:off x="7142783" y="3503910"/>
              <a:ext cx="201613" cy="684213"/>
            </a:xfrm>
            <a:custGeom>
              <a:avLst/>
              <a:gdLst>
                <a:gd name="T0" fmla="*/ 3 w 66"/>
                <a:gd name="T1" fmla="*/ 164 h 223"/>
                <a:gd name="T2" fmla="*/ 65 w 66"/>
                <a:gd name="T3" fmla="*/ 134 h 223"/>
                <a:gd name="T4" fmla="*/ 66 w 66"/>
                <a:gd name="T5" fmla="*/ 103 h 223"/>
                <a:gd name="T6" fmla="*/ 65 w 66"/>
                <a:gd name="T7" fmla="*/ 77 h 223"/>
                <a:gd name="T8" fmla="*/ 64 w 66"/>
                <a:gd name="T9" fmla="*/ 72 h 223"/>
                <a:gd name="T10" fmla="*/ 60 w 66"/>
                <a:gd name="T11" fmla="*/ 38 h 223"/>
                <a:gd name="T12" fmla="*/ 29 w 66"/>
                <a:gd name="T13" fmla="*/ 0 h 223"/>
                <a:gd name="T14" fmla="*/ 21 w 66"/>
                <a:gd name="T15" fmla="*/ 27 h 223"/>
                <a:gd name="T16" fmla="*/ 7 w 66"/>
                <a:gd name="T17" fmla="*/ 84 h 223"/>
                <a:gd name="T18" fmla="*/ 4 w 66"/>
                <a:gd name="T19" fmla="*/ 103 h 223"/>
                <a:gd name="T20" fmla="*/ 3 w 66"/>
                <a:gd name="T21" fmla="*/ 164 h 2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6" h="223">
                  <a:moveTo>
                    <a:pt x="3" y="164"/>
                  </a:moveTo>
                  <a:cubicBezTo>
                    <a:pt x="13" y="223"/>
                    <a:pt x="61" y="180"/>
                    <a:pt x="65" y="134"/>
                  </a:cubicBezTo>
                  <a:cubicBezTo>
                    <a:pt x="66" y="124"/>
                    <a:pt x="66" y="114"/>
                    <a:pt x="66" y="103"/>
                  </a:cubicBezTo>
                  <a:cubicBezTo>
                    <a:pt x="66" y="94"/>
                    <a:pt x="65" y="85"/>
                    <a:pt x="65" y="77"/>
                  </a:cubicBezTo>
                  <a:cubicBezTo>
                    <a:pt x="65" y="75"/>
                    <a:pt x="64" y="74"/>
                    <a:pt x="64" y="72"/>
                  </a:cubicBezTo>
                  <a:cubicBezTo>
                    <a:pt x="63" y="52"/>
                    <a:pt x="60" y="38"/>
                    <a:pt x="60" y="38"/>
                  </a:cubicBezTo>
                  <a:cubicBezTo>
                    <a:pt x="29" y="0"/>
                    <a:pt x="29" y="0"/>
                    <a:pt x="29" y="0"/>
                  </a:cubicBezTo>
                  <a:cubicBezTo>
                    <a:pt x="29" y="0"/>
                    <a:pt x="25" y="11"/>
                    <a:pt x="21" y="27"/>
                  </a:cubicBezTo>
                  <a:cubicBezTo>
                    <a:pt x="16" y="43"/>
                    <a:pt x="11" y="63"/>
                    <a:pt x="7" y="84"/>
                  </a:cubicBezTo>
                  <a:cubicBezTo>
                    <a:pt x="6" y="90"/>
                    <a:pt x="5" y="97"/>
                    <a:pt x="4" y="103"/>
                  </a:cubicBezTo>
                  <a:cubicBezTo>
                    <a:pt x="1" y="125"/>
                    <a:pt x="0" y="147"/>
                    <a:pt x="3" y="164"/>
                  </a:cubicBezTo>
                  <a:close/>
                </a:path>
              </a:pathLst>
            </a:custGeom>
            <a:solidFill>
              <a:srgbClr val="FAB98A"/>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54" name="任意多边形 39">
              <a:extLst>
                <a:ext uri="{FF2B5EF4-FFF2-40B4-BE49-F238E27FC236}">
                  <a16:creationId xmlns:a16="http://schemas.microsoft.com/office/drawing/2014/main" id="{AC7225E4-184F-4A35-828C-7341FF9B3A4C}"/>
                </a:ext>
              </a:extLst>
            </p:cNvPr>
            <p:cNvSpPr/>
            <p:nvPr/>
          </p:nvSpPr>
          <p:spPr bwMode="auto">
            <a:xfrm>
              <a:off x="7206283" y="3503910"/>
              <a:ext cx="134938" cy="236538"/>
            </a:xfrm>
            <a:custGeom>
              <a:avLst/>
              <a:gdLst>
                <a:gd name="T0" fmla="*/ 0 w 44"/>
                <a:gd name="T1" fmla="*/ 27 h 77"/>
                <a:gd name="T2" fmla="*/ 44 w 44"/>
                <a:gd name="T3" fmla="*/ 77 h 77"/>
                <a:gd name="T4" fmla="*/ 43 w 44"/>
                <a:gd name="T5" fmla="*/ 72 h 77"/>
                <a:gd name="T6" fmla="*/ 39 w 44"/>
                <a:gd name="T7" fmla="*/ 38 h 77"/>
                <a:gd name="T8" fmla="*/ 8 w 44"/>
                <a:gd name="T9" fmla="*/ 0 h 77"/>
                <a:gd name="T10" fmla="*/ 0 w 44"/>
                <a:gd name="T11" fmla="*/ 27 h 77"/>
              </a:gdLst>
              <a:ahLst/>
              <a:cxnLst>
                <a:cxn ang="0">
                  <a:pos x="T0" y="T1"/>
                </a:cxn>
                <a:cxn ang="0">
                  <a:pos x="T2" y="T3"/>
                </a:cxn>
                <a:cxn ang="0">
                  <a:pos x="T4" y="T5"/>
                </a:cxn>
                <a:cxn ang="0">
                  <a:pos x="T6" y="T7"/>
                </a:cxn>
                <a:cxn ang="0">
                  <a:pos x="T8" y="T9"/>
                </a:cxn>
                <a:cxn ang="0">
                  <a:pos x="T10" y="T11"/>
                </a:cxn>
              </a:cxnLst>
              <a:rect l="0" t="0" r="r" b="b"/>
              <a:pathLst>
                <a:path w="44" h="77">
                  <a:moveTo>
                    <a:pt x="0" y="27"/>
                  </a:moveTo>
                  <a:cubicBezTo>
                    <a:pt x="9" y="44"/>
                    <a:pt x="24" y="67"/>
                    <a:pt x="44" y="77"/>
                  </a:cubicBezTo>
                  <a:cubicBezTo>
                    <a:pt x="44" y="75"/>
                    <a:pt x="43" y="74"/>
                    <a:pt x="43" y="72"/>
                  </a:cubicBezTo>
                  <a:cubicBezTo>
                    <a:pt x="42" y="52"/>
                    <a:pt x="39" y="38"/>
                    <a:pt x="39" y="38"/>
                  </a:cubicBezTo>
                  <a:cubicBezTo>
                    <a:pt x="8" y="0"/>
                    <a:pt x="8" y="0"/>
                    <a:pt x="8" y="0"/>
                  </a:cubicBezTo>
                  <a:cubicBezTo>
                    <a:pt x="8" y="0"/>
                    <a:pt x="4" y="11"/>
                    <a:pt x="0" y="27"/>
                  </a:cubicBezTo>
                  <a:close/>
                </a:path>
              </a:pathLst>
            </a:custGeom>
            <a:solidFill>
              <a:srgbClr val="F9907E"/>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55" name="任意多边形 40">
              <a:extLst>
                <a:ext uri="{FF2B5EF4-FFF2-40B4-BE49-F238E27FC236}">
                  <a16:creationId xmlns:a16="http://schemas.microsoft.com/office/drawing/2014/main" id="{20DB2699-8613-444D-A289-9EAA45934F4C}"/>
                </a:ext>
              </a:extLst>
            </p:cNvPr>
            <p:cNvSpPr/>
            <p:nvPr/>
          </p:nvSpPr>
          <p:spPr bwMode="auto">
            <a:xfrm>
              <a:off x="7153896" y="3724572"/>
              <a:ext cx="190500" cy="115888"/>
            </a:xfrm>
            <a:custGeom>
              <a:avLst/>
              <a:gdLst>
                <a:gd name="T0" fmla="*/ 0 w 62"/>
                <a:gd name="T1" fmla="*/ 31 h 38"/>
                <a:gd name="T2" fmla="*/ 62 w 62"/>
                <a:gd name="T3" fmla="*/ 31 h 38"/>
                <a:gd name="T4" fmla="*/ 60 w 62"/>
                <a:gd name="T5" fmla="*/ 0 h 38"/>
                <a:gd name="T6" fmla="*/ 3 w 62"/>
                <a:gd name="T7" fmla="*/ 12 h 38"/>
                <a:gd name="T8" fmla="*/ 0 w 62"/>
                <a:gd name="T9" fmla="*/ 31 h 38"/>
              </a:gdLst>
              <a:ahLst/>
              <a:cxnLst>
                <a:cxn ang="0">
                  <a:pos x="T0" y="T1"/>
                </a:cxn>
                <a:cxn ang="0">
                  <a:pos x="T2" y="T3"/>
                </a:cxn>
                <a:cxn ang="0">
                  <a:pos x="T4" y="T5"/>
                </a:cxn>
                <a:cxn ang="0">
                  <a:pos x="T6" y="T7"/>
                </a:cxn>
                <a:cxn ang="0">
                  <a:pos x="T8" y="T9"/>
                </a:cxn>
              </a:cxnLst>
              <a:rect l="0" t="0" r="r" b="b"/>
              <a:pathLst>
                <a:path w="62" h="38">
                  <a:moveTo>
                    <a:pt x="0" y="31"/>
                  </a:moveTo>
                  <a:cubicBezTo>
                    <a:pt x="12" y="38"/>
                    <a:pt x="48" y="35"/>
                    <a:pt x="62" y="31"/>
                  </a:cubicBezTo>
                  <a:cubicBezTo>
                    <a:pt x="62" y="20"/>
                    <a:pt x="61" y="9"/>
                    <a:pt x="60" y="0"/>
                  </a:cubicBezTo>
                  <a:cubicBezTo>
                    <a:pt x="3" y="12"/>
                    <a:pt x="3" y="12"/>
                    <a:pt x="3" y="12"/>
                  </a:cubicBezTo>
                  <a:cubicBezTo>
                    <a:pt x="2" y="18"/>
                    <a:pt x="1" y="25"/>
                    <a:pt x="0" y="31"/>
                  </a:cubicBezTo>
                  <a:close/>
                </a:path>
              </a:pathLst>
            </a:custGeom>
            <a:solidFill>
              <a:srgbClr val="F9907E"/>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56" name="任意多边形 41">
              <a:extLst>
                <a:ext uri="{FF2B5EF4-FFF2-40B4-BE49-F238E27FC236}">
                  <a16:creationId xmlns:a16="http://schemas.microsoft.com/office/drawing/2014/main" id="{3888495C-26BD-4404-8A57-B8AB891A74E8}"/>
                </a:ext>
              </a:extLst>
            </p:cNvPr>
            <p:cNvSpPr/>
            <p:nvPr/>
          </p:nvSpPr>
          <p:spPr bwMode="auto">
            <a:xfrm>
              <a:off x="8152433" y="3503910"/>
              <a:ext cx="203200" cy="684213"/>
            </a:xfrm>
            <a:custGeom>
              <a:avLst/>
              <a:gdLst>
                <a:gd name="T0" fmla="*/ 63 w 66"/>
                <a:gd name="T1" fmla="*/ 164 h 223"/>
                <a:gd name="T2" fmla="*/ 1 w 66"/>
                <a:gd name="T3" fmla="*/ 134 h 223"/>
                <a:gd name="T4" fmla="*/ 0 w 66"/>
                <a:gd name="T5" fmla="*/ 103 h 223"/>
                <a:gd name="T6" fmla="*/ 1 w 66"/>
                <a:gd name="T7" fmla="*/ 77 h 223"/>
                <a:gd name="T8" fmla="*/ 2 w 66"/>
                <a:gd name="T9" fmla="*/ 72 h 223"/>
                <a:gd name="T10" fmla="*/ 6 w 66"/>
                <a:gd name="T11" fmla="*/ 38 h 223"/>
                <a:gd name="T12" fmla="*/ 37 w 66"/>
                <a:gd name="T13" fmla="*/ 0 h 223"/>
                <a:gd name="T14" fmla="*/ 45 w 66"/>
                <a:gd name="T15" fmla="*/ 27 h 223"/>
                <a:gd name="T16" fmla="*/ 58 w 66"/>
                <a:gd name="T17" fmla="*/ 84 h 223"/>
                <a:gd name="T18" fmla="*/ 62 w 66"/>
                <a:gd name="T19" fmla="*/ 103 h 223"/>
                <a:gd name="T20" fmla="*/ 63 w 66"/>
                <a:gd name="T21" fmla="*/ 164 h 2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6" h="223">
                  <a:moveTo>
                    <a:pt x="63" y="164"/>
                  </a:moveTo>
                  <a:cubicBezTo>
                    <a:pt x="53" y="223"/>
                    <a:pt x="5" y="180"/>
                    <a:pt x="1" y="134"/>
                  </a:cubicBezTo>
                  <a:cubicBezTo>
                    <a:pt x="0" y="124"/>
                    <a:pt x="0" y="114"/>
                    <a:pt x="0" y="103"/>
                  </a:cubicBezTo>
                  <a:cubicBezTo>
                    <a:pt x="0" y="94"/>
                    <a:pt x="1" y="85"/>
                    <a:pt x="1" y="77"/>
                  </a:cubicBezTo>
                  <a:cubicBezTo>
                    <a:pt x="1" y="75"/>
                    <a:pt x="1" y="74"/>
                    <a:pt x="2" y="72"/>
                  </a:cubicBezTo>
                  <a:cubicBezTo>
                    <a:pt x="3" y="52"/>
                    <a:pt x="6" y="38"/>
                    <a:pt x="6" y="38"/>
                  </a:cubicBezTo>
                  <a:cubicBezTo>
                    <a:pt x="37" y="0"/>
                    <a:pt x="37" y="0"/>
                    <a:pt x="37" y="0"/>
                  </a:cubicBezTo>
                  <a:cubicBezTo>
                    <a:pt x="37" y="0"/>
                    <a:pt x="41" y="11"/>
                    <a:pt x="45" y="27"/>
                  </a:cubicBezTo>
                  <a:cubicBezTo>
                    <a:pt x="49" y="43"/>
                    <a:pt x="55" y="63"/>
                    <a:pt x="58" y="84"/>
                  </a:cubicBezTo>
                  <a:cubicBezTo>
                    <a:pt x="60" y="90"/>
                    <a:pt x="61" y="97"/>
                    <a:pt x="62" y="103"/>
                  </a:cubicBezTo>
                  <a:cubicBezTo>
                    <a:pt x="65" y="125"/>
                    <a:pt x="66" y="147"/>
                    <a:pt x="63" y="164"/>
                  </a:cubicBezTo>
                  <a:close/>
                </a:path>
              </a:pathLst>
            </a:custGeom>
            <a:solidFill>
              <a:srgbClr val="FAB98A"/>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57" name="任意多边形 42">
              <a:extLst>
                <a:ext uri="{FF2B5EF4-FFF2-40B4-BE49-F238E27FC236}">
                  <a16:creationId xmlns:a16="http://schemas.microsoft.com/office/drawing/2014/main" id="{B5A93161-1854-489F-A3C5-790684B89094}"/>
                </a:ext>
              </a:extLst>
            </p:cNvPr>
            <p:cNvSpPr/>
            <p:nvPr/>
          </p:nvSpPr>
          <p:spPr bwMode="auto">
            <a:xfrm>
              <a:off x="8155608" y="3503910"/>
              <a:ext cx="134938" cy="236538"/>
            </a:xfrm>
            <a:custGeom>
              <a:avLst/>
              <a:gdLst>
                <a:gd name="T0" fmla="*/ 44 w 44"/>
                <a:gd name="T1" fmla="*/ 27 h 77"/>
                <a:gd name="T2" fmla="*/ 0 w 44"/>
                <a:gd name="T3" fmla="*/ 77 h 77"/>
                <a:gd name="T4" fmla="*/ 1 w 44"/>
                <a:gd name="T5" fmla="*/ 72 h 77"/>
                <a:gd name="T6" fmla="*/ 5 w 44"/>
                <a:gd name="T7" fmla="*/ 38 h 77"/>
                <a:gd name="T8" fmla="*/ 36 w 44"/>
                <a:gd name="T9" fmla="*/ 0 h 77"/>
                <a:gd name="T10" fmla="*/ 44 w 44"/>
                <a:gd name="T11" fmla="*/ 27 h 77"/>
              </a:gdLst>
              <a:ahLst/>
              <a:cxnLst>
                <a:cxn ang="0">
                  <a:pos x="T0" y="T1"/>
                </a:cxn>
                <a:cxn ang="0">
                  <a:pos x="T2" y="T3"/>
                </a:cxn>
                <a:cxn ang="0">
                  <a:pos x="T4" y="T5"/>
                </a:cxn>
                <a:cxn ang="0">
                  <a:pos x="T6" y="T7"/>
                </a:cxn>
                <a:cxn ang="0">
                  <a:pos x="T8" y="T9"/>
                </a:cxn>
                <a:cxn ang="0">
                  <a:pos x="T10" y="T11"/>
                </a:cxn>
              </a:cxnLst>
              <a:rect l="0" t="0" r="r" b="b"/>
              <a:pathLst>
                <a:path w="44" h="77">
                  <a:moveTo>
                    <a:pt x="44" y="27"/>
                  </a:moveTo>
                  <a:cubicBezTo>
                    <a:pt x="35" y="44"/>
                    <a:pt x="20" y="67"/>
                    <a:pt x="0" y="77"/>
                  </a:cubicBezTo>
                  <a:cubicBezTo>
                    <a:pt x="0" y="75"/>
                    <a:pt x="0" y="74"/>
                    <a:pt x="1" y="72"/>
                  </a:cubicBezTo>
                  <a:cubicBezTo>
                    <a:pt x="2" y="52"/>
                    <a:pt x="5" y="38"/>
                    <a:pt x="5" y="38"/>
                  </a:cubicBezTo>
                  <a:cubicBezTo>
                    <a:pt x="36" y="0"/>
                    <a:pt x="36" y="0"/>
                    <a:pt x="36" y="0"/>
                  </a:cubicBezTo>
                  <a:cubicBezTo>
                    <a:pt x="36" y="0"/>
                    <a:pt x="40" y="11"/>
                    <a:pt x="44" y="27"/>
                  </a:cubicBezTo>
                  <a:close/>
                </a:path>
              </a:pathLst>
            </a:custGeom>
            <a:solidFill>
              <a:srgbClr val="F9907E"/>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58" name="任意多边形 43">
              <a:extLst>
                <a:ext uri="{FF2B5EF4-FFF2-40B4-BE49-F238E27FC236}">
                  <a16:creationId xmlns:a16="http://schemas.microsoft.com/office/drawing/2014/main" id="{C041B8B9-4B44-4857-A419-362D7BCE4EA4}"/>
                </a:ext>
              </a:extLst>
            </p:cNvPr>
            <p:cNvSpPr/>
            <p:nvPr/>
          </p:nvSpPr>
          <p:spPr bwMode="auto">
            <a:xfrm>
              <a:off x="8152433" y="3724572"/>
              <a:ext cx="190500" cy="115888"/>
            </a:xfrm>
            <a:custGeom>
              <a:avLst/>
              <a:gdLst>
                <a:gd name="T0" fmla="*/ 62 w 62"/>
                <a:gd name="T1" fmla="*/ 31 h 38"/>
                <a:gd name="T2" fmla="*/ 0 w 62"/>
                <a:gd name="T3" fmla="*/ 31 h 38"/>
                <a:gd name="T4" fmla="*/ 2 w 62"/>
                <a:gd name="T5" fmla="*/ 0 h 38"/>
                <a:gd name="T6" fmla="*/ 58 w 62"/>
                <a:gd name="T7" fmla="*/ 12 h 38"/>
                <a:gd name="T8" fmla="*/ 62 w 62"/>
                <a:gd name="T9" fmla="*/ 31 h 38"/>
              </a:gdLst>
              <a:ahLst/>
              <a:cxnLst>
                <a:cxn ang="0">
                  <a:pos x="T0" y="T1"/>
                </a:cxn>
                <a:cxn ang="0">
                  <a:pos x="T2" y="T3"/>
                </a:cxn>
                <a:cxn ang="0">
                  <a:pos x="T4" y="T5"/>
                </a:cxn>
                <a:cxn ang="0">
                  <a:pos x="T6" y="T7"/>
                </a:cxn>
                <a:cxn ang="0">
                  <a:pos x="T8" y="T9"/>
                </a:cxn>
              </a:cxnLst>
              <a:rect l="0" t="0" r="r" b="b"/>
              <a:pathLst>
                <a:path w="62" h="38">
                  <a:moveTo>
                    <a:pt x="62" y="31"/>
                  </a:moveTo>
                  <a:cubicBezTo>
                    <a:pt x="50" y="38"/>
                    <a:pt x="14" y="35"/>
                    <a:pt x="0" y="31"/>
                  </a:cubicBezTo>
                  <a:cubicBezTo>
                    <a:pt x="0" y="20"/>
                    <a:pt x="1" y="9"/>
                    <a:pt x="2" y="0"/>
                  </a:cubicBezTo>
                  <a:cubicBezTo>
                    <a:pt x="58" y="12"/>
                    <a:pt x="58" y="12"/>
                    <a:pt x="58" y="12"/>
                  </a:cubicBezTo>
                  <a:cubicBezTo>
                    <a:pt x="60" y="18"/>
                    <a:pt x="61" y="25"/>
                    <a:pt x="62" y="31"/>
                  </a:cubicBezTo>
                  <a:close/>
                </a:path>
              </a:pathLst>
            </a:custGeom>
            <a:solidFill>
              <a:srgbClr val="F9907E"/>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59" name="任意多边形 44">
              <a:extLst>
                <a:ext uri="{FF2B5EF4-FFF2-40B4-BE49-F238E27FC236}">
                  <a16:creationId xmlns:a16="http://schemas.microsoft.com/office/drawing/2014/main" id="{FE32BB61-447D-456B-9C2E-643104FE2768}"/>
                </a:ext>
              </a:extLst>
            </p:cNvPr>
            <p:cNvSpPr/>
            <p:nvPr/>
          </p:nvSpPr>
          <p:spPr bwMode="auto">
            <a:xfrm>
              <a:off x="7179296" y="3221335"/>
              <a:ext cx="214313" cy="500063"/>
            </a:xfrm>
            <a:custGeom>
              <a:avLst/>
              <a:gdLst>
                <a:gd name="T0" fmla="*/ 52 w 70"/>
                <a:gd name="T1" fmla="*/ 0 h 163"/>
                <a:gd name="T2" fmla="*/ 0 w 70"/>
                <a:gd name="T3" fmla="*/ 106 h 163"/>
                <a:gd name="T4" fmla="*/ 58 w 70"/>
                <a:gd name="T5" fmla="*/ 163 h 163"/>
                <a:gd name="T6" fmla="*/ 69 w 70"/>
                <a:gd name="T7" fmla="*/ 128 h 163"/>
                <a:gd name="T8" fmla="*/ 52 w 70"/>
                <a:gd name="T9" fmla="*/ 0 h 163"/>
              </a:gdLst>
              <a:ahLst/>
              <a:cxnLst>
                <a:cxn ang="0">
                  <a:pos x="T0" y="T1"/>
                </a:cxn>
                <a:cxn ang="0">
                  <a:pos x="T2" y="T3"/>
                </a:cxn>
                <a:cxn ang="0">
                  <a:pos x="T4" y="T5"/>
                </a:cxn>
                <a:cxn ang="0">
                  <a:pos x="T6" y="T7"/>
                </a:cxn>
                <a:cxn ang="0">
                  <a:pos x="T8" y="T9"/>
                </a:cxn>
              </a:cxnLst>
              <a:rect l="0" t="0" r="r" b="b"/>
              <a:pathLst>
                <a:path w="70" h="163">
                  <a:moveTo>
                    <a:pt x="52" y="0"/>
                  </a:moveTo>
                  <a:cubicBezTo>
                    <a:pt x="52" y="0"/>
                    <a:pt x="7" y="79"/>
                    <a:pt x="0" y="106"/>
                  </a:cubicBezTo>
                  <a:cubicBezTo>
                    <a:pt x="0" y="106"/>
                    <a:pt x="30" y="157"/>
                    <a:pt x="58" y="163"/>
                  </a:cubicBezTo>
                  <a:cubicBezTo>
                    <a:pt x="69" y="128"/>
                    <a:pt x="69" y="128"/>
                    <a:pt x="69" y="128"/>
                  </a:cubicBezTo>
                  <a:cubicBezTo>
                    <a:pt x="69" y="128"/>
                    <a:pt x="70" y="19"/>
                    <a:pt x="52" y="0"/>
                  </a:cubicBezTo>
                  <a:close/>
                </a:path>
              </a:pathLst>
            </a:custGeom>
            <a:solidFill>
              <a:srgbClr val="EF845D"/>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60" name="任意多边形 45">
              <a:extLst>
                <a:ext uri="{FF2B5EF4-FFF2-40B4-BE49-F238E27FC236}">
                  <a16:creationId xmlns:a16="http://schemas.microsoft.com/office/drawing/2014/main" id="{FE280B7A-1CCC-40FD-B778-B6910100CE16}"/>
                </a:ext>
              </a:extLst>
            </p:cNvPr>
            <p:cNvSpPr/>
            <p:nvPr/>
          </p:nvSpPr>
          <p:spPr bwMode="auto">
            <a:xfrm>
              <a:off x="7338046" y="3095922"/>
              <a:ext cx="836613" cy="1468438"/>
            </a:xfrm>
            <a:custGeom>
              <a:avLst/>
              <a:gdLst>
                <a:gd name="T0" fmla="*/ 103 w 272"/>
                <a:gd name="T1" fmla="*/ 0 h 479"/>
                <a:gd name="T2" fmla="*/ 0 w 272"/>
                <a:gd name="T3" fmla="*/ 41 h 479"/>
                <a:gd name="T4" fmla="*/ 29 w 272"/>
                <a:gd name="T5" fmla="*/ 286 h 479"/>
                <a:gd name="T6" fmla="*/ 18 w 272"/>
                <a:gd name="T7" fmla="*/ 455 h 479"/>
                <a:gd name="T8" fmla="*/ 261 w 272"/>
                <a:gd name="T9" fmla="*/ 450 h 479"/>
                <a:gd name="T10" fmla="*/ 250 w 272"/>
                <a:gd name="T11" fmla="*/ 41 h 479"/>
                <a:gd name="T12" fmla="*/ 150 w 272"/>
                <a:gd name="T13" fmla="*/ 0 h 479"/>
                <a:gd name="T14" fmla="*/ 103 w 272"/>
                <a:gd name="T15" fmla="*/ 0 h 47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2" h="479">
                  <a:moveTo>
                    <a:pt x="103" y="0"/>
                  </a:moveTo>
                  <a:cubicBezTo>
                    <a:pt x="0" y="41"/>
                    <a:pt x="0" y="41"/>
                    <a:pt x="0" y="41"/>
                  </a:cubicBezTo>
                  <a:cubicBezTo>
                    <a:pt x="0" y="41"/>
                    <a:pt x="21" y="218"/>
                    <a:pt x="29" y="286"/>
                  </a:cubicBezTo>
                  <a:cubicBezTo>
                    <a:pt x="37" y="354"/>
                    <a:pt x="18" y="455"/>
                    <a:pt x="18" y="455"/>
                  </a:cubicBezTo>
                  <a:cubicBezTo>
                    <a:pt x="18" y="455"/>
                    <a:pt x="178" y="479"/>
                    <a:pt x="261" y="450"/>
                  </a:cubicBezTo>
                  <a:cubicBezTo>
                    <a:pt x="272" y="354"/>
                    <a:pt x="263" y="200"/>
                    <a:pt x="250" y="41"/>
                  </a:cubicBezTo>
                  <a:cubicBezTo>
                    <a:pt x="150" y="0"/>
                    <a:pt x="150" y="0"/>
                    <a:pt x="150" y="0"/>
                  </a:cubicBezTo>
                  <a:lnTo>
                    <a:pt x="103" y="0"/>
                  </a:lnTo>
                  <a:close/>
                </a:path>
              </a:pathLst>
            </a:custGeom>
            <a:solidFill>
              <a:srgbClr val="FF682E"/>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61" name="任意多边形 46">
              <a:extLst>
                <a:ext uri="{FF2B5EF4-FFF2-40B4-BE49-F238E27FC236}">
                  <a16:creationId xmlns:a16="http://schemas.microsoft.com/office/drawing/2014/main" id="{176F5D3F-8269-4F67-BD5F-AEA61E26A8F1}"/>
                </a:ext>
              </a:extLst>
            </p:cNvPr>
            <p:cNvSpPr/>
            <p:nvPr/>
          </p:nvSpPr>
          <p:spPr bwMode="auto">
            <a:xfrm>
              <a:off x="7577758" y="3648372"/>
              <a:ext cx="233363" cy="146050"/>
            </a:xfrm>
            <a:custGeom>
              <a:avLst/>
              <a:gdLst>
                <a:gd name="T0" fmla="*/ 1 w 76"/>
                <a:gd name="T1" fmla="*/ 5 h 48"/>
                <a:gd name="T2" fmla="*/ 73 w 76"/>
                <a:gd name="T3" fmla="*/ 47 h 48"/>
                <a:gd name="T4" fmla="*/ 75 w 76"/>
                <a:gd name="T5" fmla="*/ 46 h 48"/>
                <a:gd name="T6" fmla="*/ 75 w 76"/>
                <a:gd name="T7" fmla="*/ 45 h 48"/>
                <a:gd name="T8" fmla="*/ 74 w 76"/>
                <a:gd name="T9" fmla="*/ 43 h 48"/>
                <a:gd name="T10" fmla="*/ 4 w 76"/>
                <a:gd name="T11" fmla="*/ 2 h 48"/>
                <a:gd name="T12" fmla="*/ 0 w 76"/>
                <a:gd name="T13" fmla="*/ 3 h 48"/>
                <a:gd name="T14" fmla="*/ 0 w 76"/>
                <a:gd name="T15" fmla="*/ 3 h 48"/>
                <a:gd name="T16" fmla="*/ 1 w 76"/>
                <a:gd name="T17" fmla="*/ 5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6" h="48">
                  <a:moveTo>
                    <a:pt x="1" y="5"/>
                  </a:moveTo>
                  <a:cubicBezTo>
                    <a:pt x="17" y="22"/>
                    <a:pt x="40" y="38"/>
                    <a:pt x="73" y="47"/>
                  </a:cubicBezTo>
                  <a:cubicBezTo>
                    <a:pt x="74" y="48"/>
                    <a:pt x="75" y="47"/>
                    <a:pt x="75" y="46"/>
                  </a:cubicBezTo>
                  <a:cubicBezTo>
                    <a:pt x="75" y="46"/>
                    <a:pt x="75" y="45"/>
                    <a:pt x="75" y="45"/>
                  </a:cubicBezTo>
                  <a:cubicBezTo>
                    <a:pt x="76" y="44"/>
                    <a:pt x="75" y="43"/>
                    <a:pt x="74" y="43"/>
                  </a:cubicBezTo>
                  <a:cubicBezTo>
                    <a:pt x="42" y="34"/>
                    <a:pt x="20" y="18"/>
                    <a:pt x="4" y="2"/>
                  </a:cubicBezTo>
                  <a:cubicBezTo>
                    <a:pt x="2" y="0"/>
                    <a:pt x="0" y="1"/>
                    <a:pt x="0" y="3"/>
                  </a:cubicBezTo>
                  <a:cubicBezTo>
                    <a:pt x="0" y="3"/>
                    <a:pt x="0" y="3"/>
                    <a:pt x="0" y="3"/>
                  </a:cubicBezTo>
                  <a:cubicBezTo>
                    <a:pt x="0" y="3"/>
                    <a:pt x="0" y="4"/>
                    <a:pt x="1" y="5"/>
                  </a:cubicBezTo>
                  <a:close/>
                </a:path>
              </a:pathLst>
            </a:custGeom>
            <a:solidFill>
              <a:srgbClr val="5727C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62" name="任意多边形 47">
              <a:extLst>
                <a:ext uri="{FF2B5EF4-FFF2-40B4-BE49-F238E27FC236}">
                  <a16:creationId xmlns:a16="http://schemas.microsoft.com/office/drawing/2014/main" id="{F23AB551-6EB5-45A0-965D-F2E4AE02DD75}"/>
                </a:ext>
              </a:extLst>
            </p:cNvPr>
            <p:cNvSpPr/>
            <p:nvPr/>
          </p:nvSpPr>
          <p:spPr bwMode="auto">
            <a:xfrm>
              <a:off x="7580933" y="3556297"/>
              <a:ext cx="173038" cy="128588"/>
            </a:xfrm>
            <a:custGeom>
              <a:avLst/>
              <a:gdLst>
                <a:gd name="T0" fmla="*/ 0 w 56"/>
                <a:gd name="T1" fmla="*/ 2 h 42"/>
                <a:gd name="T2" fmla="*/ 0 w 56"/>
                <a:gd name="T3" fmla="*/ 2 h 42"/>
                <a:gd name="T4" fmla="*/ 1 w 56"/>
                <a:gd name="T5" fmla="*/ 3 h 42"/>
                <a:gd name="T6" fmla="*/ 4 w 56"/>
                <a:gd name="T7" fmla="*/ 9 h 42"/>
                <a:gd name="T8" fmla="*/ 53 w 56"/>
                <a:gd name="T9" fmla="*/ 42 h 42"/>
                <a:gd name="T10" fmla="*/ 54 w 56"/>
                <a:gd name="T11" fmla="*/ 42 h 42"/>
                <a:gd name="T12" fmla="*/ 55 w 56"/>
                <a:gd name="T13" fmla="*/ 41 h 42"/>
                <a:gd name="T14" fmla="*/ 54 w 56"/>
                <a:gd name="T15" fmla="*/ 38 h 42"/>
                <a:gd name="T16" fmla="*/ 4 w 56"/>
                <a:gd name="T17" fmla="*/ 1 h 42"/>
                <a:gd name="T18" fmla="*/ 0 w 56"/>
                <a:gd name="T19" fmla="*/ 2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6" h="42">
                  <a:moveTo>
                    <a:pt x="0" y="2"/>
                  </a:moveTo>
                  <a:cubicBezTo>
                    <a:pt x="0" y="2"/>
                    <a:pt x="0" y="2"/>
                    <a:pt x="0" y="2"/>
                  </a:cubicBezTo>
                  <a:cubicBezTo>
                    <a:pt x="0" y="3"/>
                    <a:pt x="1" y="3"/>
                    <a:pt x="1" y="3"/>
                  </a:cubicBezTo>
                  <a:cubicBezTo>
                    <a:pt x="2" y="5"/>
                    <a:pt x="3" y="7"/>
                    <a:pt x="4" y="9"/>
                  </a:cubicBezTo>
                  <a:cubicBezTo>
                    <a:pt x="12" y="20"/>
                    <a:pt x="27" y="35"/>
                    <a:pt x="53" y="42"/>
                  </a:cubicBezTo>
                  <a:cubicBezTo>
                    <a:pt x="53" y="42"/>
                    <a:pt x="53" y="42"/>
                    <a:pt x="54" y="42"/>
                  </a:cubicBezTo>
                  <a:cubicBezTo>
                    <a:pt x="54" y="42"/>
                    <a:pt x="55" y="42"/>
                    <a:pt x="55" y="41"/>
                  </a:cubicBezTo>
                  <a:cubicBezTo>
                    <a:pt x="56" y="40"/>
                    <a:pt x="55" y="39"/>
                    <a:pt x="54" y="38"/>
                  </a:cubicBezTo>
                  <a:cubicBezTo>
                    <a:pt x="26" y="31"/>
                    <a:pt x="11" y="14"/>
                    <a:pt x="4" y="1"/>
                  </a:cubicBezTo>
                  <a:cubicBezTo>
                    <a:pt x="3" y="0"/>
                    <a:pt x="0" y="0"/>
                    <a:pt x="0" y="2"/>
                  </a:cubicBezTo>
                  <a:close/>
                </a:path>
              </a:pathLst>
            </a:custGeom>
            <a:solidFill>
              <a:srgbClr val="5727C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63" name="任意多边形 48">
              <a:extLst>
                <a:ext uri="{FF2B5EF4-FFF2-40B4-BE49-F238E27FC236}">
                  <a16:creationId xmlns:a16="http://schemas.microsoft.com/office/drawing/2014/main" id="{1709D23F-C904-4BDD-A475-2B2C07E51C23}"/>
                </a:ext>
              </a:extLst>
            </p:cNvPr>
            <p:cNvSpPr/>
            <p:nvPr/>
          </p:nvSpPr>
          <p:spPr bwMode="auto">
            <a:xfrm>
              <a:off x="7593633" y="3138785"/>
              <a:ext cx="257175" cy="158750"/>
            </a:xfrm>
            <a:custGeom>
              <a:avLst/>
              <a:gdLst>
                <a:gd name="T0" fmla="*/ 0 w 84"/>
                <a:gd name="T1" fmla="*/ 50 h 52"/>
                <a:gd name="T2" fmla="*/ 0 w 84"/>
                <a:gd name="T3" fmla="*/ 50 h 52"/>
                <a:gd name="T4" fmla="*/ 2 w 84"/>
                <a:gd name="T5" fmla="*/ 52 h 52"/>
                <a:gd name="T6" fmla="*/ 57 w 84"/>
                <a:gd name="T7" fmla="*/ 28 h 52"/>
                <a:gd name="T8" fmla="*/ 83 w 84"/>
                <a:gd name="T9" fmla="*/ 3 h 52"/>
                <a:gd name="T10" fmla="*/ 83 w 84"/>
                <a:gd name="T11" fmla="*/ 1 h 52"/>
                <a:gd name="T12" fmla="*/ 80 w 84"/>
                <a:gd name="T13" fmla="*/ 1 h 52"/>
                <a:gd name="T14" fmla="*/ 2 w 84"/>
                <a:gd name="T15" fmla="*/ 48 h 52"/>
                <a:gd name="T16" fmla="*/ 0 w 84"/>
                <a:gd name="T17" fmla="*/ 50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4" h="52">
                  <a:moveTo>
                    <a:pt x="0" y="50"/>
                  </a:moveTo>
                  <a:cubicBezTo>
                    <a:pt x="0" y="50"/>
                    <a:pt x="0" y="50"/>
                    <a:pt x="0" y="50"/>
                  </a:cubicBezTo>
                  <a:cubicBezTo>
                    <a:pt x="0" y="52"/>
                    <a:pt x="1" y="52"/>
                    <a:pt x="2" y="52"/>
                  </a:cubicBezTo>
                  <a:cubicBezTo>
                    <a:pt x="26" y="48"/>
                    <a:pt x="44" y="37"/>
                    <a:pt x="57" y="28"/>
                  </a:cubicBezTo>
                  <a:cubicBezTo>
                    <a:pt x="74" y="16"/>
                    <a:pt x="83" y="4"/>
                    <a:pt x="83" y="3"/>
                  </a:cubicBezTo>
                  <a:cubicBezTo>
                    <a:pt x="84" y="3"/>
                    <a:pt x="83" y="1"/>
                    <a:pt x="83" y="1"/>
                  </a:cubicBezTo>
                  <a:cubicBezTo>
                    <a:pt x="82" y="0"/>
                    <a:pt x="80" y="0"/>
                    <a:pt x="80" y="1"/>
                  </a:cubicBezTo>
                  <a:cubicBezTo>
                    <a:pt x="80" y="1"/>
                    <a:pt x="51" y="39"/>
                    <a:pt x="2" y="48"/>
                  </a:cubicBezTo>
                  <a:cubicBezTo>
                    <a:pt x="1" y="49"/>
                    <a:pt x="0" y="49"/>
                    <a:pt x="0" y="50"/>
                  </a:cubicBezTo>
                  <a:close/>
                </a:path>
              </a:pathLst>
            </a:custGeom>
            <a:solidFill>
              <a:srgbClr val="5727C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64" name="任意多边形 49">
              <a:extLst>
                <a:ext uri="{FF2B5EF4-FFF2-40B4-BE49-F238E27FC236}">
                  <a16:creationId xmlns:a16="http://schemas.microsoft.com/office/drawing/2014/main" id="{9C838DC4-DE83-48F6-8854-8089C8930BB9}"/>
                </a:ext>
              </a:extLst>
            </p:cNvPr>
            <p:cNvSpPr/>
            <p:nvPr/>
          </p:nvSpPr>
          <p:spPr bwMode="auto">
            <a:xfrm>
              <a:off x="8020671" y="3221335"/>
              <a:ext cx="282575" cy="466725"/>
            </a:xfrm>
            <a:custGeom>
              <a:avLst/>
              <a:gdLst>
                <a:gd name="T0" fmla="*/ 28 w 92"/>
                <a:gd name="T1" fmla="*/ 0 h 152"/>
                <a:gd name="T2" fmla="*/ 92 w 92"/>
                <a:gd name="T3" fmla="*/ 93 h 152"/>
                <a:gd name="T4" fmla="*/ 35 w 92"/>
                <a:gd name="T5" fmla="*/ 152 h 152"/>
                <a:gd name="T6" fmla="*/ 3 w 92"/>
                <a:gd name="T7" fmla="*/ 75 h 152"/>
                <a:gd name="T8" fmla="*/ 28 w 92"/>
                <a:gd name="T9" fmla="*/ 0 h 152"/>
              </a:gdLst>
              <a:ahLst/>
              <a:cxnLst>
                <a:cxn ang="0">
                  <a:pos x="T0" y="T1"/>
                </a:cxn>
                <a:cxn ang="0">
                  <a:pos x="T2" y="T3"/>
                </a:cxn>
                <a:cxn ang="0">
                  <a:pos x="T4" y="T5"/>
                </a:cxn>
                <a:cxn ang="0">
                  <a:pos x="T6" y="T7"/>
                </a:cxn>
                <a:cxn ang="0">
                  <a:pos x="T8" y="T9"/>
                </a:cxn>
              </a:cxnLst>
              <a:rect l="0" t="0" r="r" b="b"/>
              <a:pathLst>
                <a:path w="92" h="152">
                  <a:moveTo>
                    <a:pt x="28" y="0"/>
                  </a:moveTo>
                  <a:cubicBezTo>
                    <a:pt x="92" y="93"/>
                    <a:pt x="92" y="93"/>
                    <a:pt x="92" y="93"/>
                  </a:cubicBezTo>
                  <a:cubicBezTo>
                    <a:pt x="92" y="93"/>
                    <a:pt x="63" y="146"/>
                    <a:pt x="35" y="152"/>
                  </a:cubicBezTo>
                  <a:cubicBezTo>
                    <a:pt x="35" y="152"/>
                    <a:pt x="6" y="101"/>
                    <a:pt x="3" y="75"/>
                  </a:cubicBezTo>
                  <a:cubicBezTo>
                    <a:pt x="0" y="49"/>
                    <a:pt x="18" y="2"/>
                    <a:pt x="28" y="0"/>
                  </a:cubicBezTo>
                  <a:close/>
                </a:path>
              </a:pathLst>
            </a:custGeom>
            <a:solidFill>
              <a:srgbClr val="EF845D"/>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65" name="任意多边形 50">
              <a:extLst>
                <a:ext uri="{FF2B5EF4-FFF2-40B4-BE49-F238E27FC236}">
                  <a16:creationId xmlns:a16="http://schemas.microsoft.com/office/drawing/2014/main" id="{FF7BFE07-D4B1-4C82-9187-DD58FF5B26EC}"/>
                </a:ext>
              </a:extLst>
            </p:cNvPr>
            <p:cNvSpPr/>
            <p:nvPr/>
          </p:nvSpPr>
          <p:spPr bwMode="auto">
            <a:xfrm>
              <a:off x="7541246" y="2583160"/>
              <a:ext cx="365125" cy="384175"/>
            </a:xfrm>
            <a:custGeom>
              <a:avLst/>
              <a:gdLst>
                <a:gd name="T0" fmla="*/ 0 w 119"/>
                <a:gd name="T1" fmla="*/ 65 h 125"/>
                <a:gd name="T2" fmla="*/ 58 w 119"/>
                <a:gd name="T3" fmla="*/ 125 h 125"/>
                <a:gd name="T4" fmla="*/ 119 w 119"/>
                <a:gd name="T5" fmla="*/ 63 h 125"/>
                <a:gd name="T6" fmla="*/ 62 w 119"/>
                <a:gd name="T7" fmla="*/ 0 h 125"/>
                <a:gd name="T8" fmla="*/ 0 w 119"/>
                <a:gd name="T9" fmla="*/ 65 h 125"/>
              </a:gdLst>
              <a:ahLst/>
              <a:cxnLst>
                <a:cxn ang="0">
                  <a:pos x="T0" y="T1"/>
                </a:cxn>
                <a:cxn ang="0">
                  <a:pos x="T2" y="T3"/>
                </a:cxn>
                <a:cxn ang="0">
                  <a:pos x="T4" y="T5"/>
                </a:cxn>
                <a:cxn ang="0">
                  <a:pos x="T6" y="T7"/>
                </a:cxn>
                <a:cxn ang="0">
                  <a:pos x="T8" y="T9"/>
                </a:cxn>
              </a:cxnLst>
              <a:rect l="0" t="0" r="r" b="b"/>
              <a:pathLst>
                <a:path w="119" h="125">
                  <a:moveTo>
                    <a:pt x="0" y="65"/>
                  </a:moveTo>
                  <a:cubicBezTo>
                    <a:pt x="0" y="101"/>
                    <a:pt x="22" y="125"/>
                    <a:pt x="58" y="125"/>
                  </a:cubicBezTo>
                  <a:cubicBezTo>
                    <a:pt x="94" y="125"/>
                    <a:pt x="119" y="99"/>
                    <a:pt x="119" y="63"/>
                  </a:cubicBezTo>
                  <a:cubicBezTo>
                    <a:pt x="119" y="27"/>
                    <a:pt x="98" y="0"/>
                    <a:pt x="62" y="0"/>
                  </a:cubicBezTo>
                  <a:cubicBezTo>
                    <a:pt x="19" y="0"/>
                    <a:pt x="0" y="29"/>
                    <a:pt x="0" y="65"/>
                  </a:cubicBezTo>
                  <a:close/>
                </a:path>
              </a:pathLst>
            </a:custGeom>
            <a:solidFill>
              <a:srgbClr val="3C3C48"/>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66" name="任意多边形 51">
              <a:extLst>
                <a:ext uri="{FF2B5EF4-FFF2-40B4-BE49-F238E27FC236}">
                  <a16:creationId xmlns:a16="http://schemas.microsoft.com/office/drawing/2014/main" id="{E7A19F03-1A28-4A00-AD6F-351D50F1A1D0}"/>
                </a:ext>
              </a:extLst>
            </p:cNvPr>
            <p:cNvSpPr/>
            <p:nvPr/>
          </p:nvSpPr>
          <p:spPr bwMode="auto">
            <a:xfrm>
              <a:off x="7468221" y="2479972"/>
              <a:ext cx="463550" cy="276225"/>
            </a:xfrm>
            <a:custGeom>
              <a:avLst/>
              <a:gdLst>
                <a:gd name="T0" fmla="*/ 26 w 151"/>
                <a:gd name="T1" fmla="*/ 79 h 90"/>
                <a:gd name="T2" fmla="*/ 10 w 151"/>
                <a:gd name="T3" fmla="*/ 40 h 90"/>
                <a:gd name="T4" fmla="*/ 37 w 151"/>
                <a:gd name="T5" fmla="*/ 27 h 90"/>
                <a:gd name="T6" fmla="*/ 59 w 151"/>
                <a:gd name="T7" fmla="*/ 6 h 90"/>
                <a:gd name="T8" fmla="*/ 91 w 151"/>
                <a:gd name="T9" fmla="*/ 14 h 90"/>
                <a:gd name="T10" fmla="*/ 117 w 151"/>
                <a:gd name="T11" fmla="*/ 27 h 90"/>
                <a:gd name="T12" fmla="*/ 138 w 151"/>
                <a:gd name="T13" fmla="*/ 45 h 90"/>
                <a:gd name="T14" fmla="*/ 145 w 151"/>
                <a:gd name="T15" fmla="*/ 76 h 90"/>
                <a:gd name="T16" fmla="*/ 131 w 151"/>
                <a:gd name="T17" fmla="*/ 83 h 90"/>
                <a:gd name="T18" fmla="*/ 26 w 151"/>
                <a:gd name="T19" fmla="*/ 79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51" h="90">
                  <a:moveTo>
                    <a:pt x="26" y="79"/>
                  </a:moveTo>
                  <a:cubicBezTo>
                    <a:pt x="26" y="79"/>
                    <a:pt x="0" y="52"/>
                    <a:pt x="10" y="40"/>
                  </a:cubicBezTo>
                  <a:cubicBezTo>
                    <a:pt x="20" y="27"/>
                    <a:pt x="33" y="39"/>
                    <a:pt x="37" y="27"/>
                  </a:cubicBezTo>
                  <a:cubicBezTo>
                    <a:pt x="41" y="15"/>
                    <a:pt x="42" y="0"/>
                    <a:pt x="59" y="6"/>
                  </a:cubicBezTo>
                  <a:cubicBezTo>
                    <a:pt x="75" y="13"/>
                    <a:pt x="76" y="23"/>
                    <a:pt x="91" y="14"/>
                  </a:cubicBezTo>
                  <a:cubicBezTo>
                    <a:pt x="107" y="5"/>
                    <a:pt x="103" y="20"/>
                    <a:pt x="117" y="27"/>
                  </a:cubicBezTo>
                  <a:cubicBezTo>
                    <a:pt x="130" y="34"/>
                    <a:pt x="140" y="32"/>
                    <a:pt x="138" y="45"/>
                  </a:cubicBezTo>
                  <a:cubicBezTo>
                    <a:pt x="136" y="59"/>
                    <a:pt x="151" y="61"/>
                    <a:pt x="145" y="76"/>
                  </a:cubicBezTo>
                  <a:cubicBezTo>
                    <a:pt x="138" y="90"/>
                    <a:pt x="131" y="83"/>
                    <a:pt x="131" y="83"/>
                  </a:cubicBezTo>
                  <a:lnTo>
                    <a:pt x="26" y="79"/>
                  </a:lnTo>
                  <a:close/>
                </a:path>
              </a:pathLst>
            </a:custGeom>
            <a:solidFill>
              <a:srgbClr val="3C3C48"/>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67" name="任意多边形 52">
              <a:extLst>
                <a:ext uri="{FF2B5EF4-FFF2-40B4-BE49-F238E27FC236}">
                  <a16:creationId xmlns:a16="http://schemas.microsoft.com/office/drawing/2014/main" id="{BA829CBE-C070-463E-B072-D6D4CD5845D6}"/>
                </a:ext>
              </a:extLst>
            </p:cNvPr>
            <p:cNvSpPr/>
            <p:nvPr/>
          </p:nvSpPr>
          <p:spPr bwMode="auto">
            <a:xfrm>
              <a:off x="7492033" y="2789535"/>
              <a:ext cx="85725" cy="165100"/>
            </a:xfrm>
            <a:custGeom>
              <a:avLst/>
              <a:gdLst>
                <a:gd name="T0" fmla="*/ 24 w 28"/>
                <a:gd name="T1" fmla="*/ 13 h 54"/>
                <a:gd name="T2" fmla="*/ 7 w 28"/>
                <a:gd name="T3" fmla="*/ 11 h 54"/>
                <a:gd name="T4" fmla="*/ 28 w 28"/>
                <a:gd name="T5" fmla="*/ 46 h 54"/>
                <a:gd name="T6" fmla="*/ 24 w 28"/>
                <a:gd name="T7" fmla="*/ 13 h 54"/>
              </a:gdLst>
              <a:ahLst/>
              <a:cxnLst>
                <a:cxn ang="0">
                  <a:pos x="T0" y="T1"/>
                </a:cxn>
                <a:cxn ang="0">
                  <a:pos x="T2" y="T3"/>
                </a:cxn>
                <a:cxn ang="0">
                  <a:pos x="T4" y="T5"/>
                </a:cxn>
                <a:cxn ang="0">
                  <a:pos x="T6" y="T7"/>
                </a:cxn>
              </a:cxnLst>
              <a:rect l="0" t="0" r="r" b="b"/>
              <a:pathLst>
                <a:path w="28" h="54">
                  <a:moveTo>
                    <a:pt x="24" y="13"/>
                  </a:moveTo>
                  <a:cubicBezTo>
                    <a:pt x="24" y="13"/>
                    <a:pt x="14" y="0"/>
                    <a:pt x="7" y="11"/>
                  </a:cubicBezTo>
                  <a:cubicBezTo>
                    <a:pt x="0" y="22"/>
                    <a:pt x="10" y="54"/>
                    <a:pt x="28" y="46"/>
                  </a:cubicBezTo>
                  <a:lnTo>
                    <a:pt x="24" y="13"/>
                  </a:lnTo>
                  <a:close/>
                </a:path>
              </a:pathLst>
            </a:custGeom>
            <a:solidFill>
              <a:srgbClr val="F9907E"/>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68" name="任意多边形 53">
              <a:extLst>
                <a:ext uri="{FF2B5EF4-FFF2-40B4-BE49-F238E27FC236}">
                  <a16:creationId xmlns:a16="http://schemas.microsoft.com/office/drawing/2014/main" id="{D46E2722-52E7-40B6-AB58-32F293B2FB07}"/>
                </a:ext>
              </a:extLst>
            </p:cNvPr>
            <p:cNvSpPr/>
            <p:nvPr/>
          </p:nvSpPr>
          <p:spPr bwMode="auto">
            <a:xfrm>
              <a:off x="7517433" y="2845097"/>
              <a:ext cx="53975" cy="53975"/>
            </a:xfrm>
            <a:custGeom>
              <a:avLst/>
              <a:gdLst>
                <a:gd name="T0" fmla="*/ 16 w 18"/>
                <a:gd name="T1" fmla="*/ 18 h 18"/>
                <a:gd name="T2" fmla="*/ 15 w 18"/>
                <a:gd name="T3" fmla="*/ 17 h 18"/>
                <a:gd name="T4" fmla="*/ 1 w 18"/>
                <a:gd name="T5" fmla="*/ 3 h 18"/>
                <a:gd name="T6" fmla="*/ 1 w 18"/>
                <a:gd name="T7" fmla="*/ 1 h 18"/>
                <a:gd name="T8" fmla="*/ 3 w 18"/>
                <a:gd name="T9" fmla="*/ 0 h 18"/>
                <a:gd name="T10" fmla="*/ 18 w 18"/>
                <a:gd name="T11" fmla="*/ 16 h 18"/>
                <a:gd name="T12" fmla="*/ 17 w 18"/>
                <a:gd name="T13" fmla="*/ 18 h 18"/>
                <a:gd name="T14" fmla="*/ 16 w 18"/>
                <a:gd name="T15" fmla="*/ 18 h 1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 h="18">
                  <a:moveTo>
                    <a:pt x="16" y="18"/>
                  </a:moveTo>
                  <a:cubicBezTo>
                    <a:pt x="16" y="18"/>
                    <a:pt x="15" y="18"/>
                    <a:pt x="15" y="17"/>
                  </a:cubicBezTo>
                  <a:cubicBezTo>
                    <a:pt x="12" y="7"/>
                    <a:pt x="2" y="3"/>
                    <a:pt x="1" y="3"/>
                  </a:cubicBezTo>
                  <a:cubicBezTo>
                    <a:pt x="1" y="3"/>
                    <a:pt x="0" y="2"/>
                    <a:pt x="1" y="1"/>
                  </a:cubicBezTo>
                  <a:cubicBezTo>
                    <a:pt x="1" y="0"/>
                    <a:pt x="2" y="0"/>
                    <a:pt x="3" y="0"/>
                  </a:cubicBezTo>
                  <a:cubicBezTo>
                    <a:pt x="3" y="0"/>
                    <a:pt x="14" y="5"/>
                    <a:pt x="18" y="16"/>
                  </a:cubicBezTo>
                  <a:cubicBezTo>
                    <a:pt x="18" y="17"/>
                    <a:pt x="17" y="18"/>
                    <a:pt x="17" y="18"/>
                  </a:cubicBezTo>
                  <a:cubicBezTo>
                    <a:pt x="17" y="18"/>
                    <a:pt x="16" y="18"/>
                    <a:pt x="16" y="18"/>
                  </a:cubicBezTo>
                  <a:close/>
                </a:path>
              </a:pathLst>
            </a:custGeom>
            <a:solidFill>
              <a:srgbClr val="E4765D"/>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69" name="任意多边形 54">
              <a:extLst>
                <a:ext uri="{FF2B5EF4-FFF2-40B4-BE49-F238E27FC236}">
                  <a16:creationId xmlns:a16="http://schemas.microsoft.com/office/drawing/2014/main" id="{53C654AB-02A3-4BD2-A080-1B7DB90A863E}"/>
                </a:ext>
              </a:extLst>
            </p:cNvPr>
            <p:cNvSpPr/>
            <p:nvPr/>
          </p:nvSpPr>
          <p:spPr bwMode="auto">
            <a:xfrm>
              <a:off x="7528546" y="2862560"/>
              <a:ext cx="28575" cy="22225"/>
            </a:xfrm>
            <a:custGeom>
              <a:avLst/>
              <a:gdLst>
                <a:gd name="T0" fmla="*/ 2 w 9"/>
                <a:gd name="T1" fmla="*/ 7 h 7"/>
                <a:gd name="T2" fmla="*/ 1 w 9"/>
                <a:gd name="T3" fmla="*/ 7 h 7"/>
                <a:gd name="T4" fmla="*/ 0 w 9"/>
                <a:gd name="T5" fmla="*/ 5 h 7"/>
                <a:gd name="T6" fmla="*/ 6 w 9"/>
                <a:gd name="T7" fmla="*/ 0 h 7"/>
                <a:gd name="T8" fmla="*/ 8 w 9"/>
                <a:gd name="T9" fmla="*/ 1 h 7"/>
                <a:gd name="T10" fmla="*/ 7 w 9"/>
                <a:gd name="T11" fmla="*/ 3 h 7"/>
                <a:gd name="T12" fmla="*/ 3 w 9"/>
                <a:gd name="T13" fmla="*/ 7 h 7"/>
                <a:gd name="T14" fmla="*/ 2 w 9"/>
                <a:gd name="T15" fmla="*/ 7 h 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7">
                  <a:moveTo>
                    <a:pt x="2" y="7"/>
                  </a:moveTo>
                  <a:cubicBezTo>
                    <a:pt x="1" y="7"/>
                    <a:pt x="1" y="7"/>
                    <a:pt x="1" y="7"/>
                  </a:cubicBezTo>
                  <a:cubicBezTo>
                    <a:pt x="0" y="7"/>
                    <a:pt x="0" y="6"/>
                    <a:pt x="0" y="5"/>
                  </a:cubicBezTo>
                  <a:cubicBezTo>
                    <a:pt x="1" y="5"/>
                    <a:pt x="2" y="2"/>
                    <a:pt x="6" y="0"/>
                  </a:cubicBezTo>
                  <a:cubicBezTo>
                    <a:pt x="7" y="0"/>
                    <a:pt x="8" y="0"/>
                    <a:pt x="8" y="1"/>
                  </a:cubicBezTo>
                  <a:cubicBezTo>
                    <a:pt x="9" y="2"/>
                    <a:pt x="8" y="3"/>
                    <a:pt x="7" y="3"/>
                  </a:cubicBezTo>
                  <a:cubicBezTo>
                    <a:pt x="5" y="4"/>
                    <a:pt x="3" y="7"/>
                    <a:pt x="3" y="7"/>
                  </a:cubicBezTo>
                  <a:cubicBezTo>
                    <a:pt x="3" y="7"/>
                    <a:pt x="2" y="7"/>
                    <a:pt x="2" y="7"/>
                  </a:cubicBezTo>
                  <a:close/>
                </a:path>
              </a:pathLst>
            </a:custGeom>
            <a:solidFill>
              <a:srgbClr val="E4765D"/>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70" name="任意多边形 55">
              <a:extLst>
                <a:ext uri="{FF2B5EF4-FFF2-40B4-BE49-F238E27FC236}">
                  <a16:creationId xmlns:a16="http://schemas.microsoft.com/office/drawing/2014/main" id="{5429A1E1-0778-44A2-B708-3FB0D96A5608}"/>
                </a:ext>
              </a:extLst>
            </p:cNvPr>
            <p:cNvSpPr/>
            <p:nvPr/>
          </p:nvSpPr>
          <p:spPr bwMode="auto">
            <a:xfrm>
              <a:off x="7869858" y="2789535"/>
              <a:ext cx="88900" cy="165100"/>
            </a:xfrm>
            <a:custGeom>
              <a:avLst/>
              <a:gdLst>
                <a:gd name="T0" fmla="*/ 4 w 29"/>
                <a:gd name="T1" fmla="*/ 13 h 54"/>
                <a:gd name="T2" fmla="*/ 22 w 29"/>
                <a:gd name="T3" fmla="*/ 11 h 54"/>
                <a:gd name="T4" fmla="*/ 0 w 29"/>
                <a:gd name="T5" fmla="*/ 46 h 54"/>
                <a:gd name="T6" fmla="*/ 4 w 29"/>
                <a:gd name="T7" fmla="*/ 13 h 54"/>
              </a:gdLst>
              <a:ahLst/>
              <a:cxnLst>
                <a:cxn ang="0">
                  <a:pos x="T0" y="T1"/>
                </a:cxn>
                <a:cxn ang="0">
                  <a:pos x="T2" y="T3"/>
                </a:cxn>
                <a:cxn ang="0">
                  <a:pos x="T4" y="T5"/>
                </a:cxn>
                <a:cxn ang="0">
                  <a:pos x="T6" y="T7"/>
                </a:cxn>
              </a:cxnLst>
              <a:rect l="0" t="0" r="r" b="b"/>
              <a:pathLst>
                <a:path w="29" h="54">
                  <a:moveTo>
                    <a:pt x="4" y="13"/>
                  </a:moveTo>
                  <a:cubicBezTo>
                    <a:pt x="4" y="13"/>
                    <a:pt x="14" y="0"/>
                    <a:pt x="22" y="11"/>
                  </a:cubicBezTo>
                  <a:cubicBezTo>
                    <a:pt x="29" y="22"/>
                    <a:pt x="19" y="54"/>
                    <a:pt x="0" y="46"/>
                  </a:cubicBezTo>
                  <a:lnTo>
                    <a:pt x="4" y="13"/>
                  </a:lnTo>
                  <a:close/>
                </a:path>
              </a:pathLst>
            </a:custGeom>
            <a:solidFill>
              <a:srgbClr val="F9907E"/>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71" name="任意多边形 56">
              <a:extLst>
                <a:ext uri="{FF2B5EF4-FFF2-40B4-BE49-F238E27FC236}">
                  <a16:creationId xmlns:a16="http://schemas.microsoft.com/office/drawing/2014/main" id="{5E1816CC-3EE3-4D78-8BB9-48748D2B78B2}"/>
                </a:ext>
              </a:extLst>
            </p:cNvPr>
            <p:cNvSpPr/>
            <p:nvPr/>
          </p:nvSpPr>
          <p:spPr bwMode="auto">
            <a:xfrm>
              <a:off x="7879383" y="2845097"/>
              <a:ext cx="52388" cy="53975"/>
            </a:xfrm>
            <a:custGeom>
              <a:avLst/>
              <a:gdLst>
                <a:gd name="T0" fmla="*/ 1 w 17"/>
                <a:gd name="T1" fmla="*/ 18 h 18"/>
                <a:gd name="T2" fmla="*/ 3 w 17"/>
                <a:gd name="T3" fmla="*/ 17 h 18"/>
                <a:gd name="T4" fmla="*/ 16 w 17"/>
                <a:gd name="T5" fmla="*/ 3 h 18"/>
                <a:gd name="T6" fmla="*/ 17 w 17"/>
                <a:gd name="T7" fmla="*/ 1 h 18"/>
                <a:gd name="T8" fmla="*/ 15 w 17"/>
                <a:gd name="T9" fmla="*/ 0 h 18"/>
                <a:gd name="T10" fmla="*/ 0 w 17"/>
                <a:gd name="T11" fmla="*/ 16 h 18"/>
                <a:gd name="T12" fmla="*/ 1 w 17"/>
                <a:gd name="T13" fmla="*/ 18 h 18"/>
                <a:gd name="T14" fmla="*/ 1 w 17"/>
                <a:gd name="T15" fmla="*/ 18 h 1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7" h="18">
                  <a:moveTo>
                    <a:pt x="1" y="18"/>
                  </a:moveTo>
                  <a:cubicBezTo>
                    <a:pt x="2" y="18"/>
                    <a:pt x="3" y="18"/>
                    <a:pt x="3" y="17"/>
                  </a:cubicBezTo>
                  <a:cubicBezTo>
                    <a:pt x="6" y="7"/>
                    <a:pt x="16" y="3"/>
                    <a:pt x="16" y="3"/>
                  </a:cubicBezTo>
                  <a:cubicBezTo>
                    <a:pt x="17" y="3"/>
                    <a:pt x="17" y="2"/>
                    <a:pt x="17" y="1"/>
                  </a:cubicBezTo>
                  <a:cubicBezTo>
                    <a:pt x="17" y="0"/>
                    <a:pt x="16" y="0"/>
                    <a:pt x="15" y="0"/>
                  </a:cubicBezTo>
                  <a:cubicBezTo>
                    <a:pt x="15" y="0"/>
                    <a:pt x="3" y="5"/>
                    <a:pt x="0" y="16"/>
                  </a:cubicBezTo>
                  <a:cubicBezTo>
                    <a:pt x="0" y="17"/>
                    <a:pt x="0" y="18"/>
                    <a:pt x="1" y="18"/>
                  </a:cubicBezTo>
                  <a:cubicBezTo>
                    <a:pt x="1" y="18"/>
                    <a:pt x="1" y="18"/>
                    <a:pt x="1" y="18"/>
                  </a:cubicBezTo>
                  <a:close/>
                </a:path>
              </a:pathLst>
            </a:custGeom>
            <a:solidFill>
              <a:srgbClr val="E4765D"/>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72" name="任意多边形 57">
              <a:extLst>
                <a:ext uri="{FF2B5EF4-FFF2-40B4-BE49-F238E27FC236}">
                  <a16:creationId xmlns:a16="http://schemas.microsoft.com/office/drawing/2014/main" id="{3EB29654-E33C-4A80-9FC0-E710BC146049}"/>
                </a:ext>
              </a:extLst>
            </p:cNvPr>
            <p:cNvSpPr/>
            <p:nvPr/>
          </p:nvSpPr>
          <p:spPr bwMode="auto">
            <a:xfrm>
              <a:off x="7895258" y="2862560"/>
              <a:ext cx="26988" cy="22225"/>
            </a:xfrm>
            <a:custGeom>
              <a:avLst/>
              <a:gdLst>
                <a:gd name="T0" fmla="*/ 7 w 9"/>
                <a:gd name="T1" fmla="*/ 7 h 7"/>
                <a:gd name="T2" fmla="*/ 8 w 9"/>
                <a:gd name="T3" fmla="*/ 7 h 7"/>
                <a:gd name="T4" fmla="*/ 8 w 9"/>
                <a:gd name="T5" fmla="*/ 5 h 7"/>
                <a:gd name="T6" fmla="*/ 2 w 9"/>
                <a:gd name="T7" fmla="*/ 0 h 7"/>
                <a:gd name="T8" fmla="*/ 0 w 9"/>
                <a:gd name="T9" fmla="*/ 1 h 7"/>
                <a:gd name="T10" fmla="*/ 1 w 9"/>
                <a:gd name="T11" fmla="*/ 3 h 7"/>
                <a:gd name="T12" fmla="*/ 6 w 9"/>
                <a:gd name="T13" fmla="*/ 7 h 7"/>
                <a:gd name="T14" fmla="*/ 7 w 9"/>
                <a:gd name="T15" fmla="*/ 7 h 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7">
                  <a:moveTo>
                    <a:pt x="7" y="7"/>
                  </a:moveTo>
                  <a:cubicBezTo>
                    <a:pt x="7" y="7"/>
                    <a:pt x="8" y="7"/>
                    <a:pt x="8" y="7"/>
                  </a:cubicBezTo>
                  <a:cubicBezTo>
                    <a:pt x="9" y="7"/>
                    <a:pt x="9" y="6"/>
                    <a:pt x="8" y="5"/>
                  </a:cubicBezTo>
                  <a:cubicBezTo>
                    <a:pt x="8" y="5"/>
                    <a:pt x="6" y="2"/>
                    <a:pt x="2" y="0"/>
                  </a:cubicBezTo>
                  <a:cubicBezTo>
                    <a:pt x="2" y="0"/>
                    <a:pt x="1" y="0"/>
                    <a:pt x="0" y="1"/>
                  </a:cubicBezTo>
                  <a:cubicBezTo>
                    <a:pt x="0" y="2"/>
                    <a:pt x="0" y="3"/>
                    <a:pt x="1" y="3"/>
                  </a:cubicBezTo>
                  <a:cubicBezTo>
                    <a:pt x="4" y="4"/>
                    <a:pt x="6" y="7"/>
                    <a:pt x="6" y="7"/>
                  </a:cubicBezTo>
                  <a:cubicBezTo>
                    <a:pt x="6" y="7"/>
                    <a:pt x="6" y="7"/>
                    <a:pt x="7" y="7"/>
                  </a:cubicBezTo>
                  <a:close/>
                </a:path>
              </a:pathLst>
            </a:custGeom>
            <a:solidFill>
              <a:srgbClr val="E4765D"/>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73" name="任意多边形 58">
              <a:extLst>
                <a:ext uri="{FF2B5EF4-FFF2-40B4-BE49-F238E27FC236}">
                  <a16:creationId xmlns:a16="http://schemas.microsoft.com/office/drawing/2014/main" id="{A081F141-7D60-4DFC-A630-22A7CC9F7F5E}"/>
                </a:ext>
              </a:extLst>
            </p:cNvPr>
            <p:cNvSpPr/>
            <p:nvPr/>
          </p:nvSpPr>
          <p:spPr bwMode="auto">
            <a:xfrm>
              <a:off x="7655546" y="3016547"/>
              <a:ext cx="144463" cy="158750"/>
            </a:xfrm>
            <a:custGeom>
              <a:avLst/>
              <a:gdLst>
                <a:gd name="T0" fmla="*/ 47 w 47"/>
                <a:gd name="T1" fmla="*/ 0 h 52"/>
                <a:gd name="T2" fmla="*/ 47 w 47"/>
                <a:gd name="T3" fmla="*/ 32 h 52"/>
                <a:gd name="T4" fmla="*/ 18 w 47"/>
                <a:gd name="T5" fmla="*/ 52 h 52"/>
                <a:gd name="T6" fmla="*/ 0 w 47"/>
                <a:gd name="T7" fmla="*/ 34 h 52"/>
                <a:gd name="T8" fmla="*/ 0 w 47"/>
                <a:gd name="T9" fmla="*/ 2 h 52"/>
                <a:gd name="T10" fmla="*/ 47 w 47"/>
                <a:gd name="T11" fmla="*/ 0 h 52"/>
              </a:gdLst>
              <a:ahLst/>
              <a:cxnLst>
                <a:cxn ang="0">
                  <a:pos x="T0" y="T1"/>
                </a:cxn>
                <a:cxn ang="0">
                  <a:pos x="T2" y="T3"/>
                </a:cxn>
                <a:cxn ang="0">
                  <a:pos x="T4" y="T5"/>
                </a:cxn>
                <a:cxn ang="0">
                  <a:pos x="T6" y="T7"/>
                </a:cxn>
                <a:cxn ang="0">
                  <a:pos x="T8" y="T9"/>
                </a:cxn>
                <a:cxn ang="0">
                  <a:pos x="T10" y="T11"/>
                </a:cxn>
              </a:cxnLst>
              <a:rect l="0" t="0" r="r" b="b"/>
              <a:pathLst>
                <a:path w="47" h="52">
                  <a:moveTo>
                    <a:pt x="47" y="0"/>
                  </a:moveTo>
                  <a:cubicBezTo>
                    <a:pt x="47" y="32"/>
                    <a:pt x="47" y="32"/>
                    <a:pt x="47" y="32"/>
                  </a:cubicBezTo>
                  <a:cubicBezTo>
                    <a:pt x="47" y="32"/>
                    <a:pt x="39" y="52"/>
                    <a:pt x="18" y="52"/>
                  </a:cubicBezTo>
                  <a:cubicBezTo>
                    <a:pt x="5" y="52"/>
                    <a:pt x="0" y="34"/>
                    <a:pt x="0" y="34"/>
                  </a:cubicBezTo>
                  <a:cubicBezTo>
                    <a:pt x="0" y="2"/>
                    <a:pt x="0" y="2"/>
                    <a:pt x="0" y="2"/>
                  </a:cubicBezTo>
                  <a:lnTo>
                    <a:pt x="47" y="0"/>
                  </a:lnTo>
                  <a:close/>
                </a:path>
              </a:pathLst>
            </a:custGeom>
            <a:solidFill>
              <a:srgbClr val="FAB98A"/>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74" name="任意多边形 59">
              <a:extLst>
                <a:ext uri="{FF2B5EF4-FFF2-40B4-BE49-F238E27FC236}">
                  <a16:creationId xmlns:a16="http://schemas.microsoft.com/office/drawing/2014/main" id="{F76B908F-A9AD-4874-B95D-12DF0EEB781E}"/>
                </a:ext>
              </a:extLst>
            </p:cNvPr>
            <p:cNvSpPr/>
            <p:nvPr/>
          </p:nvSpPr>
          <p:spPr bwMode="auto">
            <a:xfrm>
              <a:off x="7655546" y="3016547"/>
              <a:ext cx="144463" cy="82550"/>
            </a:xfrm>
            <a:custGeom>
              <a:avLst/>
              <a:gdLst>
                <a:gd name="T0" fmla="*/ 47 w 47"/>
                <a:gd name="T1" fmla="*/ 0 h 27"/>
                <a:gd name="T2" fmla="*/ 47 w 47"/>
                <a:gd name="T3" fmla="*/ 14 h 27"/>
                <a:gd name="T4" fmla="*/ 0 w 47"/>
                <a:gd name="T5" fmla="*/ 23 h 27"/>
                <a:gd name="T6" fmla="*/ 0 w 47"/>
                <a:gd name="T7" fmla="*/ 2 h 27"/>
                <a:gd name="T8" fmla="*/ 47 w 47"/>
                <a:gd name="T9" fmla="*/ 0 h 27"/>
              </a:gdLst>
              <a:ahLst/>
              <a:cxnLst>
                <a:cxn ang="0">
                  <a:pos x="T0" y="T1"/>
                </a:cxn>
                <a:cxn ang="0">
                  <a:pos x="T2" y="T3"/>
                </a:cxn>
                <a:cxn ang="0">
                  <a:pos x="T4" y="T5"/>
                </a:cxn>
                <a:cxn ang="0">
                  <a:pos x="T6" y="T7"/>
                </a:cxn>
                <a:cxn ang="0">
                  <a:pos x="T8" y="T9"/>
                </a:cxn>
              </a:cxnLst>
              <a:rect l="0" t="0" r="r" b="b"/>
              <a:pathLst>
                <a:path w="47" h="27">
                  <a:moveTo>
                    <a:pt x="47" y="0"/>
                  </a:moveTo>
                  <a:cubicBezTo>
                    <a:pt x="47" y="14"/>
                    <a:pt x="47" y="14"/>
                    <a:pt x="47" y="14"/>
                  </a:cubicBezTo>
                  <a:cubicBezTo>
                    <a:pt x="39" y="24"/>
                    <a:pt x="23" y="27"/>
                    <a:pt x="0" y="23"/>
                  </a:cubicBezTo>
                  <a:cubicBezTo>
                    <a:pt x="0" y="2"/>
                    <a:pt x="0" y="2"/>
                    <a:pt x="0" y="2"/>
                  </a:cubicBezTo>
                  <a:lnTo>
                    <a:pt x="47" y="0"/>
                  </a:lnTo>
                  <a:close/>
                </a:path>
              </a:pathLst>
            </a:custGeom>
            <a:solidFill>
              <a:srgbClr val="F9907E"/>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75" name="任意多边形 60">
              <a:extLst>
                <a:ext uri="{FF2B5EF4-FFF2-40B4-BE49-F238E27FC236}">
                  <a16:creationId xmlns:a16="http://schemas.microsoft.com/office/drawing/2014/main" id="{88FAE72A-99E8-4CD6-A407-2E87DDE8C5C3}"/>
                </a:ext>
              </a:extLst>
            </p:cNvPr>
            <p:cNvSpPr/>
            <p:nvPr/>
          </p:nvSpPr>
          <p:spPr bwMode="auto">
            <a:xfrm>
              <a:off x="7547596" y="2618085"/>
              <a:ext cx="358775" cy="493713"/>
            </a:xfrm>
            <a:custGeom>
              <a:avLst/>
              <a:gdLst>
                <a:gd name="T0" fmla="*/ 1 w 117"/>
                <a:gd name="T1" fmla="*/ 68 h 161"/>
                <a:gd name="T2" fmla="*/ 4 w 117"/>
                <a:gd name="T3" fmla="*/ 89 h 161"/>
                <a:gd name="T4" fmla="*/ 39 w 117"/>
                <a:gd name="T5" fmla="*/ 144 h 161"/>
                <a:gd name="T6" fmla="*/ 110 w 117"/>
                <a:gd name="T7" fmla="*/ 97 h 161"/>
                <a:gd name="T8" fmla="*/ 112 w 117"/>
                <a:gd name="T9" fmla="*/ 88 h 161"/>
                <a:gd name="T10" fmla="*/ 115 w 117"/>
                <a:gd name="T11" fmla="*/ 69 h 161"/>
                <a:gd name="T12" fmla="*/ 117 w 117"/>
                <a:gd name="T13" fmla="*/ 47 h 161"/>
                <a:gd name="T14" fmla="*/ 95 w 117"/>
                <a:gd name="T15" fmla="*/ 14 h 161"/>
                <a:gd name="T16" fmla="*/ 18 w 117"/>
                <a:gd name="T17" fmla="*/ 16 h 161"/>
                <a:gd name="T18" fmla="*/ 0 w 117"/>
                <a:gd name="T19" fmla="*/ 45 h 161"/>
                <a:gd name="T20" fmla="*/ 1 w 117"/>
                <a:gd name="T21" fmla="*/ 68 h 1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17" h="161">
                  <a:moveTo>
                    <a:pt x="1" y="68"/>
                  </a:moveTo>
                  <a:cubicBezTo>
                    <a:pt x="2" y="75"/>
                    <a:pt x="2" y="82"/>
                    <a:pt x="4" y="89"/>
                  </a:cubicBezTo>
                  <a:cubicBezTo>
                    <a:pt x="8" y="113"/>
                    <a:pt x="18" y="137"/>
                    <a:pt x="39" y="144"/>
                  </a:cubicBezTo>
                  <a:cubicBezTo>
                    <a:pt x="86" y="161"/>
                    <a:pt x="104" y="120"/>
                    <a:pt x="110" y="97"/>
                  </a:cubicBezTo>
                  <a:cubicBezTo>
                    <a:pt x="111" y="94"/>
                    <a:pt x="112" y="91"/>
                    <a:pt x="112" y="88"/>
                  </a:cubicBezTo>
                  <a:cubicBezTo>
                    <a:pt x="113" y="82"/>
                    <a:pt x="114" y="76"/>
                    <a:pt x="115" y="69"/>
                  </a:cubicBezTo>
                  <a:cubicBezTo>
                    <a:pt x="116" y="62"/>
                    <a:pt x="116" y="54"/>
                    <a:pt x="117" y="47"/>
                  </a:cubicBezTo>
                  <a:cubicBezTo>
                    <a:pt x="117" y="32"/>
                    <a:pt x="109" y="19"/>
                    <a:pt x="95" y="14"/>
                  </a:cubicBezTo>
                  <a:cubicBezTo>
                    <a:pt x="75" y="6"/>
                    <a:pt x="46" y="0"/>
                    <a:pt x="18" y="16"/>
                  </a:cubicBezTo>
                  <a:cubicBezTo>
                    <a:pt x="7" y="22"/>
                    <a:pt x="1" y="33"/>
                    <a:pt x="0" y="45"/>
                  </a:cubicBezTo>
                  <a:cubicBezTo>
                    <a:pt x="0" y="52"/>
                    <a:pt x="0" y="60"/>
                    <a:pt x="1" y="68"/>
                  </a:cubicBezTo>
                  <a:close/>
                </a:path>
              </a:pathLst>
            </a:custGeom>
            <a:solidFill>
              <a:srgbClr val="FAB98A"/>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76" name="任意多边形 61">
              <a:extLst>
                <a:ext uri="{FF2B5EF4-FFF2-40B4-BE49-F238E27FC236}">
                  <a16:creationId xmlns:a16="http://schemas.microsoft.com/office/drawing/2014/main" id="{CEC032C7-AB8D-48D7-9A40-1B2C9EDA2CBB}"/>
                </a:ext>
              </a:extLst>
            </p:cNvPr>
            <p:cNvSpPr/>
            <p:nvPr/>
          </p:nvSpPr>
          <p:spPr bwMode="auto">
            <a:xfrm>
              <a:off x="7666658" y="2954635"/>
              <a:ext cx="111125" cy="52388"/>
            </a:xfrm>
            <a:custGeom>
              <a:avLst/>
              <a:gdLst>
                <a:gd name="T0" fmla="*/ 36 w 36"/>
                <a:gd name="T1" fmla="*/ 0 h 17"/>
                <a:gd name="T2" fmla="*/ 18 w 36"/>
                <a:gd name="T3" fmla="*/ 17 h 17"/>
                <a:gd name="T4" fmla="*/ 0 w 36"/>
                <a:gd name="T5" fmla="*/ 0 h 17"/>
                <a:gd name="T6" fmla="*/ 36 w 36"/>
                <a:gd name="T7" fmla="*/ 0 h 17"/>
              </a:gdLst>
              <a:ahLst/>
              <a:cxnLst>
                <a:cxn ang="0">
                  <a:pos x="T0" y="T1"/>
                </a:cxn>
                <a:cxn ang="0">
                  <a:pos x="T2" y="T3"/>
                </a:cxn>
                <a:cxn ang="0">
                  <a:pos x="T4" y="T5"/>
                </a:cxn>
                <a:cxn ang="0">
                  <a:pos x="T6" y="T7"/>
                </a:cxn>
              </a:cxnLst>
              <a:rect l="0" t="0" r="r" b="b"/>
              <a:pathLst>
                <a:path w="36" h="17">
                  <a:moveTo>
                    <a:pt x="36" y="0"/>
                  </a:moveTo>
                  <a:cubicBezTo>
                    <a:pt x="34" y="6"/>
                    <a:pt x="31" y="17"/>
                    <a:pt x="18" y="17"/>
                  </a:cubicBezTo>
                  <a:cubicBezTo>
                    <a:pt x="5" y="17"/>
                    <a:pt x="1" y="7"/>
                    <a:pt x="0" y="0"/>
                  </a:cubicBezTo>
                  <a:lnTo>
                    <a:pt x="36"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77" name="任意多边形 62">
              <a:extLst>
                <a:ext uri="{FF2B5EF4-FFF2-40B4-BE49-F238E27FC236}">
                  <a16:creationId xmlns:a16="http://schemas.microsoft.com/office/drawing/2014/main" id="{DB70C4DB-279D-47BC-99C1-7F1E921D0A94}"/>
                </a:ext>
              </a:extLst>
            </p:cNvPr>
            <p:cNvSpPr/>
            <p:nvPr/>
          </p:nvSpPr>
          <p:spPr bwMode="auto">
            <a:xfrm>
              <a:off x="7550771" y="2826047"/>
              <a:ext cx="349250" cy="285750"/>
            </a:xfrm>
            <a:custGeom>
              <a:avLst/>
              <a:gdLst>
                <a:gd name="T0" fmla="*/ 0 w 114"/>
                <a:gd name="T1" fmla="*/ 0 h 93"/>
                <a:gd name="T2" fmla="*/ 3 w 114"/>
                <a:gd name="T3" fmla="*/ 21 h 93"/>
                <a:gd name="T4" fmla="*/ 38 w 114"/>
                <a:gd name="T5" fmla="*/ 76 h 93"/>
                <a:gd name="T6" fmla="*/ 109 w 114"/>
                <a:gd name="T7" fmla="*/ 29 h 93"/>
                <a:gd name="T8" fmla="*/ 111 w 114"/>
                <a:gd name="T9" fmla="*/ 20 h 93"/>
                <a:gd name="T10" fmla="*/ 114 w 114"/>
                <a:gd name="T11" fmla="*/ 1 h 93"/>
                <a:gd name="T12" fmla="*/ 107 w 114"/>
                <a:gd name="T13" fmla="*/ 1 h 93"/>
                <a:gd name="T14" fmla="*/ 95 w 114"/>
                <a:gd name="T15" fmla="*/ 37 h 93"/>
                <a:gd name="T16" fmla="*/ 62 w 114"/>
                <a:gd name="T17" fmla="*/ 32 h 93"/>
                <a:gd name="T18" fmla="*/ 62 w 114"/>
                <a:gd name="T19" fmla="*/ 32 h 93"/>
                <a:gd name="T20" fmla="*/ 57 w 114"/>
                <a:gd name="T21" fmla="*/ 33 h 93"/>
                <a:gd name="T22" fmla="*/ 52 w 114"/>
                <a:gd name="T23" fmla="*/ 32 h 93"/>
                <a:gd name="T24" fmla="*/ 19 w 114"/>
                <a:gd name="T25" fmla="*/ 36 h 93"/>
                <a:gd name="T26" fmla="*/ 6 w 114"/>
                <a:gd name="T27" fmla="*/ 1 h 93"/>
                <a:gd name="T28" fmla="*/ 0 w 114"/>
                <a:gd name="T29" fmla="*/ 0 h 93"/>
                <a:gd name="T30" fmla="*/ 57 w 114"/>
                <a:gd name="T31" fmla="*/ 38 h 93"/>
                <a:gd name="T32" fmla="*/ 83 w 114"/>
                <a:gd name="T33" fmla="*/ 51 h 93"/>
                <a:gd name="T34" fmla="*/ 74 w 114"/>
                <a:gd name="T35" fmla="*/ 57 h 93"/>
                <a:gd name="T36" fmla="*/ 56 w 114"/>
                <a:gd name="T37" fmla="*/ 62 h 93"/>
                <a:gd name="T38" fmla="*/ 38 w 114"/>
                <a:gd name="T39" fmla="*/ 57 h 93"/>
                <a:gd name="T40" fmla="*/ 32 w 114"/>
                <a:gd name="T41" fmla="*/ 52 h 93"/>
                <a:gd name="T42" fmla="*/ 32 w 114"/>
                <a:gd name="T43" fmla="*/ 52 h 93"/>
                <a:gd name="T44" fmla="*/ 32 w 114"/>
                <a:gd name="T45" fmla="*/ 52 h 93"/>
                <a:gd name="T46" fmla="*/ 57 w 114"/>
                <a:gd name="T47" fmla="*/ 38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14" h="93">
                  <a:moveTo>
                    <a:pt x="0" y="0"/>
                  </a:moveTo>
                  <a:cubicBezTo>
                    <a:pt x="1" y="7"/>
                    <a:pt x="1" y="14"/>
                    <a:pt x="3" y="21"/>
                  </a:cubicBezTo>
                  <a:cubicBezTo>
                    <a:pt x="7" y="45"/>
                    <a:pt x="17" y="69"/>
                    <a:pt x="38" y="76"/>
                  </a:cubicBezTo>
                  <a:cubicBezTo>
                    <a:pt x="85" y="93"/>
                    <a:pt x="103" y="52"/>
                    <a:pt x="109" y="29"/>
                  </a:cubicBezTo>
                  <a:cubicBezTo>
                    <a:pt x="110" y="26"/>
                    <a:pt x="111" y="23"/>
                    <a:pt x="111" y="20"/>
                  </a:cubicBezTo>
                  <a:cubicBezTo>
                    <a:pt x="112" y="14"/>
                    <a:pt x="113" y="8"/>
                    <a:pt x="114" y="1"/>
                  </a:cubicBezTo>
                  <a:cubicBezTo>
                    <a:pt x="107" y="1"/>
                    <a:pt x="107" y="1"/>
                    <a:pt x="107" y="1"/>
                  </a:cubicBezTo>
                  <a:cubicBezTo>
                    <a:pt x="106" y="6"/>
                    <a:pt x="98" y="33"/>
                    <a:pt x="95" y="37"/>
                  </a:cubicBezTo>
                  <a:cubicBezTo>
                    <a:pt x="90" y="24"/>
                    <a:pt x="62" y="32"/>
                    <a:pt x="62" y="32"/>
                  </a:cubicBezTo>
                  <a:cubicBezTo>
                    <a:pt x="62" y="32"/>
                    <a:pt x="62" y="32"/>
                    <a:pt x="62" y="32"/>
                  </a:cubicBezTo>
                  <a:cubicBezTo>
                    <a:pt x="61" y="33"/>
                    <a:pt x="59" y="33"/>
                    <a:pt x="57" y="33"/>
                  </a:cubicBezTo>
                  <a:cubicBezTo>
                    <a:pt x="55" y="33"/>
                    <a:pt x="54" y="33"/>
                    <a:pt x="52" y="32"/>
                  </a:cubicBezTo>
                  <a:cubicBezTo>
                    <a:pt x="52" y="32"/>
                    <a:pt x="25" y="23"/>
                    <a:pt x="19" y="36"/>
                  </a:cubicBezTo>
                  <a:cubicBezTo>
                    <a:pt x="16" y="32"/>
                    <a:pt x="8" y="4"/>
                    <a:pt x="6" y="1"/>
                  </a:cubicBezTo>
                  <a:lnTo>
                    <a:pt x="0" y="0"/>
                  </a:lnTo>
                  <a:close/>
                  <a:moveTo>
                    <a:pt x="57" y="38"/>
                  </a:moveTo>
                  <a:cubicBezTo>
                    <a:pt x="88" y="34"/>
                    <a:pt x="83" y="51"/>
                    <a:pt x="83" y="51"/>
                  </a:cubicBezTo>
                  <a:cubicBezTo>
                    <a:pt x="80" y="54"/>
                    <a:pt x="77" y="56"/>
                    <a:pt x="74" y="57"/>
                  </a:cubicBezTo>
                  <a:cubicBezTo>
                    <a:pt x="68" y="61"/>
                    <a:pt x="61" y="63"/>
                    <a:pt x="56" y="62"/>
                  </a:cubicBezTo>
                  <a:cubicBezTo>
                    <a:pt x="51" y="62"/>
                    <a:pt x="50" y="63"/>
                    <a:pt x="38" y="57"/>
                  </a:cubicBezTo>
                  <a:cubicBezTo>
                    <a:pt x="36" y="56"/>
                    <a:pt x="34" y="54"/>
                    <a:pt x="32" y="52"/>
                  </a:cubicBezTo>
                  <a:cubicBezTo>
                    <a:pt x="32" y="52"/>
                    <a:pt x="32" y="52"/>
                    <a:pt x="32" y="52"/>
                  </a:cubicBezTo>
                  <a:cubicBezTo>
                    <a:pt x="32" y="52"/>
                    <a:pt x="32" y="52"/>
                    <a:pt x="32" y="52"/>
                  </a:cubicBezTo>
                  <a:cubicBezTo>
                    <a:pt x="31" y="49"/>
                    <a:pt x="26" y="33"/>
                    <a:pt x="57" y="38"/>
                  </a:cubicBezTo>
                  <a:close/>
                </a:path>
              </a:pathLst>
            </a:custGeom>
            <a:solidFill>
              <a:srgbClr val="3C3C48"/>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78" name="椭圆 63">
              <a:extLst>
                <a:ext uri="{FF2B5EF4-FFF2-40B4-BE49-F238E27FC236}">
                  <a16:creationId xmlns:a16="http://schemas.microsoft.com/office/drawing/2014/main" id="{8318533A-A412-42BA-BD9B-29E5553F33C7}"/>
                </a:ext>
              </a:extLst>
            </p:cNvPr>
            <p:cNvSpPr/>
            <p:nvPr/>
          </p:nvSpPr>
          <p:spPr bwMode="auto">
            <a:xfrm>
              <a:off x="7630146" y="2822872"/>
              <a:ext cx="25400" cy="39688"/>
            </a:xfrm>
            <a:prstGeom prst="ellipse">
              <a:avLst/>
            </a:prstGeom>
            <a:solidFill>
              <a:srgbClr val="3C3C48"/>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79" name="椭圆 64">
              <a:extLst>
                <a:ext uri="{FF2B5EF4-FFF2-40B4-BE49-F238E27FC236}">
                  <a16:creationId xmlns:a16="http://schemas.microsoft.com/office/drawing/2014/main" id="{76596211-DB34-4A24-8E41-944C5AD9E91D}"/>
                </a:ext>
              </a:extLst>
            </p:cNvPr>
            <p:cNvSpPr/>
            <p:nvPr/>
          </p:nvSpPr>
          <p:spPr bwMode="auto">
            <a:xfrm>
              <a:off x="7774608" y="2822872"/>
              <a:ext cx="25400" cy="36513"/>
            </a:xfrm>
            <a:prstGeom prst="ellipse">
              <a:avLst/>
            </a:prstGeom>
            <a:solidFill>
              <a:srgbClr val="3C3C48"/>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80" name="任意多边形 65">
              <a:extLst>
                <a:ext uri="{FF2B5EF4-FFF2-40B4-BE49-F238E27FC236}">
                  <a16:creationId xmlns:a16="http://schemas.microsoft.com/office/drawing/2014/main" id="{DAF3315D-9801-4540-8753-4D111687446E}"/>
                </a:ext>
              </a:extLst>
            </p:cNvPr>
            <p:cNvSpPr/>
            <p:nvPr/>
          </p:nvSpPr>
          <p:spPr bwMode="auto">
            <a:xfrm>
              <a:off x="7593633" y="2764135"/>
              <a:ext cx="79375" cy="52388"/>
            </a:xfrm>
            <a:custGeom>
              <a:avLst/>
              <a:gdLst>
                <a:gd name="T0" fmla="*/ 0 w 26"/>
                <a:gd name="T1" fmla="*/ 10 h 17"/>
                <a:gd name="T2" fmla="*/ 26 w 26"/>
                <a:gd name="T3" fmla="*/ 2 h 17"/>
                <a:gd name="T4" fmla="*/ 26 w 26"/>
                <a:gd name="T5" fmla="*/ 8 h 17"/>
                <a:gd name="T6" fmla="*/ 2 w 26"/>
                <a:gd name="T7" fmla="*/ 17 h 17"/>
                <a:gd name="T8" fmla="*/ 0 w 26"/>
                <a:gd name="T9" fmla="*/ 10 h 17"/>
              </a:gdLst>
              <a:ahLst/>
              <a:cxnLst>
                <a:cxn ang="0">
                  <a:pos x="T0" y="T1"/>
                </a:cxn>
                <a:cxn ang="0">
                  <a:pos x="T2" y="T3"/>
                </a:cxn>
                <a:cxn ang="0">
                  <a:pos x="T4" y="T5"/>
                </a:cxn>
                <a:cxn ang="0">
                  <a:pos x="T6" y="T7"/>
                </a:cxn>
                <a:cxn ang="0">
                  <a:pos x="T8" y="T9"/>
                </a:cxn>
              </a:cxnLst>
              <a:rect l="0" t="0" r="r" b="b"/>
              <a:pathLst>
                <a:path w="26" h="17">
                  <a:moveTo>
                    <a:pt x="0" y="10"/>
                  </a:moveTo>
                  <a:cubicBezTo>
                    <a:pt x="0" y="10"/>
                    <a:pt x="13" y="0"/>
                    <a:pt x="26" y="2"/>
                  </a:cubicBezTo>
                  <a:cubicBezTo>
                    <a:pt x="26" y="8"/>
                    <a:pt x="26" y="8"/>
                    <a:pt x="26" y="8"/>
                  </a:cubicBezTo>
                  <a:cubicBezTo>
                    <a:pt x="26" y="8"/>
                    <a:pt x="9" y="12"/>
                    <a:pt x="2" y="17"/>
                  </a:cubicBezTo>
                  <a:cubicBezTo>
                    <a:pt x="1" y="15"/>
                    <a:pt x="0" y="13"/>
                    <a:pt x="0" y="10"/>
                  </a:cubicBezTo>
                  <a:close/>
                </a:path>
              </a:pathLst>
            </a:custGeom>
            <a:solidFill>
              <a:srgbClr val="3C3C48"/>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81" name="任意多边形 66">
              <a:extLst>
                <a:ext uri="{FF2B5EF4-FFF2-40B4-BE49-F238E27FC236}">
                  <a16:creationId xmlns:a16="http://schemas.microsoft.com/office/drawing/2014/main" id="{7972EE0C-046F-4B9D-8A74-0EA4F3E33EE7}"/>
                </a:ext>
              </a:extLst>
            </p:cNvPr>
            <p:cNvSpPr/>
            <p:nvPr/>
          </p:nvSpPr>
          <p:spPr bwMode="auto">
            <a:xfrm>
              <a:off x="7758733" y="2764135"/>
              <a:ext cx="84138" cy="52388"/>
            </a:xfrm>
            <a:custGeom>
              <a:avLst/>
              <a:gdLst>
                <a:gd name="T0" fmla="*/ 27 w 27"/>
                <a:gd name="T1" fmla="*/ 10 h 17"/>
                <a:gd name="T2" fmla="*/ 1 w 27"/>
                <a:gd name="T3" fmla="*/ 2 h 17"/>
                <a:gd name="T4" fmla="*/ 0 w 27"/>
                <a:gd name="T5" fmla="*/ 8 h 17"/>
                <a:gd name="T6" fmla="*/ 25 w 27"/>
                <a:gd name="T7" fmla="*/ 17 h 17"/>
                <a:gd name="T8" fmla="*/ 27 w 27"/>
                <a:gd name="T9" fmla="*/ 10 h 17"/>
              </a:gdLst>
              <a:ahLst/>
              <a:cxnLst>
                <a:cxn ang="0">
                  <a:pos x="T0" y="T1"/>
                </a:cxn>
                <a:cxn ang="0">
                  <a:pos x="T2" y="T3"/>
                </a:cxn>
                <a:cxn ang="0">
                  <a:pos x="T4" y="T5"/>
                </a:cxn>
                <a:cxn ang="0">
                  <a:pos x="T6" y="T7"/>
                </a:cxn>
                <a:cxn ang="0">
                  <a:pos x="T8" y="T9"/>
                </a:cxn>
              </a:cxnLst>
              <a:rect l="0" t="0" r="r" b="b"/>
              <a:pathLst>
                <a:path w="27" h="17">
                  <a:moveTo>
                    <a:pt x="27" y="10"/>
                  </a:moveTo>
                  <a:cubicBezTo>
                    <a:pt x="27" y="10"/>
                    <a:pt x="14" y="0"/>
                    <a:pt x="1" y="2"/>
                  </a:cubicBezTo>
                  <a:cubicBezTo>
                    <a:pt x="0" y="8"/>
                    <a:pt x="0" y="8"/>
                    <a:pt x="0" y="8"/>
                  </a:cubicBezTo>
                  <a:cubicBezTo>
                    <a:pt x="0" y="8"/>
                    <a:pt x="17" y="12"/>
                    <a:pt x="25" y="17"/>
                  </a:cubicBezTo>
                  <a:cubicBezTo>
                    <a:pt x="26" y="15"/>
                    <a:pt x="27" y="13"/>
                    <a:pt x="27" y="10"/>
                  </a:cubicBezTo>
                  <a:close/>
                </a:path>
              </a:pathLst>
            </a:custGeom>
            <a:solidFill>
              <a:srgbClr val="3C3C48"/>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82" name="任意多边形 67">
              <a:extLst>
                <a:ext uri="{FF2B5EF4-FFF2-40B4-BE49-F238E27FC236}">
                  <a16:creationId xmlns:a16="http://schemas.microsoft.com/office/drawing/2014/main" id="{46FE07CD-31EC-4232-9C15-36002DACB0A0}"/>
                </a:ext>
              </a:extLst>
            </p:cNvPr>
            <p:cNvSpPr/>
            <p:nvPr/>
          </p:nvSpPr>
          <p:spPr bwMode="auto">
            <a:xfrm>
              <a:off x="7707933" y="2822872"/>
              <a:ext cx="39688" cy="95250"/>
            </a:xfrm>
            <a:custGeom>
              <a:avLst/>
              <a:gdLst>
                <a:gd name="T0" fmla="*/ 6 w 13"/>
                <a:gd name="T1" fmla="*/ 31 h 31"/>
                <a:gd name="T2" fmla="*/ 12 w 13"/>
                <a:gd name="T3" fmla="*/ 29 h 31"/>
                <a:gd name="T4" fmla="*/ 13 w 13"/>
                <a:gd name="T5" fmla="*/ 27 h 31"/>
                <a:gd name="T6" fmla="*/ 11 w 13"/>
                <a:gd name="T7" fmla="*/ 27 h 31"/>
                <a:gd name="T8" fmla="*/ 5 w 13"/>
                <a:gd name="T9" fmla="*/ 27 h 31"/>
                <a:gd name="T10" fmla="*/ 4 w 13"/>
                <a:gd name="T11" fmla="*/ 26 h 31"/>
                <a:gd name="T12" fmla="*/ 5 w 13"/>
                <a:gd name="T13" fmla="*/ 2 h 31"/>
                <a:gd name="T14" fmla="*/ 3 w 13"/>
                <a:gd name="T15" fmla="*/ 0 h 31"/>
                <a:gd name="T16" fmla="*/ 2 w 13"/>
                <a:gd name="T17" fmla="*/ 2 h 31"/>
                <a:gd name="T18" fmla="*/ 1 w 13"/>
                <a:gd name="T19" fmla="*/ 26 h 31"/>
                <a:gd name="T20" fmla="*/ 3 w 13"/>
                <a:gd name="T21" fmla="*/ 30 h 31"/>
                <a:gd name="T22" fmla="*/ 6 w 13"/>
                <a:gd name="T23" fmla="*/ 31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3" h="31">
                  <a:moveTo>
                    <a:pt x="6" y="31"/>
                  </a:moveTo>
                  <a:cubicBezTo>
                    <a:pt x="9" y="31"/>
                    <a:pt x="12" y="30"/>
                    <a:pt x="12" y="29"/>
                  </a:cubicBezTo>
                  <a:cubicBezTo>
                    <a:pt x="13" y="29"/>
                    <a:pt x="13" y="28"/>
                    <a:pt x="13" y="27"/>
                  </a:cubicBezTo>
                  <a:cubicBezTo>
                    <a:pt x="12" y="27"/>
                    <a:pt x="12" y="26"/>
                    <a:pt x="11" y="27"/>
                  </a:cubicBezTo>
                  <a:cubicBezTo>
                    <a:pt x="9" y="27"/>
                    <a:pt x="6" y="28"/>
                    <a:pt x="5" y="27"/>
                  </a:cubicBezTo>
                  <a:cubicBezTo>
                    <a:pt x="4" y="27"/>
                    <a:pt x="4" y="27"/>
                    <a:pt x="4" y="26"/>
                  </a:cubicBezTo>
                  <a:cubicBezTo>
                    <a:pt x="3" y="20"/>
                    <a:pt x="5" y="2"/>
                    <a:pt x="5" y="2"/>
                  </a:cubicBezTo>
                  <a:cubicBezTo>
                    <a:pt x="5" y="1"/>
                    <a:pt x="4" y="1"/>
                    <a:pt x="3" y="0"/>
                  </a:cubicBezTo>
                  <a:cubicBezTo>
                    <a:pt x="3" y="0"/>
                    <a:pt x="2" y="1"/>
                    <a:pt x="2" y="2"/>
                  </a:cubicBezTo>
                  <a:cubicBezTo>
                    <a:pt x="2" y="3"/>
                    <a:pt x="0" y="20"/>
                    <a:pt x="1" y="26"/>
                  </a:cubicBezTo>
                  <a:cubicBezTo>
                    <a:pt x="1" y="28"/>
                    <a:pt x="2" y="29"/>
                    <a:pt x="3" y="30"/>
                  </a:cubicBezTo>
                  <a:cubicBezTo>
                    <a:pt x="4" y="30"/>
                    <a:pt x="5" y="31"/>
                    <a:pt x="6" y="31"/>
                  </a:cubicBezTo>
                  <a:close/>
                </a:path>
              </a:pathLst>
            </a:custGeom>
            <a:solidFill>
              <a:srgbClr val="F9907E"/>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83" name="任意多边形 68">
              <a:extLst>
                <a:ext uri="{FF2B5EF4-FFF2-40B4-BE49-F238E27FC236}">
                  <a16:creationId xmlns:a16="http://schemas.microsoft.com/office/drawing/2014/main" id="{59FA76B8-14BA-4AE3-8293-C620045FF524}"/>
                </a:ext>
              </a:extLst>
            </p:cNvPr>
            <p:cNvSpPr/>
            <p:nvPr/>
          </p:nvSpPr>
          <p:spPr bwMode="auto">
            <a:xfrm>
              <a:off x="7547596" y="2618085"/>
              <a:ext cx="358775" cy="211138"/>
            </a:xfrm>
            <a:custGeom>
              <a:avLst/>
              <a:gdLst>
                <a:gd name="T0" fmla="*/ 115 w 117"/>
                <a:gd name="T1" fmla="*/ 69 h 69"/>
                <a:gd name="T2" fmla="*/ 108 w 117"/>
                <a:gd name="T3" fmla="*/ 69 h 69"/>
                <a:gd name="T4" fmla="*/ 104 w 117"/>
                <a:gd name="T5" fmla="*/ 48 h 69"/>
                <a:gd name="T6" fmla="*/ 101 w 117"/>
                <a:gd name="T7" fmla="*/ 24 h 69"/>
                <a:gd name="T8" fmla="*/ 59 w 117"/>
                <a:gd name="T9" fmla="*/ 19 h 69"/>
                <a:gd name="T10" fmla="*/ 16 w 117"/>
                <a:gd name="T11" fmla="*/ 20 h 69"/>
                <a:gd name="T12" fmla="*/ 15 w 117"/>
                <a:gd name="T13" fmla="*/ 38 h 69"/>
                <a:gd name="T14" fmla="*/ 7 w 117"/>
                <a:gd name="T15" fmla="*/ 61 h 69"/>
                <a:gd name="T16" fmla="*/ 7 w 117"/>
                <a:gd name="T17" fmla="*/ 69 h 69"/>
                <a:gd name="T18" fmla="*/ 1 w 117"/>
                <a:gd name="T19" fmla="*/ 69 h 69"/>
                <a:gd name="T20" fmla="*/ 0 w 117"/>
                <a:gd name="T21" fmla="*/ 45 h 69"/>
                <a:gd name="T22" fmla="*/ 18 w 117"/>
                <a:gd name="T23" fmla="*/ 16 h 69"/>
                <a:gd name="T24" fmla="*/ 95 w 117"/>
                <a:gd name="T25" fmla="*/ 14 h 69"/>
                <a:gd name="T26" fmla="*/ 117 w 117"/>
                <a:gd name="T27" fmla="*/ 47 h 69"/>
                <a:gd name="T28" fmla="*/ 115 w 117"/>
                <a:gd name="T29" fmla="*/ 69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17" h="69">
                  <a:moveTo>
                    <a:pt x="115" y="69"/>
                  </a:moveTo>
                  <a:cubicBezTo>
                    <a:pt x="108" y="69"/>
                    <a:pt x="108" y="69"/>
                    <a:pt x="108" y="69"/>
                  </a:cubicBezTo>
                  <a:cubicBezTo>
                    <a:pt x="109" y="62"/>
                    <a:pt x="110" y="50"/>
                    <a:pt x="104" y="48"/>
                  </a:cubicBezTo>
                  <a:cubicBezTo>
                    <a:pt x="86" y="43"/>
                    <a:pt x="109" y="30"/>
                    <a:pt x="101" y="24"/>
                  </a:cubicBezTo>
                  <a:cubicBezTo>
                    <a:pt x="93" y="17"/>
                    <a:pt x="73" y="20"/>
                    <a:pt x="59" y="19"/>
                  </a:cubicBezTo>
                  <a:cubicBezTo>
                    <a:pt x="44" y="19"/>
                    <a:pt x="21" y="19"/>
                    <a:pt x="16" y="20"/>
                  </a:cubicBezTo>
                  <a:cubicBezTo>
                    <a:pt x="10" y="22"/>
                    <a:pt x="13" y="31"/>
                    <a:pt x="15" y="38"/>
                  </a:cubicBezTo>
                  <a:cubicBezTo>
                    <a:pt x="17" y="45"/>
                    <a:pt x="8" y="53"/>
                    <a:pt x="7" y="61"/>
                  </a:cubicBezTo>
                  <a:cubicBezTo>
                    <a:pt x="7" y="63"/>
                    <a:pt x="7" y="66"/>
                    <a:pt x="7" y="69"/>
                  </a:cubicBezTo>
                  <a:cubicBezTo>
                    <a:pt x="1" y="69"/>
                    <a:pt x="1" y="69"/>
                    <a:pt x="1" y="69"/>
                  </a:cubicBezTo>
                  <a:cubicBezTo>
                    <a:pt x="0" y="60"/>
                    <a:pt x="0" y="52"/>
                    <a:pt x="0" y="45"/>
                  </a:cubicBezTo>
                  <a:cubicBezTo>
                    <a:pt x="1" y="33"/>
                    <a:pt x="7" y="22"/>
                    <a:pt x="18" y="16"/>
                  </a:cubicBezTo>
                  <a:cubicBezTo>
                    <a:pt x="46" y="0"/>
                    <a:pt x="75" y="6"/>
                    <a:pt x="95" y="14"/>
                  </a:cubicBezTo>
                  <a:cubicBezTo>
                    <a:pt x="109" y="19"/>
                    <a:pt x="117" y="32"/>
                    <a:pt x="117" y="47"/>
                  </a:cubicBezTo>
                  <a:cubicBezTo>
                    <a:pt x="116" y="54"/>
                    <a:pt x="116" y="62"/>
                    <a:pt x="115" y="69"/>
                  </a:cubicBezTo>
                  <a:close/>
                </a:path>
              </a:pathLst>
            </a:custGeom>
            <a:solidFill>
              <a:srgbClr val="3C3C48"/>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84" name="任意多边形 69">
              <a:extLst>
                <a:ext uri="{FF2B5EF4-FFF2-40B4-BE49-F238E27FC236}">
                  <a16:creationId xmlns:a16="http://schemas.microsoft.com/office/drawing/2014/main" id="{C8F53F9C-FAA0-4D1B-B263-E3DBA2AB452E}"/>
                </a:ext>
              </a:extLst>
            </p:cNvPr>
            <p:cNvSpPr/>
            <p:nvPr/>
          </p:nvSpPr>
          <p:spPr bwMode="auto">
            <a:xfrm>
              <a:off x="6549058" y="3589635"/>
              <a:ext cx="2159000" cy="368300"/>
            </a:xfrm>
            <a:custGeom>
              <a:avLst/>
              <a:gdLst>
                <a:gd name="T0" fmla="*/ 703 w 703"/>
                <a:gd name="T1" fmla="*/ 81 h 120"/>
                <a:gd name="T2" fmla="*/ 687 w 703"/>
                <a:gd name="T3" fmla="*/ 73 h 120"/>
                <a:gd name="T4" fmla="*/ 540 w 703"/>
                <a:gd name="T5" fmla="*/ 22 h 120"/>
                <a:gd name="T6" fmla="*/ 288 w 703"/>
                <a:gd name="T7" fmla="*/ 11 h 120"/>
                <a:gd name="T8" fmla="*/ 120 w 703"/>
                <a:gd name="T9" fmla="*/ 55 h 120"/>
                <a:gd name="T10" fmla="*/ 0 w 703"/>
                <a:gd name="T11" fmla="*/ 83 h 120"/>
                <a:gd name="T12" fmla="*/ 0 w 703"/>
                <a:gd name="T13" fmla="*/ 116 h 120"/>
                <a:gd name="T14" fmla="*/ 131 w 703"/>
                <a:gd name="T15" fmla="*/ 86 h 120"/>
                <a:gd name="T16" fmla="*/ 534 w 703"/>
                <a:gd name="T17" fmla="*/ 54 h 120"/>
                <a:gd name="T18" fmla="*/ 703 w 703"/>
                <a:gd name="T19" fmla="*/ 120 h 120"/>
                <a:gd name="T20" fmla="*/ 703 w 703"/>
                <a:gd name="T21" fmla="*/ 81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03" h="120">
                  <a:moveTo>
                    <a:pt x="703" y="81"/>
                  </a:moveTo>
                  <a:cubicBezTo>
                    <a:pt x="697" y="78"/>
                    <a:pt x="692" y="75"/>
                    <a:pt x="687" y="73"/>
                  </a:cubicBezTo>
                  <a:cubicBezTo>
                    <a:pt x="644" y="50"/>
                    <a:pt x="594" y="33"/>
                    <a:pt x="540" y="22"/>
                  </a:cubicBezTo>
                  <a:cubicBezTo>
                    <a:pt x="450" y="3"/>
                    <a:pt x="367" y="0"/>
                    <a:pt x="288" y="11"/>
                  </a:cubicBezTo>
                  <a:cubicBezTo>
                    <a:pt x="220" y="20"/>
                    <a:pt x="167" y="39"/>
                    <a:pt x="120" y="55"/>
                  </a:cubicBezTo>
                  <a:cubicBezTo>
                    <a:pt x="74" y="71"/>
                    <a:pt x="36" y="84"/>
                    <a:pt x="0" y="83"/>
                  </a:cubicBezTo>
                  <a:cubicBezTo>
                    <a:pt x="0" y="116"/>
                    <a:pt x="0" y="116"/>
                    <a:pt x="0" y="116"/>
                  </a:cubicBezTo>
                  <a:cubicBezTo>
                    <a:pt x="42" y="117"/>
                    <a:pt x="83" y="102"/>
                    <a:pt x="131" y="86"/>
                  </a:cubicBezTo>
                  <a:cubicBezTo>
                    <a:pt x="223" y="54"/>
                    <a:pt x="338" y="14"/>
                    <a:pt x="534" y="54"/>
                  </a:cubicBezTo>
                  <a:cubicBezTo>
                    <a:pt x="607" y="69"/>
                    <a:pt x="662" y="94"/>
                    <a:pt x="703" y="120"/>
                  </a:cubicBezTo>
                  <a:lnTo>
                    <a:pt x="703" y="81"/>
                  </a:lnTo>
                  <a:close/>
                </a:path>
              </a:pathLst>
            </a:custGeom>
            <a:solidFill>
              <a:srgbClr val="7030A0"/>
            </a:solidFill>
            <a:ln>
              <a:noFill/>
            </a:ln>
          </p:spPr>
          <p:txBody>
            <a:bodyPr anchor="ctr"/>
            <a:lstStyle/>
            <a:p>
              <a:pPr algn="ctr"/>
              <a:endParaRPr/>
            </a:p>
          </p:txBody>
        </p:sp>
        <p:sp>
          <p:nvSpPr>
            <p:cNvPr id="185" name="任意多边形 70">
              <a:extLst>
                <a:ext uri="{FF2B5EF4-FFF2-40B4-BE49-F238E27FC236}">
                  <a16:creationId xmlns:a16="http://schemas.microsoft.com/office/drawing/2014/main" id="{F4D65178-1D2D-47AF-9CAB-AA6A694C7B9F}"/>
                </a:ext>
              </a:extLst>
            </p:cNvPr>
            <p:cNvSpPr/>
            <p:nvPr/>
          </p:nvSpPr>
          <p:spPr bwMode="auto">
            <a:xfrm>
              <a:off x="8146083" y="3648372"/>
              <a:ext cx="196850" cy="152400"/>
            </a:xfrm>
            <a:custGeom>
              <a:avLst/>
              <a:gdLst>
                <a:gd name="T0" fmla="*/ 0 w 64"/>
                <a:gd name="T1" fmla="*/ 42 h 50"/>
                <a:gd name="T2" fmla="*/ 4 w 64"/>
                <a:gd name="T3" fmla="*/ 17 h 50"/>
                <a:gd name="T4" fmla="*/ 16 w 64"/>
                <a:gd name="T5" fmla="*/ 9 h 50"/>
                <a:gd name="T6" fmla="*/ 19 w 64"/>
                <a:gd name="T7" fmla="*/ 27 h 50"/>
                <a:gd name="T8" fmla="*/ 21 w 64"/>
                <a:gd name="T9" fmla="*/ 13 h 50"/>
                <a:gd name="T10" fmla="*/ 31 w 64"/>
                <a:gd name="T11" fmla="*/ 8 h 50"/>
                <a:gd name="T12" fmla="*/ 33 w 64"/>
                <a:gd name="T13" fmla="*/ 18 h 50"/>
                <a:gd name="T14" fmla="*/ 33 w 64"/>
                <a:gd name="T15" fmla="*/ 32 h 50"/>
                <a:gd name="T16" fmla="*/ 35 w 64"/>
                <a:gd name="T17" fmla="*/ 12 h 50"/>
                <a:gd name="T18" fmla="*/ 45 w 64"/>
                <a:gd name="T19" fmla="*/ 5 h 50"/>
                <a:gd name="T20" fmla="*/ 50 w 64"/>
                <a:gd name="T21" fmla="*/ 28 h 50"/>
                <a:gd name="T22" fmla="*/ 54 w 64"/>
                <a:gd name="T23" fmla="*/ 10 h 50"/>
                <a:gd name="T24" fmla="*/ 63 w 64"/>
                <a:gd name="T25" fmla="*/ 12 h 50"/>
                <a:gd name="T26" fmla="*/ 63 w 64"/>
                <a:gd name="T27" fmla="*/ 31 h 50"/>
                <a:gd name="T28" fmla="*/ 53 w 64"/>
                <a:gd name="T29" fmla="*/ 48 h 50"/>
                <a:gd name="T30" fmla="*/ 41 w 64"/>
                <a:gd name="T31" fmla="*/ 46 h 50"/>
                <a:gd name="T32" fmla="*/ 27 w 64"/>
                <a:gd name="T33" fmla="*/ 48 h 50"/>
                <a:gd name="T34" fmla="*/ 17 w 64"/>
                <a:gd name="T35" fmla="*/ 49 h 50"/>
                <a:gd name="T36" fmla="*/ 0 w 64"/>
                <a:gd name="T37" fmla="*/ 42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64" h="50">
                  <a:moveTo>
                    <a:pt x="0" y="42"/>
                  </a:moveTo>
                  <a:cubicBezTo>
                    <a:pt x="0" y="42"/>
                    <a:pt x="0" y="32"/>
                    <a:pt x="4" y="17"/>
                  </a:cubicBezTo>
                  <a:cubicBezTo>
                    <a:pt x="5" y="9"/>
                    <a:pt x="12" y="2"/>
                    <a:pt x="16" y="9"/>
                  </a:cubicBezTo>
                  <a:cubicBezTo>
                    <a:pt x="19" y="15"/>
                    <a:pt x="18" y="21"/>
                    <a:pt x="19" y="27"/>
                  </a:cubicBezTo>
                  <a:cubicBezTo>
                    <a:pt x="19" y="27"/>
                    <a:pt x="20" y="23"/>
                    <a:pt x="21" y="13"/>
                  </a:cubicBezTo>
                  <a:cubicBezTo>
                    <a:pt x="22" y="4"/>
                    <a:pt x="28" y="2"/>
                    <a:pt x="31" y="8"/>
                  </a:cubicBezTo>
                  <a:cubicBezTo>
                    <a:pt x="34" y="13"/>
                    <a:pt x="32" y="13"/>
                    <a:pt x="33" y="18"/>
                  </a:cubicBezTo>
                  <a:cubicBezTo>
                    <a:pt x="33" y="24"/>
                    <a:pt x="33" y="32"/>
                    <a:pt x="33" y="32"/>
                  </a:cubicBezTo>
                  <a:cubicBezTo>
                    <a:pt x="33" y="32"/>
                    <a:pt x="32" y="23"/>
                    <a:pt x="35" y="12"/>
                  </a:cubicBezTo>
                  <a:cubicBezTo>
                    <a:pt x="37" y="6"/>
                    <a:pt x="38" y="0"/>
                    <a:pt x="45" y="5"/>
                  </a:cubicBezTo>
                  <a:cubicBezTo>
                    <a:pt x="48" y="8"/>
                    <a:pt x="49" y="18"/>
                    <a:pt x="50" y="28"/>
                  </a:cubicBezTo>
                  <a:cubicBezTo>
                    <a:pt x="50" y="28"/>
                    <a:pt x="48" y="16"/>
                    <a:pt x="54" y="10"/>
                  </a:cubicBezTo>
                  <a:cubicBezTo>
                    <a:pt x="58" y="5"/>
                    <a:pt x="62" y="5"/>
                    <a:pt x="63" y="12"/>
                  </a:cubicBezTo>
                  <a:cubicBezTo>
                    <a:pt x="64" y="22"/>
                    <a:pt x="63" y="25"/>
                    <a:pt x="63" y="31"/>
                  </a:cubicBezTo>
                  <a:cubicBezTo>
                    <a:pt x="64" y="37"/>
                    <a:pt x="59" y="48"/>
                    <a:pt x="53" y="48"/>
                  </a:cubicBezTo>
                  <a:cubicBezTo>
                    <a:pt x="47" y="48"/>
                    <a:pt x="44" y="45"/>
                    <a:pt x="41" y="46"/>
                  </a:cubicBezTo>
                  <a:cubicBezTo>
                    <a:pt x="37" y="47"/>
                    <a:pt x="31" y="50"/>
                    <a:pt x="27" y="48"/>
                  </a:cubicBezTo>
                  <a:cubicBezTo>
                    <a:pt x="24" y="47"/>
                    <a:pt x="21" y="47"/>
                    <a:pt x="17" y="49"/>
                  </a:cubicBezTo>
                  <a:cubicBezTo>
                    <a:pt x="12" y="50"/>
                    <a:pt x="2" y="48"/>
                    <a:pt x="0" y="42"/>
                  </a:cubicBezTo>
                  <a:close/>
                </a:path>
              </a:pathLst>
            </a:custGeom>
            <a:solidFill>
              <a:srgbClr val="FAB98A"/>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86" name="任意多边形 71">
              <a:extLst>
                <a:ext uri="{FF2B5EF4-FFF2-40B4-BE49-F238E27FC236}">
                  <a16:creationId xmlns:a16="http://schemas.microsoft.com/office/drawing/2014/main" id="{C7329E04-88EA-4E64-902B-6C8C7B82F373}"/>
                </a:ext>
              </a:extLst>
            </p:cNvPr>
            <p:cNvSpPr/>
            <p:nvPr/>
          </p:nvSpPr>
          <p:spPr bwMode="auto">
            <a:xfrm>
              <a:off x="7153896" y="3648372"/>
              <a:ext cx="196850" cy="152400"/>
            </a:xfrm>
            <a:custGeom>
              <a:avLst/>
              <a:gdLst>
                <a:gd name="T0" fmla="*/ 64 w 64"/>
                <a:gd name="T1" fmla="*/ 42 h 50"/>
                <a:gd name="T2" fmla="*/ 60 w 64"/>
                <a:gd name="T3" fmla="*/ 17 h 50"/>
                <a:gd name="T4" fmla="*/ 48 w 64"/>
                <a:gd name="T5" fmla="*/ 9 h 50"/>
                <a:gd name="T6" fmla="*/ 45 w 64"/>
                <a:gd name="T7" fmla="*/ 27 h 50"/>
                <a:gd name="T8" fmla="*/ 43 w 64"/>
                <a:gd name="T9" fmla="*/ 13 h 50"/>
                <a:gd name="T10" fmla="*/ 33 w 64"/>
                <a:gd name="T11" fmla="*/ 8 h 50"/>
                <a:gd name="T12" fmla="*/ 31 w 64"/>
                <a:gd name="T13" fmla="*/ 18 h 50"/>
                <a:gd name="T14" fmla="*/ 31 w 64"/>
                <a:gd name="T15" fmla="*/ 32 h 50"/>
                <a:gd name="T16" fmla="*/ 29 w 64"/>
                <a:gd name="T17" fmla="*/ 12 h 50"/>
                <a:gd name="T18" fmla="*/ 19 w 64"/>
                <a:gd name="T19" fmla="*/ 5 h 50"/>
                <a:gd name="T20" fmla="*/ 14 w 64"/>
                <a:gd name="T21" fmla="*/ 28 h 50"/>
                <a:gd name="T22" fmla="*/ 10 w 64"/>
                <a:gd name="T23" fmla="*/ 10 h 50"/>
                <a:gd name="T24" fmla="*/ 1 w 64"/>
                <a:gd name="T25" fmla="*/ 12 h 50"/>
                <a:gd name="T26" fmla="*/ 0 w 64"/>
                <a:gd name="T27" fmla="*/ 31 h 50"/>
                <a:gd name="T28" fmla="*/ 11 w 64"/>
                <a:gd name="T29" fmla="*/ 48 h 50"/>
                <a:gd name="T30" fmla="*/ 23 w 64"/>
                <a:gd name="T31" fmla="*/ 46 h 50"/>
                <a:gd name="T32" fmla="*/ 36 w 64"/>
                <a:gd name="T33" fmla="*/ 48 h 50"/>
                <a:gd name="T34" fmla="*/ 47 w 64"/>
                <a:gd name="T35" fmla="*/ 49 h 50"/>
                <a:gd name="T36" fmla="*/ 64 w 64"/>
                <a:gd name="T37" fmla="*/ 42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64" h="50">
                  <a:moveTo>
                    <a:pt x="64" y="42"/>
                  </a:moveTo>
                  <a:cubicBezTo>
                    <a:pt x="64" y="42"/>
                    <a:pt x="64" y="32"/>
                    <a:pt x="60" y="17"/>
                  </a:cubicBezTo>
                  <a:cubicBezTo>
                    <a:pt x="59" y="9"/>
                    <a:pt x="52" y="2"/>
                    <a:pt x="48" y="9"/>
                  </a:cubicBezTo>
                  <a:cubicBezTo>
                    <a:pt x="45" y="15"/>
                    <a:pt x="46" y="21"/>
                    <a:pt x="45" y="27"/>
                  </a:cubicBezTo>
                  <a:cubicBezTo>
                    <a:pt x="45" y="27"/>
                    <a:pt x="44" y="23"/>
                    <a:pt x="43" y="13"/>
                  </a:cubicBezTo>
                  <a:cubicBezTo>
                    <a:pt x="42" y="4"/>
                    <a:pt x="36" y="2"/>
                    <a:pt x="33" y="8"/>
                  </a:cubicBezTo>
                  <a:cubicBezTo>
                    <a:pt x="30" y="13"/>
                    <a:pt x="32" y="13"/>
                    <a:pt x="31" y="18"/>
                  </a:cubicBezTo>
                  <a:cubicBezTo>
                    <a:pt x="31" y="24"/>
                    <a:pt x="31" y="32"/>
                    <a:pt x="31" y="32"/>
                  </a:cubicBezTo>
                  <a:cubicBezTo>
                    <a:pt x="31" y="32"/>
                    <a:pt x="32" y="23"/>
                    <a:pt x="29" y="12"/>
                  </a:cubicBezTo>
                  <a:cubicBezTo>
                    <a:pt x="27" y="6"/>
                    <a:pt x="26" y="0"/>
                    <a:pt x="19" y="5"/>
                  </a:cubicBezTo>
                  <a:cubicBezTo>
                    <a:pt x="16" y="8"/>
                    <a:pt x="15" y="18"/>
                    <a:pt x="14" y="28"/>
                  </a:cubicBezTo>
                  <a:cubicBezTo>
                    <a:pt x="14" y="28"/>
                    <a:pt x="15" y="16"/>
                    <a:pt x="10" y="10"/>
                  </a:cubicBezTo>
                  <a:cubicBezTo>
                    <a:pt x="6" y="5"/>
                    <a:pt x="1" y="5"/>
                    <a:pt x="1" y="12"/>
                  </a:cubicBezTo>
                  <a:cubicBezTo>
                    <a:pt x="0" y="22"/>
                    <a:pt x="1" y="25"/>
                    <a:pt x="0" y="31"/>
                  </a:cubicBezTo>
                  <a:cubicBezTo>
                    <a:pt x="0" y="37"/>
                    <a:pt x="4" y="48"/>
                    <a:pt x="11" y="48"/>
                  </a:cubicBezTo>
                  <a:cubicBezTo>
                    <a:pt x="17" y="48"/>
                    <a:pt x="19" y="45"/>
                    <a:pt x="23" y="46"/>
                  </a:cubicBezTo>
                  <a:cubicBezTo>
                    <a:pt x="27" y="47"/>
                    <a:pt x="33" y="50"/>
                    <a:pt x="36" y="48"/>
                  </a:cubicBezTo>
                  <a:cubicBezTo>
                    <a:pt x="40" y="47"/>
                    <a:pt x="43" y="47"/>
                    <a:pt x="47" y="49"/>
                  </a:cubicBezTo>
                  <a:cubicBezTo>
                    <a:pt x="52" y="50"/>
                    <a:pt x="62" y="48"/>
                    <a:pt x="64" y="42"/>
                  </a:cubicBezTo>
                  <a:close/>
                </a:path>
              </a:pathLst>
            </a:custGeom>
            <a:solidFill>
              <a:srgbClr val="FAB98A"/>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87" name="任意多边形 72">
              <a:extLst>
                <a:ext uri="{FF2B5EF4-FFF2-40B4-BE49-F238E27FC236}">
                  <a16:creationId xmlns:a16="http://schemas.microsoft.com/office/drawing/2014/main" id="{7F64A949-DF50-47C9-9B83-53B3E5C6666A}"/>
                </a:ext>
              </a:extLst>
            </p:cNvPr>
            <p:cNvSpPr/>
            <p:nvPr/>
          </p:nvSpPr>
          <p:spPr bwMode="auto">
            <a:xfrm>
              <a:off x="3064496" y="4837410"/>
              <a:ext cx="473075" cy="1252538"/>
            </a:xfrm>
            <a:custGeom>
              <a:avLst/>
              <a:gdLst>
                <a:gd name="T0" fmla="*/ 74 w 154"/>
                <a:gd name="T1" fmla="*/ 0 h 408"/>
                <a:gd name="T2" fmla="*/ 62 w 154"/>
                <a:gd name="T3" fmla="*/ 191 h 408"/>
                <a:gd name="T4" fmla="*/ 0 w 154"/>
                <a:gd name="T5" fmla="*/ 406 h 408"/>
                <a:gd name="T6" fmla="*/ 39 w 154"/>
                <a:gd name="T7" fmla="*/ 408 h 408"/>
                <a:gd name="T8" fmla="*/ 137 w 154"/>
                <a:gd name="T9" fmla="*/ 193 h 408"/>
                <a:gd name="T10" fmla="*/ 154 w 154"/>
                <a:gd name="T11" fmla="*/ 27 h 408"/>
                <a:gd name="T12" fmla="*/ 74 w 154"/>
                <a:gd name="T13" fmla="*/ 0 h 408"/>
              </a:gdLst>
              <a:ahLst/>
              <a:cxnLst>
                <a:cxn ang="0">
                  <a:pos x="T0" y="T1"/>
                </a:cxn>
                <a:cxn ang="0">
                  <a:pos x="T2" y="T3"/>
                </a:cxn>
                <a:cxn ang="0">
                  <a:pos x="T4" y="T5"/>
                </a:cxn>
                <a:cxn ang="0">
                  <a:pos x="T6" y="T7"/>
                </a:cxn>
                <a:cxn ang="0">
                  <a:pos x="T8" y="T9"/>
                </a:cxn>
                <a:cxn ang="0">
                  <a:pos x="T10" y="T11"/>
                </a:cxn>
                <a:cxn ang="0">
                  <a:pos x="T12" y="T13"/>
                </a:cxn>
              </a:cxnLst>
              <a:rect l="0" t="0" r="r" b="b"/>
              <a:pathLst>
                <a:path w="154" h="408">
                  <a:moveTo>
                    <a:pt x="74" y="0"/>
                  </a:moveTo>
                  <a:cubicBezTo>
                    <a:pt x="74" y="0"/>
                    <a:pt x="72" y="163"/>
                    <a:pt x="62" y="191"/>
                  </a:cubicBezTo>
                  <a:cubicBezTo>
                    <a:pt x="49" y="228"/>
                    <a:pt x="0" y="406"/>
                    <a:pt x="0" y="406"/>
                  </a:cubicBezTo>
                  <a:cubicBezTo>
                    <a:pt x="39" y="408"/>
                    <a:pt x="39" y="408"/>
                    <a:pt x="39" y="408"/>
                  </a:cubicBezTo>
                  <a:cubicBezTo>
                    <a:pt x="39" y="408"/>
                    <a:pt x="128" y="239"/>
                    <a:pt x="137" y="193"/>
                  </a:cubicBezTo>
                  <a:cubicBezTo>
                    <a:pt x="146" y="147"/>
                    <a:pt x="154" y="27"/>
                    <a:pt x="154" y="27"/>
                  </a:cubicBezTo>
                  <a:lnTo>
                    <a:pt x="74" y="0"/>
                  </a:lnTo>
                  <a:close/>
                </a:path>
              </a:pathLst>
            </a:custGeom>
            <a:solidFill>
              <a:srgbClr val="FAB98A"/>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88" name="任意多边形 73">
              <a:extLst>
                <a:ext uri="{FF2B5EF4-FFF2-40B4-BE49-F238E27FC236}">
                  <a16:creationId xmlns:a16="http://schemas.microsoft.com/office/drawing/2014/main" id="{0A86F311-A3A3-4F65-9208-C0C0374A6DF9}"/>
                </a:ext>
              </a:extLst>
            </p:cNvPr>
            <p:cNvSpPr/>
            <p:nvPr/>
          </p:nvSpPr>
          <p:spPr bwMode="auto">
            <a:xfrm>
              <a:off x="3015283" y="6001047"/>
              <a:ext cx="417513" cy="287338"/>
            </a:xfrm>
            <a:custGeom>
              <a:avLst/>
              <a:gdLst>
                <a:gd name="T0" fmla="*/ 46 w 136"/>
                <a:gd name="T1" fmla="*/ 18 h 94"/>
                <a:gd name="T2" fmla="*/ 62 w 136"/>
                <a:gd name="T3" fmla="*/ 11 h 94"/>
                <a:gd name="T4" fmla="*/ 121 w 136"/>
                <a:gd name="T5" fmla="*/ 67 h 94"/>
                <a:gd name="T6" fmla="*/ 124 w 136"/>
                <a:gd name="T7" fmla="*/ 93 h 94"/>
                <a:gd name="T8" fmla="*/ 0 w 136"/>
                <a:gd name="T9" fmla="*/ 64 h 94"/>
                <a:gd name="T10" fmla="*/ 12 w 136"/>
                <a:gd name="T11" fmla="*/ 11 h 94"/>
                <a:gd name="T12" fmla="*/ 46 w 136"/>
                <a:gd name="T13" fmla="*/ 18 h 94"/>
              </a:gdLst>
              <a:ahLst/>
              <a:cxnLst>
                <a:cxn ang="0">
                  <a:pos x="T0" y="T1"/>
                </a:cxn>
                <a:cxn ang="0">
                  <a:pos x="T2" y="T3"/>
                </a:cxn>
                <a:cxn ang="0">
                  <a:pos x="T4" y="T5"/>
                </a:cxn>
                <a:cxn ang="0">
                  <a:pos x="T6" y="T7"/>
                </a:cxn>
                <a:cxn ang="0">
                  <a:pos x="T8" y="T9"/>
                </a:cxn>
                <a:cxn ang="0">
                  <a:pos x="T10" y="T11"/>
                </a:cxn>
                <a:cxn ang="0">
                  <a:pos x="T12" y="T13"/>
                </a:cxn>
              </a:cxnLst>
              <a:rect l="0" t="0" r="r" b="b"/>
              <a:pathLst>
                <a:path w="136" h="94">
                  <a:moveTo>
                    <a:pt x="46" y="18"/>
                  </a:moveTo>
                  <a:cubicBezTo>
                    <a:pt x="46" y="18"/>
                    <a:pt x="56" y="9"/>
                    <a:pt x="62" y="11"/>
                  </a:cubicBezTo>
                  <a:cubicBezTo>
                    <a:pt x="68" y="13"/>
                    <a:pt x="106" y="60"/>
                    <a:pt x="121" y="67"/>
                  </a:cubicBezTo>
                  <a:cubicBezTo>
                    <a:pt x="136" y="73"/>
                    <a:pt x="131" y="93"/>
                    <a:pt x="124" y="93"/>
                  </a:cubicBezTo>
                  <a:cubicBezTo>
                    <a:pt x="116" y="94"/>
                    <a:pt x="0" y="64"/>
                    <a:pt x="0" y="64"/>
                  </a:cubicBezTo>
                  <a:cubicBezTo>
                    <a:pt x="0" y="64"/>
                    <a:pt x="5" y="21"/>
                    <a:pt x="12" y="11"/>
                  </a:cubicBezTo>
                  <a:cubicBezTo>
                    <a:pt x="18" y="0"/>
                    <a:pt x="33" y="17"/>
                    <a:pt x="46" y="18"/>
                  </a:cubicBezTo>
                  <a:close/>
                </a:path>
              </a:pathLst>
            </a:custGeom>
            <a:solidFill>
              <a:srgbClr val="EF845D"/>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89" name="任意多边形 74">
              <a:extLst>
                <a:ext uri="{FF2B5EF4-FFF2-40B4-BE49-F238E27FC236}">
                  <a16:creationId xmlns:a16="http://schemas.microsoft.com/office/drawing/2014/main" id="{5E07D407-FC5C-417F-AA58-4C80729BE9AD}"/>
                </a:ext>
              </a:extLst>
            </p:cNvPr>
            <p:cNvSpPr/>
            <p:nvPr/>
          </p:nvSpPr>
          <p:spPr bwMode="auto">
            <a:xfrm>
              <a:off x="3208958" y="6101060"/>
              <a:ext cx="98425" cy="49213"/>
            </a:xfrm>
            <a:custGeom>
              <a:avLst/>
              <a:gdLst>
                <a:gd name="T0" fmla="*/ 3 w 32"/>
                <a:gd name="T1" fmla="*/ 16 h 16"/>
                <a:gd name="T2" fmla="*/ 1 w 32"/>
                <a:gd name="T3" fmla="*/ 15 h 16"/>
                <a:gd name="T4" fmla="*/ 1 w 32"/>
                <a:gd name="T5" fmla="*/ 12 h 16"/>
                <a:gd name="T6" fmla="*/ 16 w 32"/>
                <a:gd name="T7" fmla="*/ 3 h 16"/>
                <a:gd name="T8" fmla="*/ 31 w 32"/>
                <a:gd name="T9" fmla="*/ 7 h 16"/>
                <a:gd name="T10" fmla="*/ 31 w 32"/>
                <a:gd name="T11" fmla="*/ 10 h 16"/>
                <a:gd name="T12" fmla="*/ 28 w 32"/>
                <a:gd name="T13" fmla="*/ 10 h 16"/>
                <a:gd name="T14" fmla="*/ 17 w 32"/>
                <a:gd name="T15" fmla="*/ 7 h 16"/>
                <a:gd name="T16" fmla="*/ 5 w 32"/>
                <a:gd name="T17" fmla="*/ 15 h 16"/>
                <a:gd name="T18" fmla="*/ 3 w 32"/>
                <a:gd name="T19" fmla="*/ 16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2" h="16">
                  <a:moveTo>
                    <a:pt x="3" y="16"/>
                  </a:moveTo>
                  <a:cubicBezTo>
                    <a:pt x="2" y="16"/>
                    <a:pt x="2" y="16"/>
                    <a:pt x="1" y="15"/>
                  </a:cubicBezTo>
                  <a:cubicBezTo>
                    <a:pt x="0" y="15"/>
                    <a:pt x="0" y="13"/>
                    <a:pt x="1" y="12"/>
                  </a:cubicBezTo>
                  <a:cubicBezTo>
                    <a:pt x="2" y="12"/>
                    <a:pt x="8" y="5"/>
                    <a:pt x="16" y="3"/>
                  </a:cubicBezTo>
                  <a:cubicBezTo>
                    <a:pt x="25" y="0"/>
                    <a:pt x="31" y="7"/>
                    <a:pt x="31" y="7"/>
                  </a:cubicBezTo>
                  <a:cubicBezTo>
                    <a:pt x="32" y="8"/>
                    <a:pt x="32" y="9"/>
                    <a:pt x="31" y="10"/>
                  </a:cubicBezTo>
                  <a:cubicBezTo>
                    <a:pt x="30" y="11"/>
                    <a:pt x="28" y="11"/>
                    <a:pt x="28" y="10"/>
                  </a:cubicBezTo>
                  <a:cubicBezTo>
                    <a:pt x="27" y="10"/>
                    <a:pt x="24" y="5"/>
                    <a:pt x="17" y="7"/>
                  </a:cubicBezTo>
                  <a:cubicBezTo>
                    <a:pt x="11" y="9"/>
                    <a:pt x="5" y="15"/>
                    <a:pt x="5" y="15"/>
                  </a:cubicBezTo>
                  <a:cubicBezTo>
                    <a:pt x="4" y="16"/>
                    <a:pt x="4" y="16"/>
                    <a:pt x="3" y="16"/>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90" name="任意多边形 75">
              <a:extLst>
                <a:ext uri="{FF2B5EF4-FFF2-40B4-BE49-F238E27FC236}">
                  <a16:creationId xmlns:a16="http://schemas.microsoft.com/office/drawing/2014/main" id="{96E258EA-F232-48D8-9AC1-4ECBFF2BC869}"/>
                </a:ext>
              </a:extLst>
            </p:cNvPr>
            <p:cNvSpPr/>
            <p:nvPr/>
          </p:nvSpPr>
          <p:spPr bwMode="auto">
            <a:xfrm>
              <a:off x="3194671" y="6080422"/>
              <a:ext cx="96838" cy="46038"/>
            </a:xfrm>
            <a:custGeom>
              <a:avLst/>
              <a:gdLst>
                <a:gd name="T0" fmla="*/ 3 w 32"/>
                <a:gd name="T1" fmla="*/ 15 h 15"/>
                <a:gd name="T2" fmla="*/ 1 w 32"/>
                <a:gd name="T3" fmla="*/ 15 h 15"/>
                <a:gd name="T4" fmla="*/ 1 w 32"/>
                <a:gd name="T5" fmla="*/ 11 h 15"/>
                <a:gd name="T6" fmla="*/ 15 w 32"/>
                <a:gd name="T7" fmla="*/ 2 h 15"/>
                <a:gd name="T8" fmla="*/ 31 w 32"/>
                <a:gd name="T9" fmla="*/ 6 h 15"/>
                <a:gd name="T10" fmla="*/ 31 w 32"/>
                <a:gd name="T11" fmla="*/ 10 h 15"/>
                <a:gd name="T12" fmla="*/ 27 w 32"/>
                <a:gd name="T13" fmla="*/ 9 h 15"/>
                <a:gd name="T14" fmla="*/ 16 w 32"/>
                <a:gd name="T15" fmla="*/ 6 h 15"/>
                <a:gd name="T16" fmla="*/ 4 w 32"/>
                <a:gd name="T17" fmla="*/ 15 h 15"/>
                <a:gd name="T18" fmla="*/ 3 w 32"/>
                <a:gd name="T19" fmla="*/ 15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2" h="15">
                  <a:moveTo>
                    <a:pt x="3" y="15"/>
                  </a:moveTo>
                  <a:cubicBezTo>
                    <a:pt x="2" y="15"/>
                    <a:pt x="2" y="15"/>
                    <a:pt x="1" y="15"/>
                  </a:cubicBezTo>
                  <a:cubicBezTo>
                    <a:pt x="0" y="14"/>
                    <a:pt x="0" y="12"/>
                    <a:pt x="1" y="11"/>
                  </a:cubicBezTo>
                  <a:cubicBezTo>
                    <a:pt x="1" y="11"/>
                    <a:pt x="8" y="4"/>
                    <a:pt x="15" y="2"/>
                  </a:cubicBezTo>
                  <a:cubicBezTo>
                    <a:pt x="25" y="0"/>
                    <a:pt x="31" y="6"/>
                    <a:pt x="31" y="6"/>
                  </a:cubicBezTo>
                  <a:cubicBezTo>
                    <a:pt x="32" y="7"/>
                    <a:pt x="32" y="9"/>
                    <a:pt x="31" y="10"/>
                  </a:cubicBezTo>
                  <a:cubicBezTo>
                    <a:pt x="30" y="10"/>
                    <a:pt x="28" y="10"/>
                    <a:pt x="27" y="9"/>
                  </a:cubicBezTo>
                  <a:cubicBezTo>
                    <a:pt x="27" y="9"/>
                    <a:pt x="23" y="5"/>
                    <a:pt x="16" y="6"/>
                  </a:cubicBezTo>
                  <a:cubicBezTo>
                    <a:pt x="10" y="8"/>
                    <a:pt x="4" y="14"/>
                    <a:pt x="4" y="15"/>
                  </a:cubicBezTo>
                  <a:cubicBezTo>
                    <a:pt x="4" y="15"/>
                    <a:pt x="3" y="15"/>
                    <a:pt x="3" y="1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91" name="任意多边形 76">
              <a:extLst>
                <a:ext uri="{FF2B5EF4-FFF2-40B4-BE49-F238E27FC236}">
                  <a16:creationId xmlns:a16="http://schemas.microsoft.com/office/drawing/2014/main" id="{99D7680D-84FF-4CD3-A9C7-DBC5A2F98724}"/>
                </a:ext>
              </a:extLst>
            </p:cNvPr>
            <p:cNvSpPr/>
            <p:nvPr/>
          </p:nvSpPr>
          <p:spPr bwMode="auto">
            <a:xfrm>
              <a:off x="3234358" y="6123285"/>
              <a:ext cx="98425" cy="49213"/>
            </a:xfrm>
            <a:custGeom>
              <a:avLst/>
              <a:gdLst>
                <a:gd name="T0" fmla="*/ 3 w 32"/>
                <a:gd name="T1" fmla="*/ 16 h 16"/>
                <a:gd name="T2" fmla="*/ 1 w 32"/>
                <a:gd name="T3" fmla="*/ 16 h 16"/>
                <a:gd name="T4" fmla="*/ 1 w 32"/>
                <a:gd name="T5" fmla="*/ 12 h 16"/>
                <a:gd name="T6" fmla="*/ 15 w 32"/>
                <a:gd name="T7" fmla="*/ 3 h 16"/>
                <a:gd name="T8" fmla="*/ 31 w 32"/>
                <a:gd name="T9" fmla="*/ 7 h 16"/>
                <a:gd name="T10" fmla="*/ 31 w 32"/>
                <a:gd name="T11" fmla="*/ 10 h 16"/>
                <a:gd name="T12" fmla="*/ 27 w 32"/>
                <a:gd name="T13" fmla="*/ 10 h 16"/>
                <a:gd name="T14" fmla="*/ 16 w 32"/>
                <a:gd name="T15" fmla="*/ 7 h 16"/>
                <a:gd name="T16" fmla="*/ 4 w 32"/>
                <a:gd name="T17" fmla="*/ 15 h 16"/>
                <a:gd name="T18" fmla="*/ 3 w 32"/>
                <a:gd name="T19" fmla="*/ 16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2" h="16">
                  <a:moveTo>
                    <a:pt x="3" y="16"/>
                  </a:moveTo>
                  <a:cubicBezTo>
                    <a:pt x="2" y="16"/>
                    <a:pt x="2" y="16"/>
                    <a:pt x="1" y="16"/>
                  </a:cubicBezTo>
                  <a:cubicBezTo>
                    <a:pt x="0" y="15"/>
                    <a:pt x="0" y="13"/>
                    <a:pt x="1" y="12"/>
                  </a:cubicBezTo>
                  <a:cubicBezTo>
                    <a:pt x="1" y="12"/>
                    <a:pt x="8" y="5"/>
                    <a:pt x="15" y="3"/>
                  </a:cubicBezTo>
                  <a:cubicBezTo>
                    <a:pt x="25" y="0"/>
                    <a:pt x="31" y="7"/>
                    <a:pt x="31" y="7"/>
                  </a:cubicBezTo>
                  <a:cubicBezTo>
                    <a:pt x="32" y="8"/>
                    <a:pt x="32" y="10"/>
                    <a:pt x="31" y="10"/>
                  </a:cubicBezTo>
                  <a:cubicBezTo>
                    <a:pt x="30" y="11"/>
                    <a:pt x="28" y="11"/>
                    <a:pt x="27" y="10"/>
                  </a:cubicBezTo>
                  <a:cubicBezTo>
                    <a:pt x="27" y="10"/>
                    <a:pt x="23" y="6"/>
                    <a:pt x="16" y="7"/>
                  </a:cubicBezTo>
                  <a:cubicBezTo>
                    <a:pt x="11" y="9"/>
                    <a:pt x="4" y="15"/>
                    <a:pt x="4" y="15"/>
                  </a:cubicBezTo>
                  <a:cubicBezTo>
                    <a:pt x="4" y="16"/>
                    <a:pt x="3" y="16"/>
                    <a:pt x="3" y="16"/>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92" name="任意多边形 77">
              <a:extLst>
                <a:ext uri="{FF2B5EF4-FFF2-40B4-BE49-F238E27FC236}">
                  <a16:creationId xmlns:a16="http://schemas.microsoft.com/office/drawing/2014/main" id="{1B6B4B59-A325-41C0-8044-95FB0083B31F}"/>
                </a:ext>
              </a:extLst>
            </p:cNvPr>
            <p:cNvSpPr/>
            <p:nvPr/>
          </p:nvSpPr>
          <p:spPr bwMode="auto">
            <a:xfrm>
              <a:off x="3599483" y="4596110"/>
              <a:ext cx="346075" cy="1524000"/>
            </a:xfrm>
            <a:custGeom>
              <a:avLst/>
              <a:gdLst>
                <a:gd name="T0" fmla="*/ 113 w 113"/>
                <a:gd name="T1" fmla="*/ 0 h 497"/>
                <a:gd name="T2" fmla="*/ 83 w 113"/>
                <a:gd name="T3" fmla="*/ 237 h 497"/>
                <a:gd name="T4" fmla="*/ 39 w 113"/>
                <a:gd name="T5" fmla="*/ 487 h 497"/>
                <a:gd name="T6" fmla="*/ 0 w 113"/>
                <a:gd name="T7" fmla="*/ 491 h 497"/>
                <a:gd name="T8" fmla="*/ 27 w 113"/>
                <a:gd name="T9" fmla="*/ 65 h 497"/>
                <a:gd name="T10" fmla="*/ 113 w 113"/>
                <a:gd name="T11" fmla="*/ 0 h 497"/>
              </a:gdLst>
              <a:ahLst/>
              <a:cxnLst>
                <a:cxn ang="0">
                  <a:pos x="T0" y="T1"/>
                </a:cxn>
                <a:cxn ang="0">
                  <a:pos x="T2" y="T3"/>
                </a:cxn>
                <a:cxn ang="0">
                  <a:pos x="T4" y="T5"/>
                </a:cxn>
                <a:cxn ang="0">
                  <a:pos x="T6" y="T7"/>
                </a:cxn>
                <a:cxn ang="0">
                  <a:pos x="T8" y="T9"/>
                </a:cxn>
                <a:cxn ang="0">
                  <a:pos x="T10" y="T11"/>
                </a:cxn>
              </a:cxnLst>
              <a:rect l="0" t="0" r="r" b="b"/>
              <a:pathLst>
                <a:path w="113" h="497">
                  <a:moveTo>
                    <a:pt x="113" y="0"/>
                  </a:moveTo>
                  <a:cubicBezTo>
                    <a:pt x="113" y="0"/>
                    <a:pt x="96" y="153"/>
                    <a:pt x="83" y="237"/>
                  </a:cubicBezTo>
                  <a:cubicBezTo>
                    <a:pt x="66" y="354"/>
                    <a:pt x="39" y="487"/>
                    <a:pt x="39" y="487"/>
                  </a:cubicBezTo>
                  <a:cubicBezTo>
                    <a:pt x="26" y="496"/>
                    <a:pt x="13" y="497"/>
                    <a:pt x="0" y="491"/>
                  </a:cubicBezTo>
                  <a:cubicBezTo>
                    <a:pt x="27" y="65"/>
                    <a:pt x="27" y="65"/>
                    <a:pt x="27" y="65"/>
                  </a:cubicBezTo>
                  <a:lnTo>
                    <a:pt x="113" y="0"/>
                  </a:lnTo>
                  <a:close/>
                </a:path>
              </a:pathLst>
            </a:custGeom>
            <a:solidFill>
              <a:srgbClr val="FAB98A"/>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93" name="任意多边形 78">
              <a:extLst>
                <a:ext uri="{FF2B5EF4-FFF2-40B4-BE49-F238E27FC236}">
                  <a16:creationId xmlns:a16="http://schemas.microsoft.com/office/drawing/2014/main" id="{AFA90BB8-58F5-452B-B285-7E1B0B89B4F2}"/>
                </a:ext>
              </a:extLst>
            </p:cNvPr>
            <p:cNvSpPr/>
            <p:nvPr/>
          </p:nvSpPr>
          <p:spPr bwMode="auto">
            <a:xfrm>
              <a:off x="3559796" y="6070897"/>
              <a:ext cx="427038" cy="227013"/>
            </a:xfrm>
            <a:custGeom>
              <a:avLst/>
              <a:gdLst>
                <a:gd name="T0" fmla="*/ 40 w 139"/>
                <a:gd name="T1" fmla="*/ 12 h 74"/>
                <a:gd name="T2" fmla="*/ 54 w 139"/>
                <a:gd name="T3" fmla="*/ 2 h 74"/>
                <a:gd name="T4" fmla="*/ 122 w 139"/>
                <a:gd name="T5" fmla="*/ 46 h 74"/>
                <a:gd name="T6" fmla="*/ 130 w 139"/>
                <a:gd name="T7" fmla="*/ 72 h 74"/>
                <a:gd name="T8" fmla="*/ 3 w 139"/>
                <a:gd name="T9" fmla="*/ 66 h 74"/>
                <a:gd name="T10" fmla="*/ 5 w 139"/>
                <a:gd name="T11" fmla="*/ 12 h 74"/>
                <a:gd name="T12" fmla="*/ 40 w 139"/>
                <a:gd name="T13" fmla="*/ 12 h 74"/>
              </a:gdLst>
              <a:ahLst/>
              <a:cxnLst>
                <a:cxn ang="0">
                  <a:pos x="T0" y="T1"/>
                </a:cxn>
                <a:cxn ang="0">
                  <a:pos x="T2" y="T3"/>
                </a:cxn>
                <a:cxn ang="0">
                  <a:pos x="T4" y="T5"/>
                </a:cxn>
                <a:cxn ang="0">
                  <a:pos x="T6" y="T7"/>
                </a:cxn>
                <a:cxn ang="0">
                  <a:pos x="T8" y="T9"/>
                </a:cxn>
                <a:cxn ang="0">
                  <a:pos x="T10" y="T11"/>
                </a:cxn>
                <a:cxn ang="0">
                  <a:pos x="T12" y="T13"/>
                </a:cxn>
              </a:cxnLst>
              <a:rect l="0" t="0" r="r" b="b"/>
              <a:pathLst>
                <a:path w="139" h="74">
                  <a:moveTo>
                    <a:pt x="40" y="12"/>
                  </a:moveTo>
                  <a:cubicBezTo>
                    <a:pt x="40" y="12"/>
                    <a:pt x="48" y="2"/>
                    <a:pt x="54" y="2"/>
                  </a:cubicBezTo>
                  <a:cubicBezTo>
                    <a:pt x="60" y="3"/>
                    <a:pt x="106" y="42"/>
                    <a:pt x="122" y="46"/>
                  </a:cubicBezTo>
                  <a:cubicBezTo>
                    <a:pt x="139" y="49"/>
                    <a:pt x="137" y="70"/>
                    <a:pt x="130" y="72"/>
                  </a:cubicBezTo>
                  <a:cubicBezTo>
                    <a:pt x="123" y="74"/>
                    <a:pt x="3" y="66"/>
                    <a:pt x="3" y="66"/>
                  </a:cubicBezTo>
                  <a:cubicBezTo>
                    <a:pt x="3" y="66"/>
                    <a:pt x="0" y="23"/>
                    <a:pt x="5" y="12"/>
                  </a:cubicBezTo>
                  <a:cubicBezTo>
                    <a:pt x="9" y="0"/>
                    <a:pt x="27" y="14"/>
                    <a:pt x="40" y="12"/>
                  </a:cubicBezTo>
                  <a:close/>
                </a:path>
              </a:pathLst>
            </a:custGeom>
            <a:solidFill>
              <a:srgbClr val="EF845D"/>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94" name="任意多边形 79">
              <a:extLst>
                <a:ext uri="{FF2B5EF4-FFF2-40B4-BE49-F238E27FC236}">
                  <a16:creationId xmlns:a16="http://schemas.microsoft.com/office/drawing/2014/main" id="{57E2083D-1CA0-41E2-8D38-17F732AC1EF4}"/>
                </a:ext>
              </a:extLst>
            </p:cNvPr>
            <p:cNvSpPr/>
            <p:nvPr/>
          </p:nvSpPr>
          <p:spPr bwMode="auto">
            <a:xfrm>
              <a:off x="3750296" y="6129635"/>
              <a:ext cx="92075" cy="60325"/>
            </a:xfrm>
            <a:custGeom>
              <a:avLst/>
              <a:gdLst>
                <a:gd name="T0" fmla="*/ 3 w 30"/>
                <a:gd name="T1" fmla="*/ 20 h 20"/>
                <a:gd name="T2" fmla="*/ 1 w 30"/>
                <a:gd name="T3" fmla="*/ 20 h 20"/>
                <a:gd name="T4" fmla="*/ 1 w 30"/>
                <a:gd name="T5" fmla="*/ 17 h 20"/>
                <a:gd name="T6" fmla="*/ 13 w 30"/>
                <a:gd name="T7" fmla="*/ 5 h 20"/>
                <a:gd name="T8" fmla="*/ 29 w 30"/>
                <a:gd name="T9" fmla="*/ 6 h 20"/>
                <a:gd name="T10" fmla="*/ 29 w 30"/>
                <a:gd name="T11" fmla="*/ 9 h 20"/>
                <a:gd name="T12" fmla="*/ 26 w 30"/>
                <a:gd name="T13" fmla="*/ 9 h 20"/>
                <a:gd name="T14" fmla="*/ 15 w 30"/>
                <a:gd name="T15" fmla="*/ 9 h 20"/>
                <a:gd name="T16" fmla="*/ 4 w 30"/>
                <a:gd name="T17" fmla="*/ 19 h 20"/>
                <a:gd name="T18" fmla="*/ 3 w 30"/>
                <a:gd name="T19" fmla="*/ 2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0" h="20">
                  <a:moveTo>
                    <a:pt x="3" y="20"/>
                  </a:moveTo>
                  <a:cubicBezTo>
                    <a:pt x="3" y="20"/>
                    <a:pt x="2" y="20"/>
                    <a:pt x="1" y="20"/>
                  </a:cubicBezTo>
                  <a:cubicBezTo>
                    <a:pt x="0" y="19"/>
                    <a:pt x="0" y="18"/>
                    <a:pt x="1" y="17"/>
                  </a:cubicBezTo>
                  <a:cubicBezTo>
                    <a:pt x="1" y="16"/>
                    <a:pt x="6" y="8"/>
                    <a:pt x="13" y="5"/>
                  </a:cubicBezTo>
                  <a:cubicBezTo>
                    <a:pt x="22" y="0"/>
                    <a:pt x="29" y="6"/>
                    <a:pt x="29" y="6"/>
                  </a:cubicBezTo>
                  <a:cubicBezTo>
                    <a:pt x="30" y="7"/>
                    <a:pt x="30" y="8"/>
                    <a:pt x="29" y="9"/>
                  </a:cubicBezTo>
                  <a:cubicBezTo>
                    <a:pt x="29" y="10"/>
                    <a:pt x="27" y="10"/>
                    <a:pt x="26" y="9"/>
                  </a:cubicBezTo>
                  <a:cubicBezTo>
                    <a:pt x="26" y="9"/>
                    <a:pt x="21" y="6"/>
                    <a:pt x="15" y="9"/>
                  </a:cubicBezTo>
                  <a:cubicBezTo>
                    <a:pt x="9" y="11"/>
                    <a:pt x="5" y="19"/>
                    <a:pt x="4" y="19"/>
                  </a:cubicBezTo>
                  <a:cubicBezTo>
                    <a:pt x="4" y="19"/>
                    <a:pt x="4" y="20"/>
                    <a:pt x="3" y="2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95" name="任意多边形 80">
              <a:extLst>
                <a:ext uri="{FF2B5EF4-FFF2-40B4-BE49-F238E27FC236}">
                  <a16:creationId xmlns:a16="http://schemas.microsoft.com/office/drawing/2014/main" id="{95C4E194-1D88-4A73-987B-8D5A3A2A5BA3}"/>
                </a:ext>
              </a:extLst>
            </p:cNvPr>
            <p:cNvSpPr/>
            <p:nvPr/>
          </p:nvSpPr>
          <p:spPr bwMode="auto">
            <a:xfrm>
              <a:off x="3728071" y="6110585"/>
              <a:ext cx="95250" cy="58738"/>
            </a:xfrm>
            <a:custGeom>
              <a:avLst/>
              <a:gdLst>
                <a:gd name="T0" fmla="*/ 4 w 31"/>
                <a:gd name="T1" fmla="*/ 19 h 19"/>
                <a:gd name="T2" fmla="*/ 2 w 31"/>
                <a:gd name="T3" fmla="*/ 19 h 19"/>
                <a:gd name="T4" fmla="*/ 1 w 31"/>
                <a:gd name="T5" fmla="*/ 16 h 19"/>
                <a:gd name="T6" fmla="*/ 13 w 31"/>
                <a:gd name="T7" fmla="*/ 4 h 19"/>
                <a:gd name="T8" fmla="*/ 29 w 31"/>
                <a:gd name="T9" fmla="*/ 5 h 19"/>
                <a:gd name="T10" fmla="*/ 30 w 31"/>
                <a:gd name="T11" fmla="*/ 8 h 19"/>
                <a:gd name="T12" fmla="*/ 27 w 31"/>
                <a:gd name="T13" fmla="*/ 9 h 19"/>
                <a:gd name="T14" fmla="*/ 15 w 31"/>
                <a:gd name="T15" fmla="*/ 8 h 19"/>
                <a:gd name="T16" fmla="*/ 5 w 31"/>
                <a:gd name="T17" fmla="*/ 18 h 19"/>
                <a:gd name="T18" fmla="*/ 4 w 31"/>
                <a:gd name="T19" fmla="*/ 19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1" h="19">
                  <a:moveTo>
                    <a:pt x="4" y="19"/>
                  </a:moveTo>
                  <a:cubicBezTo>
                    <a:pt x="3" y="19"/>
                    <a:pt x="2" y="19"/>
                    <a:pt x="2" y="19"/>
                  </a:cubicBezTo>
                  <a:cubicBezTo>
                    <a:pt x="1" y="18"/>
                    <a:pt x="0" y="17"/>
                    <a:pt x="1" y="16"/>
                  </a:cubicBezTo>
                  <a:cubicBezTo>
                    <a:pt x="1" y="16"/>
                    <a:pt x="6" y="7"/>
                    <a:pt x="13" y="4"/>
                  </a:cubicBezTo>
                  <a:cubicBezTo>
                    <a:pt x="22" y="0"/>
                    <a:pt x="29" y="5"/>
                    <a:pt x="29" y="5"/>
                  </a:cubicBezTo>
                  <a:cubicBezTo>
                    <a:pt x="30" y="6"/>
                    <a:pt x="31" y="7"/>
                    <a:pt x="30" y="8"/>
                  </a:cubicBezTo>
                  <a:cubicBezTo>
                    <a:pt x="29" y="9"/>
                    <a:pt x="28" y="10"/>
                    <a:pt x="27" y="9"/>
                  </a:cubicBezTo>
                  <a:cubicBezTo>
                    <a:pt x="26" y="9"/>
                    <a:pt x="22" y="5"/>
                    <a:pt x="15" y="8"/>
                  </a:cubicBezTo>
                  <a:cubicBezTo>
                    <a:pt x="10" y="11"/>
                    <a:pt x="5" y="18"/>
                    <a:pt x="5" y="18"/>
                  </a:cubicBezTo>
                  <a:cubicBezTo>
                    <a:pt x="5" y="19"/>
                    <a:pt x="4" y="19"/>
                    <a:pt x="4" y="19"/>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96" name="任意多边形 81">
              <a:extLst>
                <a:ext uri="{FF2B5EF4-FFF2-40B4-BE49-F238E27FC236}">
                  <a16:creationId xmlns:a16="http://schemas.microsoft.com/office/drawing/2014/main" id="{9AC49E67-C7D6-41C5-A907-679138FDA6BC}"/>
                </a:ext>
              </a:extLst>
            </p:cNvPr>
            <p:cNvSpPr/>
            <p:nvPr/>
          </p:nvSpPr>
          <p:spPr bwMode="auto">
            <a:xfrm>
              <a:off x="3777283" y="6147097"/>
              <a:ext cx="92075" cy="61913"/>
            </a:xfrm>
            <a:custGeom>
              <a:avLst/>
              <a:gdLst>
                <a:gd name="T0" fmla="*/ 3 w 30"/>
                <a:gd name="T1" fmla="*/ 19 h 20"/>
                <a:gd name="T2" fmla="*/ 1 w 30"/>
                <a:gd name="T3" fmla="*/ 19 h 20"/>
                <a:gd name="T4" fmla="*/ 1 w 30"/>
                <a:gd name="T5" fmla="*/ 16 h 20"/>
                <a:gd name="T6" fmla="*/ 13 w 30"/>
                <a:gd name="T7" fmla="*/ 4 h 20"/>
                <a:gd name="T8" fmla="*/ 29 w 30"/>
                <a:gd name="T9" fmla="*/ 5 h 20"/>
                <a:gd name="T10" fmla="*/ 29 w 30"/>
                <a:gd name="T11" fmla="*/ 9 h 20"/>
                <a:gd name="T12" fmla="*/ 26 w 30"/>
                <a:gd name="T13" fmla="*/ 9 h 20"/>
                <a:gd name="T14" fmla="*/ 15 w 30"/>
                <a:gd name="T15" fmla="*/ 8 h 20"/>
                <a:gd name="T16" fmla="*/ 5 w 30"/>
                <a:gd name="T17" fmla="*/ 18 h 20"/>
                <a:gd name="T18" fmla="*/ 3 w 30"/>
                <a:gd name="T19" fmla="*/ 19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0" h="20">
                  <a:moveTo>
                    <a:pt x="3" y="19"/>
                  </a:moveTo>
                  <a:cubicBezTo>
                    <a:pt x="3" y="20"/>
                    <a:pt x="2" y="20"/>
                    <a:pt x="1" y="19"/>
                  </a:cubicBezTo>
                  <a:cubicBezTo>
                    <a:pt x="0" y="19"/>
                    <a:pt x="0" y="17"/>
                    <a:pt x="1" y="16"/>
                  </a:cubicBezTo>
                  <a:cubicBezTo>
                    <a:pt x="1" y="16"/>
                    <a:pt x="6" y="7"/>
                    <a:pt x="13" y="4"/>
                  </a:cubicBezTo>
                  <a:cubicBezTo>
                    <a:pt x="22" y="0"/>
                    <a:pt x="29" y="5"/>
                    <a:pt x="29" y="5"/>
                  </a:cubicBezTo>
                  <a:cubicBezTo>
                    <a:pt x="30" y="6"/>
                    <a:pt x="30" y="8"/>
                    <a:pt x="29" y="9"/>
                  </a:cubicBezTo>
                  <a:cubicBezTo>
                    <a:pt x="29" y="10"/>
                    <a:pt x="27" y="10"/>
                    <a:pt x="26" y="9"/>
                  </a:cubicBezTo>
                  <a:cubicBezTo>
                    <a:pt x="26" y="9"/>
                    <a:pt x="21" y="5"/>
                    <a:pt x="15" y="8"/>
                  </a:cubicBezTo>
                  <a:cubicBezTo>
                    <a:pt x="9" y="11"/>
                    <a:pt x="5" y="18"/>
                    <a:pt x="5" y="18"/>
                  </a:cubicBezTo>
                  <a:cubicBezTo>
                    <a:pt x="4" y="19"/>
                    <a:pt x="4" y="19"/>
                    <a:pt x="3" y="19"/>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97" name="任意多边形 82">
              <a:extLst>
                <a:ext uri="{FF2B5EF4-FFF2-40B4-BE49-F238E27FC236}">
                  <a16:creationId xmlns:a16="http://schemas.microsoft.com/office/drawing/2014/main" id="{BB2228A3-7F37-4375-9ACB-DFA1E867B379}"/>
                </a:ext>
              </a:extLst>
            </p:cNvPr>
            <p:cNvSpPr/>
            <p:nvPr/>
          </p:nvSpPr>
          <p:spPr bwMode="auto">
            <a:xfrm>
              <a:off x="3937621" y="3896022"/>
              <a:ext cx="279400" cy="190500"/>
            </a:xfrm>
            <a:custGeom>
              <a:avLst/>
              <a:gdLst>
                <a:gd name="T0" fmla="*/ 90 w 91"/>
                <a:gd name="T1" fmla="*/ 13 h 62"/>
                <a:gd name="T2" fmla="*/ 82 w 91"/>
                <a:gd name="T3" fmla="*/ 34 h 62"/>
                <a:gd name="T4" fmla="*/ 32 w 91"/>
                <a:gd name="T5" fmla="*/ 56 h 62"/>
                <a:gd name="T6" fmla="*/ 8 w 91"/>
                <a:gd name="T7" fmla="*/ 19 h 62"/>
                <a:gd name="T8" fmla="*/ 0 w 91"/>
                <a:gd name="T9" fmla="*/ 0 h 62"/>
                <a:gd name="T10" fmla="*/ 46 w 91"/>
                <a:gd name="T11" fmla="*/ 2 h 62"/>
                <a:gd name="T12" fmla="*/ 90 w 91"/>
                <a:gd name="T13" fmla="*/ 4 h 62"/>
                <a:gd name="T14" fmla="*/ 90 w 91"/>
                <a:gd name="T15" fmla="*/ 13 h 6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1" h="62">
                  <a:moveTo>
                    <a:pt x="90" y="13"/>
                  </a:moveTo>
                  <a:cubicBezTo>
                    <a:pt x="89" y="20"/>
                    <a:pt x="86" y="27"/>
                    <a:pt x="82" y="34"/>
                  </a:cubicBezTo>
                  <a:cubicBezTo>
                    <a:pt x="70" y="50"/>
                    <a:pt x="50" y="62"/>
                    <a:pt x="32" y="56"/>
                  </a:cubicBezTo>
                  <a:cubicBezTo>
                    <a:pt x="21" y="52"/>
                    <a:pt x="13" y="30"/>
                    <a:pt x="8" y="19"/>
                  </a:cubicBezTo>
                  <a:cubicBezTo>
                    <a:pt x="3" y="9"/>
                    <a:pt x="0" y="0"/>
                    <a:pt x="0" y="0"/>
                  </a:cubicBezTo>
                  <a:cubicBezTo>
                    <a:pt x="46" y="2"/>
                    <a:pt x="46" y="2"/>
                    <a:pt x="46" y="2"/>
                  </a:cubicBezTo>
                  <a:cubicBezTo>
                    <a:pt x="90" y="4"/>
                    <a:pt x="90" y="4"/>
                    <a:pt x="90" y="4"/>
                  </a:cubicBezTo>
                  <a:cubicBezTo>
                    <a:pt x="91" y="7"/>
                    <a:pt x="91" y="10"/>
                    <a:pt x="90" y="13"/>
                  </a:cubicBezTo>
                  <a:close/>
                </a:path>
              </a:pathLst>
            </a:custGeom>
            <a:solidFill>
              <a:srgbClr val="FAB98A"/>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98" name="任意多边形 83">
              <a:extLst>
                <a:ext uri="{FF2B5EF4-FFF2-40B4-BE49-F238E27FC236}">
                  <a16:creationId xmlns:a16="http://schemas.microsoft.com/office/drawing/2014/main" id="{B9371A6C-BE75-4912-9DDC-1BE26E866168}"/>
                </a:ext>
              </a:extLst>
            </p:cNvPr>
            <p:cNvSpPr/>
            <p:nvPr/>
          </p:nvSpPr>
          <p:spPr bwMode="auto">
            <a:xfrm>
              <a:off x="4043983" y="3935710"/>
              <a:ext cx="169863" cy="92075"/>
            </a:xfrm>
            <a:custGeom>
              <a:avLst/>
              <a:gdLst>
                <a:gd name="T0" fmla="*/ 55 w 55"/>
                <a:gd name="T1" fmla="*/ 0 h 30"/>
                <a:gd name="T2" fmla="*/ 47 w 55"/>
                <a:gd name="T3" fmla="*/ 21 h 30"/>
                <a:gd name="T4" fmla="*/ 8 w 55"/>
                <a:gd name="T5" fmla="*/ 21 h 30"/>
                <a:gd name="T6" fmla="*/ 4 w 55"/>
                <a:gd name="T7" fmla="*/ 4 h 30"/>
                <a:gd name="T8" fmla="*/ 55 w 55"/>
                <a:gd name="T9" fmla="*/ 0 h 30"/>
              </a:gdLst>
              <a:ahLst/>
              <a:cxnLst>
                <a:cxn ang="0">
                  <a:pos x="T0" y="T1"/>
                </a:cxn>
                <a:cxn ang="0">
                  <a:pos x="T2" y="T3"/>
                </a:cxn>
                <a:cxn ang="0">
                  <a:pos x="T4" y="T5"/>
                </a:cxn>
                <a:cxn ang="0">
                  <a:pos x="T6" y="T7"/>
                </a:cxn>
                <a:cxn ang="0">
                  <a:pos x="T8" y="T9"/>
                </a:cxn>
              </a:cxnLst>
              <a:rect l="0" t="0" r="r" b="b"/>
              <a:pathLst>
                <a:path w="55" h="30">
                  <a:moveTo>
                    <a:pt x="55" y="0"/>
                  </a:moveTo>
                  <a:cubicBezTo>
                    <a:pt x="54" y="7"/>
                    <a:pt x="51" y="14"/>
                    <a:pt x="47" y="21"/>
                  </a:cubicBezTo>
                  <a:cubicBezTo>
                    <a:pt x="26" y="19"/>
                    <a:pt x="18" y="30"/>
                    <a:pt x="8" y="21"/>
                  </a:cubicBezTo>
                  <a:cubicBezTo>
                    <a:pt x="0" y="15"/>
                    <a:pt x="4" y="4"/>
                    <a:pt x="4" y="4"/>
                  </a:cubicBezTo>
                  <a:lnTo>
                    <a:pt x="55" y="0"/>
                  </a:lnTo>
                  <a:close/>
                </a:path>
              </a:pathLst>
            </a:custGeom>
            <a:solidFill>
              <a:srgbClr val="F9907E"/>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199" name="任意多边形 84">
              <a:extLst>
                <a:ext uri="{FF2B5EF4-FFF2-40B4-BE49-F238E27FC236}">
                  <a16:creationId xmlns:a16="http://schemas.microsoft.com/office/drawing/2014/main" id="{E207341E-E2FE-40AF-93B7-C1601C09F3A1}"/>
                </a:ext>
              </a:extLst>
            </p:cNvPr>
            <p:cNvSpPr/>
            <p:nvPr/>
          </p:nvSpPr>
          <p:spPr bwMode="auto">
            <a:xfrm>
              <a:off x="3937621" y="3896022"/>
              <a:ext cx="149225" cy="58738"/>
            </a:xfrm>
            <a:custGeom>
              <a:avLst/>
              <a:gdLst>
                <a:gd name="T0" fmla="*/ 49 w 49"/>
                <a:gd name="T1" fmla="*/ 14 h 19"/>
                <a:gd name="T2" fmla="*/ 8 w 49"/>
                <a:gd name="T3" fmla="*/ 19 h 19"/>
                <a:gd name="T4" fmla="*/ 0 w 49"/>
                <a:gd name="T5" fmla="*/ 0 h 19"/>
                <a:gd name="T6" fmla="*/ 46 w 49"/>
                <a:gd name="T7" fmla="*/ 2 h 19"/>
                <a:gd name="T8" fmla="*/ 49 w 49"/>
                <a:gd name="T9" fmla="*/ 14 h 19"/>
              </a:gdLst>
              <a:ahLst/>
              <a:cxnLst>
                <a:cxn ang="0">
                  <a:pos x="T0" y="T1"/>
                </a:cxn>
                <a:cxn ang="0">
                  <a:pos x="T2" y="T3"/>
                </a:cxn>
                <a:cxn ang="0">
                  <a:pos x="T4" y="T5"/>
                </a:cxn>
                <a:cxn ang="0">
                  <a:pos x="T6" y="T7"/>
                </a:cxn>
                <a:cxn ang="0">
                  <a:pos x="T8" y="T9"/>
                </a:cxn>
              </a:cxnLst>
              <a:rect l="0" t="0" r="r" b="b"/>
              <a:pathLst>
                <a:path w="49" h="19">
                  <a:moveTo>
                    <a:pt x="49" y="14"/>
                  </a:moveTo>
                  <a:cubicBezTo>
                    <a:pt x="8" y="19"/>
                    <a:pt x="8" y="19"/>
                    <a:pt x="8" y="19"/>
                  </a:cubicBezTo>
                  <a:cubicBezTo>
                    <a:pt x="3" y="9"/>
                    <a:pt x="0" y="0"/>
                    <a:pt x="0" y="0"/>
                  </a:cubicBezTo>
                  <a:cubicBezTo>
                    <a:pt x="46" y="2"/>
                    <a:pt x="46" y="2"/>
                    <a:pt x="46" y="2"/>
                  </a:cubicBezTo>
                  <a:lnTo>
                    <a:pt x="49" y="14"/>
                  </a:lnTo>
                  <a:close/>
                </a:path>
              </a:pathLst>
            </a:custGeom>
            <a:solidFill>
              <a:srgbClr val="F9907E"/>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00" name="任意多边形 85">
              <a:extLst>
                <a:ext uri="{FF2B5EF4-FFF2-40B4-BE49-F238E27FC236}">
                  <a16:creationId xmlns:a16="http://schemas.microsoft.com/office/drawing/2014/main" id="{8BD01DAF-BE5D-476C-9B2E-129714FE05A1}"/>
                </a:ext>
              </a:extLst>
            </p:cNvPr>
            <p:cNvSpPr/>
            <p:nvPr/>
          </p:nvSpPr>
          <p:spPr bwMode="auto">
            <a:xfrm>
              <a:off x="3823321" y="3243560"/>
              <a:ext cx="246063" cy="639763"/>
            </a:xfrm>
            <a:custGeom>
              <a:avLst/>
              <a:gdLst>
                <a:gd name="T0" fmla="*/ 80 w 80"/>
                <a:gd name="T1" fmla="*/ 209 h 209"/>
                <a:gd name="T2" fmla="*/ 37 w 80"/>
                <a:gd name="T3" fmla="*/ 208 h 209"/>
                <a:gd name="T4" fmla="*/ 17 w 80"/>
                <a:gd name="T5" fmla="*/ 149 h 209"/>
                <a:gd name="T6" fmla="*/ 0 w 80"/>
                <a:gd name="T7" fmla="*/ 109 h 209"/>
                <a:gd name="T8" fmla="*/ 16 w 80"/>
                <a:gd name="T9" fmla="*/ 0 h 209"/>
                <a:gd name="T10" fmla="*/ 56 w 80"/>
                <a:gd name="T11" fmla="*/ 125 h 209"/>
                <a:gd name="T12" fmla="*/ 80 w 80"/>
                <a:gd name="T13" fmla="*/ 209 h 209"/>
              </a:gdLst>
              <a:ahLst/>
              <a:cxnLst>
                <a:cxn ang="0">
                  <a:pos x="T0" y="T1"/>
                </a:cxn>
                <a:cxn ang="0">
                  <a:pos x="T2" y="T3"/>
                </a:cxn>
                <a:cxn ang="0">
                  <a:pos x="T4" y="T5"/>
                </a:cxn>
                <a:cxn ang="0">
                  <a:pos x="T6" y="T7"/>
                </a:cxn>
                <a:cxn ang="0">
                  <a:pos x="T8" y="T9"/>
                </a:cxn>
                <a:cxn ang="0">
                  <a:pos x="T10" y="T11"/>
                </a:cxn>
                <a:cxn ang="0">
                  <a:pos x="T12" y="T13"/>
                </a:cxn>
              </a:cxnLst>
              <a:rect l="0" t="0" r="r" b="b"/>
              <a:pathLst>
                <a:path w="80" h="209">
                  <a:moveTo>
                    <a:pt x="80" y="209"/>
                  </a:moveTo>
                  <a:cubicBezTo>
                    <a:pt x="37" y="208"/>
                    <a:pt x="37" y="208"/>
                    <a:pt x="37" y="208"/>
                  </a:cubicBezTo>
                  <a:cubicBezTo>
                    <a:pt x="17" y="149"/>
                    <a:pt x="17" y="149"/>
                    <a:pt x="17" y="149"/>
                  </a:cubicBezTo>
                  <a:cubicBezTo>
                    <a:pt x="0" y="109"/>
                    <a:pt x="0" y="109"/>
                    <a:pt x="0" y="109"/>
                  </a:cubicBezTo>
                  <a:cubicBezTo>
                    <a:pt x="16" y="0"/>
                    <a:pt x="16" y="0"/>
                    <a:pt x="16" y="0"/>
                  </a:cubicBezTo>
                  <a:cubicBezTo>
                    <a:pt x="30" y="41"/>
                    <a:pt x="44" y="83"/>
                    <a:pt x="56" y="125"/>
                  </a:cubicBezTo>
                  <a:cubicBezTo>
                    <a:pt x="64" y="153"/>
                    <a:pt x="72" y="181"/>
                    <a:pt x="80" y="209"/>
                  </a:cubicBezTo>
                  <a:close/>
                </a:path>
              </a:pathLst>
            </a:custGeom>
            <a:solidFill>
              <a:srgbClr val="FAB98A"/>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01" name="任意多边形 86">
              <a:extLst>
                <a:ext uri="{FF2B5EF4-FFF2-40B4-BE49-F238E27FC236}">
                  <a16:creationId xmlns:a16="http://schemas.microsoft.com/office/drawing/2014/main" id="{9B72CEDF-377B-4693-B0D5-902E0661D5A9}"/>
                </a:ext>
              </a:extLst>
            </p:cNvPr>
            <p:cNvSpPr/>
            <p:nvPr/>
          </p:nvSpPr>
          <p:spPr bwMode="auto">
            <a:xfrm>
              <a:off x="3150221" y="4165897"/>
              <a:ext cx="884238" cy="920750"/>
            </a:xfrm>
            <a:custGeom>
              <a:avLst/>
              <a:gdLst>
                <a:gd name="T0" fmla="*/ 0 w 288"/>
                <a:gd name="T1" fmla="*/ 275 h 300"/>
                <a:gd name="T2" fmla="*/ 1 w 288"/>
                <a:gd name="T3" fmla="*/ 278 h 300"/>
                <a:gd name="T4" fmla="*/ 54 w 288"/>
                <a:gd name="T5" fmla="*/ 288 h 300"/>
                <a:gd name="T6" fmla="*/ 57 w 288"/>
                <a:gd name="T7" fmla="*/ 287 h 300"/>
                <a:gd name="T8" fmla="*/ 77 w 288"/>
                <a:gd name="T9" fmla="*/ 285 h 300"/>
                <a:gd name="T10" fmla="*/ 152 w 288"/>
                <a:gd name="T11" fmla="*/ 286 h 300"/>
                <a:gd name="T12" fmla="*/ 219 w 288"/>
                <a:gd name="T13" fmla="*/ 288 h 300"/>
                <a:gd name="T14" fmla="*/ 230 w 288"/>
                <a:gd name="T15" fmla="*/ 290 h 300"/>
                <a:gd name="T16" fmla="*/ 237 w 288"/>
                <a:gd name="T17" fmla="*/ 290 h 300"/>
                <a:gd name="T18" fmla="*/ 279 w 288"/>
                <a:gd name="T19" fmla="*/ 273 h 300"/>
                <a:gd name="T20" fmla="*/ 288 w 288"/>
                <a:gd name="T21" fmla="*/ 265 h 300"/>
                <a:gd name="T22" fmla="*/ 285 w 288"/>
                <a:gd name="T23" fmla="*/ 255 h 300"/>
                <a:gd name="T24" fmla="*/ 274 w 288"/>
                <a:gd name="T25" fmla="*/ 206 h 300"/>
                <a:gd name="T26" fmla="*/ 270 w 288"/>
                <a:gd name="T27" fmla="*/ 189 h 300"/>
                <a:gd name="T28" fmla="*/ 262 w 288"/>
                <a:gd name="T29" fmla="*/ 147 h 300"/>
                <a:gd name="T30" fmla="*/ 262 w 288"/>
                <a:gd name="T31" fmla="*/ 147 h 300"/>
                <a:gd name="T32" fmla="*/ 262 w 288"/>
                <a:gd name="T33" fmla="*/ 146 h 300"/>
                <a:gd name="T34" fmla="*/ 259 w 288"/>
                <a:gd name="T35" fmla="*/ 128 h 300"/>
                <a:gd name="T36" fmla="*/ 258 w 288"/>
                <a:gd name="T37" fmla="*/ 128 h 300"/>
                <a:gd name="T38" fmla="*/ 249 w 288"/>
                <a:gd name="T39" fmla="*/ 73 h 300"/>
                <a:gd name="T40" fmla="*/ 246 w 288"/>
                <a:gd name="T41" fmla="*/ 54 h 300"/>
                <a:gd name="T42" fmla="*/ 237 w 288"/>
                <a:gd name="T43" fmla="*/ 0 h 300"/>
                <a:gd name="T44" fmla="*/ 135 w 288"/>
                <a:gd name="T45" fmla="*/ 7 h 300"/>
                <a:gd name="T46" fmla="*/ 33 w 288"/>
                <a:gd name="T47" fmla="*/ 7 h 300"/>
                <a:gd name="T48" fmla="*/ 30 w 288"/>
                <a:gd name="T49" fmla="*/ 36 h 300"/>
                <a:gd name="T50" fmla="*/ 29 w 288"/>
                <a:gd name="T51" fmla="*/ 55 h 300"/>
                <a:gd name="T52" fmla="*/ 22 w 288"/>
                <a:gd name="T53" fmla="*/ 119 h 300"/>
                <a:gd name="T54" fmla="*/ 20 w 288"/>
                <a:gd name="T55" fmla="*/ 137 h 300"/>
                <a:gd name="T56" fmla="*/ 3 w 288"/>
                <a:gd name="T57" fmla="*/ 259 h 300"/>
                <a:gd name="T58" fmla="*/ 0 w 288"/>
                <a:gd name="T59" fmla="*/ 275 h 3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288" h="300">
                  <a:moveTo>
                    <a:pt x="0" y="275"/>
                  </a:moveTo>
                  <a:cubicBezTo>
                    <a:pt x="0" y="275"/>
                    <a:pt x="0" y="276"/>
                    <a:pt x="1" y="278"/>
                  </a:cubicBezTo>
                  <a:cubicBezTo>
                    <a:pt x="5" y="284"/>
                    <a:pt x="19" y="299"/>
                    <a:pt x="54" y="288"/>
                  </a:cubicBezTo>
                  <a:cubicBezTo>
                    <a:pt x="55" y="287"/>
                    <a:pt x="56" y="287"/>
                    <a:pt x="57" y="287"/>
                  </a:cubicBezTo>
                  <a:cubicBezTo>
                    <a:pt x="65" y="285"/>
                    <a:pt x="71" y="284"/>
                    <a:pt x="77" y="285"/>
                  </a:cubicBezTo>
                  <a:cubicBezTo>
                    <a:pt x="98" y="286"/>
                    <a:pt x="110" y="300"/>
                    <a:pt x="152" y="286"/>
                  </a:cubicBezTo>
                  <a:cubicBezTo>
                    <a:pt x="190" y="274"/>
                    <a:pt x="201" y="283"/>
                    <a:pt x="219" y="288"/>
                  </a:cubicBezTo>
                  <a:cubicBezTo>
                    <a:pt x="222" y="289"/>
                    <a:pt x="226" y="290"/>
                    <a:pt x="230" y="290"/>
                  </a:cubicBezTo>
                  <a:cubicBezTo>
                    <a:pt x="233" y="290"/>
                    <a:pt x="235" y="290"/>
                    <a:pt x="237" y="290"/>
                  </a:cubicBezTo>
                  <a:cubicBezTo>
                    <a:pt x="254" y="289"/>
                    <a:pt x="269" y="280"/>
                    <a:pt x="279" y="273"/>
                  </a:cubicBezTo>
                  <a:cubicBezTo>
                    <a:pt x="284" y="268"/>
                    <a:pt x="288" y="265"/>
                    <a:pt x="288" y="265"/>
                  </a:cubicBezTo>
                  <a:cubicBezTo>
                    <a:pt x="287" y="262"/>
                    <a:pt x="286" y="259"/>
                    <a:pt x="285" y="255"/>
                  </a:cubicBezTo>
                  <a:cubicBezTo>
                    <a:pt x="281" y="241"/>
                    <a:pt x="277" y="225"/>
                    <a:pt x="274" y="206"/>
                  </a:cubicBezTo>
                  <a:cubicBezTo>
                    <a:pt x="272" y="201"/>
                    <a:pt x="271" y="195"/>
                    <a:pt x="270" y="189"/>
                  </a:cubicBezTo>
                  <a:cubicBezTo>
                    <a:pt x="267" y="176"/>
                    <a:pt x="265" y="161"/>
                    <a:pt x="262" y="147"/>
                  </a:cubicBezTo>
                  <a:cubicBezTo>
                    <a:pt x="262" y="147"/>
                    <a:pt x="262" y="147"/>
                    <a:pt x="262" y="147"/>
                  </a:cubicBezTo>
                  <a:cubicBezTo>
                    <a:pt x="262" y="147"/>
                    <a:pt x="262" y="146"/>
                    <a:pt x="262" y="146"/>
                  </a:cubicBezTo>
                  <a:cubicBezTo>
                    <a:pt x="261" y="140"/>
                    <a:pt x="260" y="134"/>
                    <a:pt x="259" y="128"/>
                  </a:cubicBezTo>
                  <a:cubicBezTo>
                    <a:pt x="259" y="128"/>
                    <a:pt x="258" y="128"/>
                    <a:pt x="258" y="128"/>
                  </a:cubicBezTo>
                  <a:cubicBezTo>
                    <a:pt x="255" y="108"/>
                    <a:pt x="252" y="90"/>
                    <a:pt x="249" y="73"/>
                  </a:cubicBezTo>
                  <a:cubicBezTo>
                    <a:pt x="248" y="67"/>
                    <a:pt x="247" y="60"/>
                    <a:pt x="246" y="54"/>
                  </a:cubicBezTo>
                  <a:cubicBezTo>
                    <a:pt x="241" y="22"/>
                    <a:pt x="237" y="0"/>
                    <a:pt x="237" y="0"/>
                  </a:cubicBezTo>
                  <a:cubicBezTo>
                    <a:pt x="135" y="7"/>
                    <a:pt x="135" y="7"/>
                    <a:pt x="135" y="7"/>
                  </a:cubicBezTo>
                  <a:cubicBezTo>
                    <a:pt x="33" y="7"/>
                    <a:pt x="33" y="7"/>
                    <a:pt x="33" y="7"/>
                  </a:cubicBezTo>
                  <a:cubicBezTo>
                    <a:pt x="33" y="7"/>
                    <a:pt x="32" y="18"/>
                    <a:pt x="30" y="36"/>
                  </a:cubicBezTo>
                  <a:cubicBezTo>
                    <a:pt x="30" y="42"/>
                    <a:pt x="29" y="48"/>
                    <a:pt x="29" y="55"/>
                  </a:cubicBezTo>
                  <a:cubicBezTo>
                    <a:pt x="27" y="74"/>
                    <a:pt x="25" y="96"/>
                    <a:pt x="22" y="119"/>
                  </a:cubicBezTo>
                  <a:cubicBezTo>
                    <a:pt x="21" y="125"/>
                    <a:pt x="21" y="131"/>
                    <a:pt x="20" y="137"/>
                  </a:cubicBezTo>
                  <a:cubicBezTo>
                    <a:pt x="15" y="181"/>
                    <a:pt x="9" y="226"/>
                    <a:pt x="3" y="259"/>
                  </a:cubicBezTo>
                  <a:cubicBezTo>
                    <a:pt x="2" y="264"/>
                    <a:pt x="1" y="270"/>
                    <a:pt x="0" y="275"/>
                  </a:cubicBezTo>
                  <a:close/>
                </a:path>
              </a:pathLst>
            </a:custGeom>
            <a:solidFill>
              <a:srgbClr val="1A100E"/>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02" name="任意多边形 87">
              <a:extLst>
                <a:ext uri="{FF2B5EF4-FFF2-40B4-BE49-F238E27FC236}">
                  <a16:creationId xmlns:a16="http://schemas.microsoft.com/office/drawing/2014/main" id="{2C034E94-1697-4460-B498-4DCA38FA8DD4}"/>
                </a:ext>
              </a:extLst>
            </p:cNvPr>
            <p:cNvSpPr/>
            <p:nvPr/>
          </p:nvSpPr>
          <p:spPr bwMode="auto">
            <a:xfrm>
              <a:off x="3810621" y="4230985"/>
              <a:ext cx="58738" cy="60325"/>
            </a:xfrm>
            <a:custGeom>
              <a:avLst/>
              <a:gdLst>
                <a:gd name="T0" fmla="*/ 0 w 19"/>
                <a:gd name="T1" fmla="*/ 10 h 20"/>
                <a:gd name="T2" fmla="*/ 10 w 19"/>
                <a:gd name="T3" fmla="*/ 20 h 20"/>
                <a:gd name="T4" fmla="*/ 19 w 19"/>
                <a:gd name="T5" fmla="*/ 10 h 20"/>
                <a:gd name="T6" fmla="*/ 9 w 19"/>
                <a:gd name="T7" fmla="*/ 1 h 20"/>
                <a:gd name="T8" fmla="*/ 0 w 19"/>
                <a:gd name="T9" fmla="*/ 10 h 20"/>
              </a:gdLst>
              <a:ahLst/>
              <a:cxnLst>
                <a:cxn ang="0">
                  <a:pos x="T0" y="T1"/>
                </a:cxn>
                <a:cxn ang="0">
                  <a:pos x="T2" y="T3"/>
                </a:cxn>
                <a:cxn ang="0">
                  <a:pos x="T4" y="T5"/>
                </a:cxn>
                <a:cxn ang="0">
                  <a:pos x="T6" y="T7"/>
                </a:cxn>
                <a:cxn ang="0">
                  <a:pos x="T8" y="T9"/>
                </a:cxn>
              </a:cxnLst>
              <a:rect l="0" t="0" r="r" b="b"/>
              <a:pathLst>
                <a:path w="19" h="20">
                  <a:moveTo>
                    <a:pt x="0" y="10"/>
                  </a:moveTo>
                  <a:cubicBezTo>
                    <a:pt x="0" y="16"/>
                    <a:pt x="4" y="20"/>
                    <a:pt x="10" y="20"/>
                  </a:cubicBezTo>
                  <a:cubicBezTo>
                    <a:pt x="15" y="20"/>
                    <a:pt x="19" y="15"/>
                    <a:pt x="19" y="10"/>
                  </a:cubicBezTo>
                  <a:cubicBezTo>
                    <a:pt x="19" y="5"/>
                    <a:pt x="14" y="0"/>
                    <a:pt x="9" y="1"/>
                  </a:cubicBezTo>
                  <a:cubicBezTo>
                    <a:pt x="4" y="1"/>
                    <a:pt x="0" y="5"/>
                    <a:pt x="0" y="10"/>
                  </a:cubicBezTo>
                  <a:close/>
                </a:path>
              </a:pathLst>
            </a:custGeom>
            <a:solidFill>
              <a:srgbClr val="3C3C48"/>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03" name="任意多边形 88">
              <a:extLst>
                <a:ext uri="{FF2B5EF4-FFF2-40B4-BE49-F238E27FC236}">
                  <a16:creationId xmlns:a16="http://schemas.microsoft.com/office/drawing/2014/main" id="{511CB657-CD62-4BD4-9AA3-093DB0AD1A88}"/>
                </a:ext>
              </a:extLst>
            </p:cNvPr>
            <p:cNvSpPr/>
            <p:nvPr/>
          </p:nvSpPr>
          <p:spPr bwMode="auto">
            <a:xfrm>
              <a:off x="3740771" y="4346872"/>
              <a:ext cx="61913" cy="61913"/>
            </a:xfrm>
            <a:custGeom>
              <a:avLst/>
              <a:gdLst>
                <a:gd name="T0" fmla="*/ 0 w 20"/>
                <a:gd name="T1" fmla="*/ 10 h 20"/>
                <a:gd name="T2" fmla="*/ 10 w 20"/>
                <a:gd name="T3" fmla="*/ 20 h 20"/>
                <a:gd name="T4" fmla="*/ 19 w 20"/>
                <a:gd name="T5" fmla="*/ 10 h 20"/>
                <a:gd name="T6" fmla="*/ 9 w 20"/>
                <a:gd name="T7" fmla="*/ 1 h 20"/>
                <a:gd name="T8" fmla="*/ 0 w 20"/>
                <a:gd name="T9" fmla="*/ 10 h 20"/>
              </a:gdLst>
              <a:ahLst/>
              <a:cxnLst>
                <a:cxn ang="0">
                  <a:pos x="T0" y="T1"/>
                </a:cxn>
                <a:cxn ang="0">
                  <a:pos x="T2" y="T3"/>
                </a:cxn>
                <a:cxn ang="0">
                  <a:pos x="T4" y="T5"/>
                </a:cxn>
                <a:cxn ang="0">
                  <a:pos x="T6" y="T7"/>
                </a:cxn>
                <a:cxn ang="0">
                  <a:pos x="T8" y="T9"/>
                </a:cxn>
              </a:cxnLst>
              <a:rect l="0" t="0" r="r" b="b"/>
              <a:pathLst>
                <a:path w="20" h="20">
                  <a:moveTo>
                    <a:pt x="0" y="10"/>
                  </a:moveTo>
                  <a:cubicBezTo>
                    <a:pt x="0" y="16"/>
                    <a:pt x="5" y="20"/>
                    <a:pt x="10" y="20"/>
                  </a:cubicBezTo>
                  <a:cubicBezTo>
                    <a:pt x="15" y="20"/>
                    <a:pt x="20" y="15"/>
                    <a:pt x="19" y="10"/>
                  </a:cubicBezTo>
                  <a:cubicBezTo>
                    <a:pt x="19" y="4"/>
                    <a:pt x="15" y="0"/>
                    <a:pt x="9" y="1"/>
                  </a:cubicBezTo>
                  <a:cubicBezTo>
                    <a:pt x="4" y="1"/>
                    <a:pt x="0" y="5"/>
                    <a:pt x="0" y="10"/>
                  </a:cubicBezTo>
                  <a:close/>
                </a:path>
              </a:pathLst>
            </a:custGeom>
            <a:solidFill>
              <a:srgbClr val="3C3C48"/>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04" name="任意多边形 89">
              <a:extLst>
                <a:ext uri="{FF2B5EF4-FFF2-40B4-BE49-F238E27FC236}">
                  <a16:creationId xmlns:a16="http://schemas.microsoft.com/office/drawing/2014/main" id="{E437D8E5-E549-4B0B-8C26-0C55E63B34CC}"/>
                </a:ext>
              </a:extLst>
            </p:cNvPr>
            <p:cNvSpPr/>
            <p:nvPr/>
          </p:nvSpPr>
          <p:spPr bwMode="auto">
            <a:xfrm>
              <a:off x="3593133" y="4294485"/>
              <a:ext cx="61913" cy="58738"/>
            </a:xfrm>
            <a:custGeom>
              <a:avLst/>
              <a:gdLst>
                <a:gd name="T0" fmla="*/ 1 w 20"/>
                <a:gd name="T1" fmla="*/ 10 h 19"/>
                <a:gd name="T2" fmla="*/ 11 w 20"/>
                <a:gd name="T3" fmla="*/ 19 h 19"/>
                <a:gd name="T4" fmla="*/ 20 w 20"/>
                <a:gd name="T5" fmla="*/ 9 h 19"/>
                <a:gd name="T6" fmla="*/ 10 w 20"/>
                <a:gd name="T7" fmla="*/ 0 h 19"/>
                <a:gd name="T8" fmla="*/ 1 w 20"/>
                <a:gd name="T9" fmla="*/ 10 h 19"/>
              </a:gdLst>
              <a:ahLst/>
              <a:cxnLst>
                <a:cxn ang="0">
                  <a:pos x="T0" y="T1"/>
                </a:cxn>
                <a:cxn ang="0">
                  <a:pos x="T2" y="T3"/>
                </a:cxn>
                <a:cxn ang="0">
                  <a:pos x="T4" y="T5"/>
                </a:cxn>
                <a:cxn ang="0">
                  <a:pos x="T6" y="T7"/>
                </a:cxn>
                <a:cxn ang="0">
                  <a:pos x="T8" y="T9"/>
                </a:cxn>
              </a:cxnLst>
              <a:rect l="0" t="0" r="r" b="b"/>
              <a:pathLst>
                <a:path w="20" h="19">
                  <a:moveTo>
                    <a:pt x="1" y="10"/>
                  </a:moveTo>
                  <a:cubicBezTo>
                    <a:pt x="1" y="15"/>
                    <a:pt x="5" y="19"/>
                    <a:pt x="11" y="19"/>
                  </a:cubicBezTo>
                  <a:cubicBezTo>
                    <a:pt x="16" y="19"/>
                    <a:pt x="20" y="14"/>
                    <a:pt x="20" y="9"/>
                  </a:cubicBezTo>
                  <a:cubicBezTo>
                    <a:pt x="20" y="4"/>
                    <a:pt x="15" y="0"/>
                    <a:pt x="10" y="0"/>
                  </a:cubicBezTo>
                  <a:cubicBezTo>
                    <a:pt x="5" y="0"/>
                    <a:pt x="0" y="4"/>
                    <a:pt x="1" y="10"/>
                  </a:cubicBezTo>
                  <a:close/>
                </a:path>
              </a:pathLst>
            </a:custGeom>
            <a:solidFill>
              <a:srgbClr val="3C3C48"/>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05" name="任意多边形 90">
              <a:extLst>
                <a:ext uri="{FF2B5EF4-FFF2-40B4-BE49-F238E27FC236}">
                  <a16:creationId xmlns:a16="http://schemas.microsoft.com/office/drawing/2014/main" id="{82921DF9-8C6E-4273-BC66-50D43BB07A14}"/>
                </a:ext>
              </a:extLst>
            </p:cNvPr>
            <p:cNvSpPr/>
            <p:nvPr/>
          </p:nvSpPr>
          <p:spPr bwMode="auto">
            <a:xfrm>
              <a:off x="3826496" y="4467522"/>
              <a:ext cx="61913" cy="60325"/>
            </a:xfrm>
            <a:custGeom>
              <a:avLst/>
              <a:gdLst>
                <a:gd name="T0" fmla="*/ 1 w 20"/>
                <a:gd name="T1" fmla="*/ 10 h 20"/>
                <a:gd name="T2" fmla="*/ 10 w 20"/>
                <a:gd name="T3" fmla="*/ 19 h 20"/>
                <a:gd name="T4" fmla="*/ 20 w 20"/>
                <a:gd name="T5" fmla="*/ 9 h 20"/>
                <a:gd name="T6" fmla="*/ 10 w 20"/>
                <a:gd name="T7" fmla="*/ 0 h 20"/>
                <a:gd name="T8" fmla="*/ 1 w 20"/>
                <a:gd name="T9" fmla="*/ 10 h 20"/>
              </a:gdLst>
              <a:ahLst/>
              <a:cxnLst>
                <a:cxn ang="0">
                  <a:pos x="T0" y="T1"/>
                </a:cxn>
                <a:cxn ang="0">
                  <a:pos x="T2" y="T3"/>
                </a:cxn>
                <a:cxn ang="0">
                  <a:pos x="T4" y="T5"/>
                </a:cxn>
                <a:cxn ang="0">
                  <a:pos x="T6" y="T7"/>
                </a:cxn>
                <a:cxn ang="0">
                  <a:pos x="T8" y="T9"/>
                </a:cxn>
              </a:cxnLst>
              <a:rect l="0" t="0" r="r" b="b"/>
              <a:pathLst>
                <a:path w="20" h="20">
                  <a:moveTo>
                    <a:pt x="1" y="10"/>
                  </a:moveTo>
                  <a:cubicBezTo>
                    <a:pt x="1" y="15"/>
                    <a:pt x="5" y="20"/>
                    <a:pt x="10" y="19"/>
                  </a:cubicBezTo>
                  <a:cubicBezTo>
                    <a:pt x="16" y="19"/>
                    <a:pt x="20" y="15"/>
                    <a:pt x="20" y="9"/>
                  </a:cubicBezTo>
                  <a:cubicBezTo>
                    <a:pt x="20" y="4"/>
                    <a:pt x="15" y="0"/>
                    <a:pt x="10" y="0"/>
                  </a:cubicBezTo>
                  <a:cubicBezTo>
                    <a:pt x="5" y="0"/>
                    <a:pt x="0" y="5"/>
                    <a:pt x="1" y="10"/>
                  </a:cubicBezTo>
                  <a:close/>
                </a:path>
              </a:pathLst>
            </a:custGeom>
            <a:solidFill>
              <a:srgbClr val="3C3C48"/>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06" name="任意多边形 91">
              <a:extLst>
                <a:ext uri="{FF2B5EF4-FFF2-40B4-BE49-F238E27FC236}">
                  <a16:creationId xmlns:a16="http://schemas.microsoft.com/office/drawing/2014/main" id="{F04F7E8C-D3A9-40B4-9445-E4F355989BA0}"/>
                </a:ext>
              </a:extLst>
            </p:cNvPr>
            <p:cNvSpPr/>
            <p:nvPr/>
          </p:nvSpPr>
          <p:spPr bwMode="auto">
            <a:xfrm>
              <a:off x="3648696" y="4461172"/>
              <a:ext cx="58738" cy="57150"/>
            </a:xfrm>
            <a:custGeom>
              <a:avLst/>
              <a:gdLst>
                <a:gd name="T0" fmla="*/ 0 w 19"/>
                <a:gd name="T1" fmla="*/ 10 h 19"/>
                <a:gd name="T2" fmla="*/ 10 w 19"/>
                <a:gd name="T3" fmla="*/ 19 h 19"/>
                <a:gd name="T4" fmla="*/ 19 w 19"/>
                <a:gd name="T5" fmla="*/ 9 h 19"/>
                <a:gd name="T6" fmla="*/ 9 w 19"/>
                <a:gd name="T7" fmla="*/ 0 h 19"/>
                <a:gd name="T8" fmla="*/ 0 w 19"/>
                <a:gd name="T9" fmla="*/ 10 h 19"/>
              </a:gdLst>
              <a:ahLst/>
              <a:cxnLst>
                <a:cxn ang="0">
                  <a:pos x="T0" y="T1"/>
                </a:cxn>
                <a:cxn ang="0">
                  <a:pos x="T2" y="T3"/>
                </a:cxn>
                <a:cxn ang="0">
                  <a:pos x="T4" y="T5"/>
                </a:cxn>
                <a:cxn ang="0">
                  <a:pos x="T6" y="T7"/>
                </a:cxn>
                <a:cxn ang="0">
                  <a:pos x="T8" y="T9"/>
                </a:cxn>
              </a:cxnLst>
              <a:rect l="0" t="0" r="r" b="b"/>
              <a:pathLst>
                <a:path w="19" h="19">
                  <a:moveTo>
                    <a:pt x="0" y="10"/>
                  </a:moveTo>
                  <a:cubicBezTo>
                    <a:pt x="0" y="15"/>
                    <a:pt x="4" y="19"/>
                    <a:pt x="10" y="19"/>
                  </a:cubicBezTo>
                  <a:cubicBezTo>
                    <a:pt x="15" y="19"/>
                    <a:pt x="19" y="15"/>
                    <a:pt x="19" y="9"/>
                  </a:cubicBezTo>
                  <a:cubicBezTo>
                    <a:pt x="19" y="4"/>
                    <a:pt x="14" y="0"/>
                    <a:pt x="9" y="0"/>
                  </a:cubicBezTo>
                  <a:cubicBezTo>
                    <a:pt x="4" y="0"/>
                    <a:pt x="0" y="5"/>
                    <a:pt x="0" y="10"/>
                  </a:cubicBezTo>
                  <a:close/>
                </a:path>
              </a:pathLst>
            </a:custGeom>
            <a:solidFill>
              <a:srgbClr val="3C3C48"/>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07" name="任意多边形 92">
              <a:extLst>
                <a:ext uri="{FF2B5EF4-FFF2-40B4-BE49-F238E27FC236}">
                  <a16:creationId xmlns:a16="http://schemas.microsoft.com/office/drawing/2014/main" id="{50719684-04AD-44A4-BF39-54619F8943CB}"/>
                </a:ext>
              </a:extLst>
            </p:cNvPr>
            <p:cNvSpPr/>
            <p:nvPr/>
          </p:nvSpPr>
          <p:spPr bwMode="auto">
            <a:xfrm>
              <a:off x="3888408" y="4332585"/>
              <a:ext cx="26988" cy="57150"/>
            </a:xfrm>
            <a:custGeom>
              <a:avLst/>
              <a:gdLst>
                <a:gd name="T0" fmla="*/ 0 w 9"/>
                <a:gd name="T1" fmla="*/ 10 h 19"/>
                <a:gd name="T2" fmla="*/ 9 w 9"/>
                <a:gd name="T3" fmla="*/ 19 h 19"/>
                <a:gd name="T4" fmla="*/ 6 w 9"/>
                <a:gd name="T5" fmla="*/ 0 h 19"/>
                <a:gd name="T6" fmla="*/ 0 w 9"/>
                <a:gd name="T7" fmla="*/ 10 h 19"/>
              </a:gdLst>
              <a:ahLst/>
              <a:cxnLst>
                <a:cxn ang="0">
                  <a:pos x="T0" y="T1"/>
                </a:cxn>
                <a:cxn ang="0">
                  <a:pos x="T2" y="T3"/>
                </a:cxn>
                <a:cxn ang="0">
                  <a:pos x="T4" y="T5"/>
                </a:cxn>
                <a:cxn ang="0">
                  <a:pos x="T6" y="T7"/>
                </a:cxn>
              </a:cxnLst>
              <a:rect l="0" t="0" r="r" b="b"/>
              <a:pathLst>
                <a:path w="9" h="19">
                  <a:moveTo>
                    <a:pt x="0" y="10"/>
                  </a:moveTo>
                  <a:cubicBezTo>
                    <a:pt x="0" y="15"/>
                    <a:pt x="4" y="19"/>
                    <a:pt x="9" y="19"/>
                  </a:cubicBezTo>
                  <a:cubicBezTo>
                    <a:pt x="8" y="13"/>
                    <a:pt x="7" y="6"/>
                    <a:pt x="6" y="0"/>
                  </a:cubicBezTo>
                  <a:cubicBezTo>
                    <a:pt x="2" y="2"/>
                    <a:pt x="0" y="6"/>
                    <a:pt x="0" y="10"/>
                  </a:cubicBezTo>
                  <a:close/>
                </a:path>
              </a:pathLst>
            </a:custGeom>
            <a:solidFill>
              <a:srgbClr val="3C3C48"/>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08" name="任意多边形 93">
              <a:extLst>
                <a:ext uri="{FF2B5EF4-FFF2-40B4-BE49-F238E27FC236}">
                  <a16:creationId xmlns:a16="http://schemas.microsoft.com/office/drawing/2014/main" id="{2223935B-22AD-4B13-954D-0C7A3DCC5C9A}"/>
                </a:ext>
              </a:extLst>
            </p:cNvPr>
            <p:cNvSpPr/>
            <p:nvPr/>
          </p:nvSpPr>
          <p:spPr bwMode="auto">
            <a:xfrm>
              <a:off x="3359771" y="4642147"/>
              <a:ext cx="61913" cy="60325"/>
            </a:xfrm>
            <a:custGeom>
              <a:avLst/>
              <a:gdLst>
                <a:gd name="T0" fmla="*/ 0 w 20"/>
                <a:gd name="T1" fmla="*/ 10 h 20"/>
                <a:gd name="T2" fmla="*/ 10 w 20"/>
                <a:gd name="T3" fmla="*/ 20 h 20"/>
                <a:gd name="T4" fmla="*/ 19 w 20"/>
                <a:gd name="T5" fmla="*/ 10 h 20"/>
                <a:gd name="T6" fmla="*/ 10 w 20"/>
                <a:gd name="T7" fmla="*/ 0 h 20"/>
                <a:gd name="T8" fmla="*/ 0 w 20"/>
                <a:gd name="T9" fmla="*/ 10 h 20"/>
              </a:gdLst>
              <a:ahLst/>
              <a:cxnLst>
                <a:cxn ang="0">
                  <a:pos x="T0" y="T1"/>
                </a:cxn>
                <a:cxn ang="0">
                  <a:pos x="T2" y="T3"/>
                </a:cxn>
                <a:cxn ang="0">
                  <a:pos x="T4" y="T5"/>
                </a:cxn>
                <a:cxn ang="0">
                  <a:pos x="T6" y="T7"/>
                </a:cxn>
                <a:cxn ang="0">
                  <a:pos x="T8" y="T9"/>
                </a:cxn>
              </a:cxnLst>
              <a:rect l="0" t="0" r="r" b="b"/>
              <a:pathLst>
                <a:path w="20" h="20">
                  <a:moveTo>
                    <a:pt x="0" y="10"/>
                  </a:moveTo>
                  <a:cubicBezTo>
                    <a:pt x="0" y="16"/>
                    <a:pt x="5" y="20"/>
                    <a:pt x="10" y="20"/>
                  </a:cubicBezTo>
                  <a:cubicBezTo>
                    <a:pt x="15" y="19"/>
                    <a:pt x="20" y="15"/>
                    <a:pt x="19" y="10"/>
                  </a:cubicBezTo>
                  <a:cubicBezTo>
                    <a:pt x="19" y="4"/>
                    <a:pt x="15" y="0"/>
                    <a:pt x="10" y="0"/>
                  </a:cubicBezTo>
                  <a:cubicBezTo>
                    <a:pt x="4" y="1"/>
                    <a:pt x="0" y="5"/>
                    <a:pt x="0" y="10"/>
                  </a:cubicBezTo>
                  <a:close/>
                </a:path>
              </a:pathLst>
            </a:custGeom>
            <a:solidFill>
              <a:srgbClr val="3C3C48"/>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09" name="任意多边形 94">
              <a:extLst>
                <a:ext uri="{FF2B5EF4-FFF2-40B4-BE49-F238E27FC236}">
                  <a16:creationId xmlns:a16="http://schemas.microsoft.com/office/drawing/2014/main" id="{14C52D97-0E56-41A8-96A7-04062421B991}"/>
                </a:ext>
              </a:extLst>
            </p:cNvPr>
            <p:cNvSpPr/>
            <p:nvPr/>
          </p:nvSpPr>
          <p:spPr bwMode="auto">
            <a:xfrm>
              <a:off x="3369296" y="4481810"/>
              <a:ext cx="58738" cy="58738"/>
            </a:xfrm>
            <a:custGeom>
              <a:avLst/>
              <a:gdLst>
                <a:gd name="T0" fmla="*/ 0 w 19"/>
                <a:gd name="T1" fmla="*/ 10 h 19"/>
                <a:gd name="T2" fmla="*/ 10 w 19"/>
                <a:gd name="T3" fmla="*/ 19 h 19"/>
                <a:gd name="T4" fmla="*/ 19 w 19"/>
                <a:gd name="T5" fmla="*/ 9 h 19"/>
                <a:gd name="T6" fmla="*/ 9 w 19"/>
                <a:gd name="T7" fmla="*/ 0 h 19"/>
                <a:gd name="T8" fmla="*/ 0 w 19"/>
                <a:gd name="T9" fmla="*/ 10 h 19"/>
              </a:gdLst>
              <a:ahLst/>
              <a:cxnLst>
                <a:cxn ang="0">
                  <a:pos x="T0" y="T1"/>
                </a:cxn>
                <a:cxn ang="0">
                  <a:pos x="T2" y="T3"/>
                </a:cxn>
                <a:cxn ang="0">
                  <a:pos x="T4" y="T5"/>
                </a:cxn>
                <a:cxn ang="0">
                  <a:pos x="T6" y="T7"/>
                </a:cxn>
                <a:cxn ang="0">
                  <a:pos x="T8" y="T9"/>
                </a:cxn>
              </a:cxnLst>
              <a:rect l="0" t="0" r="r" b="b"/>
              <a:pathLst>
                <a:path w="19" h="19">
                  <a:moveTo>
                    <a:pt x="0" y="10"/>
                  </a:moveTo>
                  <a:cubicBezTo>
                    <a:pt x="0" y="15"/>
                    <a:pt x="5" y="19"/>
                    <a:pt x="10" y="19"/>
                  </a:cubicBezTo>
                  <a:cubicBezTo>
                    <a:pt x="15" y="19"/>
                    <a:pt x="19" y="15"/>
                    <a:pt x="19" y="9"/>
                  </a:cubicBezTo>
                  <a:cubicBezTo>
                    <a:pt x="19" y="4"/>
                    <a:pt x="15" y="0"/>
                    <a:pt x="9" y="0"/>
                  </a:cubicBezTo>
                  <a:cubicBezTo>
                    <a:pt x="4" y="0"/>
                    <a:pt x="0" y="5"/>
                    <a:pt x="0" y="10"/>
                  </a:cubicBezTo>
                  <a:close/>
                </a:path>
              </a:pathLst>
            </a:custGeom>
            <a:solidFill>
              <a:srgbClr val="3C3C48"/>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10" name="任意多边形 95">
              <a:extLst>
                <a:ext uri="{FF2B5EF4-FFF2-40B4-BE49-F238E27FC236}">
                  <a16:creationId xmlns:a16="http://schemas.microsoft.com/office/drawing/2014/main" id="{65F45EAD-B3A5-4253-9787-1457BAD1EA2D}"/>
                </a:ext>
              </a:extLst>
            </p:cNvPr>
            <p:cNvSpPr/>
            <p:nvPr/>
          </p:nvSpPr>
          <p:spPr bwMode="auto">
            <a:xfrm>
              <a:off x="3212133" y="4527847"/>
              <a:ext cx="39688" cy="61913"/>
            </a:xfrm>
            <a:custGeom>
              <a:avLst/>
              <a:gdLst>
                <a:gd name="T0" fmla="*/ 0 w 13"/>
                <a:gd name="T1" fmla="*/ 19 h 20"/>
                <a:gd name="T2" fmla="*/ 4 w 13"/>
                <a:gd name="T3" fmla="*/ 20 h 20"/>
                <a:gd name="T4" fmla="*/ 13 w 13"/>
                <a:gd name="T5" fmla="*/ 10 h 20"/>
                <a:gd name="T6" fmla="*/ 3 w 13"/>
                <a:gd name="T7" fmla="*/ 1 h 20"/>
                <a:gd name="T8" fmla="*/ 2 w 13"/>
                <a:gd name="T9" fmla="*/ 1 h 20"/>
                <a:gd name="T10" fmla="*/ 0 w 13"/>
                <a:gd name="T11" fmla="*/ 19 h 20"/>
              </a:gdLst>
              <a:ahLst/>
              <a:cxnLst>
                <a:cxn ang="0">
                  <a:pos x="T0" y="T1"/>
                </a:cxn>
                <a:cxn ang="0">
                  <a:pos x="T2" y="T3"/>
                </a:cxn>
                <a:cxn ang="0">
                  <a:pos x="T4" y="T5"/>
                </a:cxn>
                <a:cxn ang="0">
                  <a:pos x="T6" y="T7"/>
                </a:cxn>
                <a:cxn ang="0">
                  <a:pos x="T8" y="T9"/>
                </a:cxn>
                <a:cxn ang="0">
                  <a:pos x="T10" y="T11"/>
                </a:cxn>
              </a:cxnLst>
              <a:rect l="0" t="0" r="r" b="b"/>
              <a:pathLst>
                <a:path w="13" h="20">
                  <a:moveTo>
                    <a:pt x="0" y="19"/>
                  </a:moveTo>
                  <a:cubicBezTo>
                    <a:pt x="1" y="20"/>
                    <a:pt x="2" y="20"/>
                    <a:pt x="4" y="20"/>
                  </a:cubicBezTo>
                  <a:cubicBezTo>
                    <a:pt x="9" y="20"/>
                    <a:pt x="13" y="15"/>
                    <a:pt x="13" y="10"/>
                  </a:cubicBezTo>
                  <a:cubicBezTo>
                    <a:pt x="13" y="5"/>
                    <a:pt x="8" y="0"/>
                    <a:pt x="3" y="1"/>
                  </a:cubicBezTo>
                  <a:cubicBezTo>
                    <a:pt x="3" y="1"/>
                    <a:pt x="2" y="1"/>
                    <a:pt x="2" y="1"/>
                  </a:cubicBezTo>
                  <a:cubicBezTo>
                    <a:pt x="1" y="7"/>
                    <a:pt x="1" y="13"/>
                    <a:pt x="0" y="19"/>
                  </a:cubicBezTo>
                  <a:close/>
                </a:path>
              </a:pathLst>
            </a:custGeom>
            <a:solidFill>
              <a:srgbClr val="3C3C48"/>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11" name="任意多边形 96">
              <a:extLst>
                <a:ext uri="{FF2B5EF4-FFF2-40B4-BE49-F238E27FC236}">
                  <a16:creationId xmlns:a16="http://schemas.microsoft.com/office/drawing/2014/main" id="{D34B96B8-FA65-4A53-AF5F-3F6B8362D3AE}"/>
                </a:ext>
              </a:extLst>
            </p:cNvPr>
            <p:cNvSpPr/>
            <p:nvPr/>
          </p:nvSpPr>
          <p:spPr bwMode="auto">
            <a:xfrm>
              <a:off x="3347071" y="4761210"/>
              <a:ext cx="61913" cy="58738"/>
            </a:xfrm>
            <a:custGeom>
              <a:avLst/>
              <a:gdLst>
                <a:gd name="T0" fmla="*/ 0 w 20"/>
                <a:gd name="T1" fmla="*/ 10 h 19"/>
                <a:gd name="T2" fmla="*/ 10 w 20"/>
                <a:gd name="T3" fmla="*/ 19 h 19"/>
                <a:gd name="T4" fmla="*/ 20 w 20"/>
                <a:gd name="T5" fmla="*/ 9 h 19"/>
                <a:gd name="T6" fmla="*/ 10 w 20"/>
                <a:gd name="T7" fmla="*/ 0 h 19"/>
                <a:gd name="T8" fmla="*/ 0 w 20"/>
                <a:gd name="T9" fmla="*/ 10 h 19"/>
              </a:gdLst>
              <a:ahLst/>
              <a:cxnLst>
                <a:cxn ang="0">
                  <a:pos x="T0" y="T1"/>
                </a:cxn>
                <a:cxn ang="0">
                  <a:pos x="T2" y="T3"/>
                </a:cxn>
                <a:cxn ang="0">
                  <a:pos x="T4" y="T5"/>
                </a:cxn>
                <a:cxn ang="0">
                  <a:pos x="T6" y="T7"/>
                </a:cxn>
                <a:cxn ang="0">
                  <a:pos x="T8" y="T9"/>
                </a:cxn>
              </a:cxnLst>
              <a:rect l="0" t="0" r="r" b="b"/>
              <a:pathLst>
                <a:path w="20" h="19">
                  <a:moveTo>
                    <a:pt x="0" y="10"/>
                  </a:moveTo>
                  <a:cubicBezTo>
                    <a:pt x="1" y="15"/>
                    <a:pt x="5" y="19"/>
                    <a:pt x="10" y="19"/>
                  </a:cubicBezTo>
                  <a:cubicBezTo>
                    <a:pt x="16" y="19"/>
                    <a:pt x="20" y="15"/>
                    <a:pt x="20" y="9"/>
                  </a:cubicBezTo>
                  <a:cubicBezTo>
                    <a:pt x="19" y="4"/>
                    <a:pt x="15" y="0"/>
                    <a:pt x="10" y="0"/>
                  </a:cubicBezTo>
                  <a:cubicBezTo>
                    <a:pt x="4" y="0"/>
                    <a:pt x="0" y="5"/>
                    <a:pt x="0" y="10"/>
                  </a:cubicBezTo>
                  <a:close/>
                </a:path>
              </a:pathLst>
            </a:custGeom>
            <a:solidFill>
              <a:srgbClr val="3C3C48"/>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12" name="任意多边形 97">
              <a:extLst>
                <a:ext uri="{FF2B5EF4-FFF2-40B4-BE49-F238E27FC236}">
                  <a16:creationId xmlns:a16="http://schemas.microsoft.com/office/drawing/2014/main" id="{FAD5B01B-D80C-4639-A3A6-478E90A2D220}"/>
                </a:ext>
              </a:extLst>
            </p:cNvPr>
            <p:cNvSpPr/>
            <p:nvPr/>
          </p:nvSpPr>
          <p:spPr bwMode="auto">
            <a:xfrm>
              <a:off x="3221658" y="4718347"/>
              <a:ext cx="58738" cy="58738"/>
            </a:xfrm>
            <a:custGeom>
              <a:avLst/>
              <a:gdLst>
                <a:gd name="T0" fmla="*/ 0 w 19"/>
                <a:gd name="T1" fmla="*/ 10 h 19"/>
                <a:gd name="T2" fmla="*/ 10 w 19"/>
                <a:gd name="T3" fmla="*/ 19 h 19"/>
                <a:gd name="T4" fmla="*/ 19 w 19"/>
                <a:gd name="T5" fmla="*/ 9 h 19"/>
                <a:gd name="T6" fmla="*/ 9 w 19"/>
                <a:gd name="T7" fmla="*/ 0 h 19"/>
                <a:gd name="T8" fmla="*/ 0 w 19"/>
                <a:gd name="T9" fmla="*/ 10 h 19"/>
              </a:gdLst>
              <a:ahLst/>
              <a:cxnLst>
                <a:cxn ang="0">
                  <a:pos x="T0" y="T1"/>
                </a:cxn>
                <a:cxn ang="0">
                  <a:pos x="T2" y="T3"/>
                </a:cxn>
                <a:cxn ang="0">
                  <a:pos x="T4" y="T5"/>
                </a:cxn>
                <a:cxn ang="0">
                  <a:pos x="T6" y="T7"/>
                </a:cxn>
                <a:cxn ang="0">
                  <a:pos x="T8" y="T9"/>
                </a:cxn>
              </a:cxnLst>
              <a:rect l="0" t="0" r="r" b="b"/>
              <a:pathLst>
                <a:path w="19" h="19">
                  <a:moveTo>
                    <a:pt x="0" y="10"/>
                  </a:moveTo>
                  <a:cubicBezTo>
                    <a:pt x="0" y="15"/>
                    <a:pt x="4" y="19"/>
                    <a:pt x="10" y="19"/>
                  </a:cubicBezTo>
                  <a:cubicBezTo>
                    <a:pt x="15" y="19"/>
                    <a:pt x="19" y="15"/>
                    <a:pt x="19" y="9"/>
                  </a:cubicBezTo>
                  <a:cubicBezTo>
                    <a:pt x="19" y="4"/>
                    <a:pt x="14" y="0"/>
                    <a:pt x="9" y="0"/>
                  </a:cubicBezTo>
                  <a:cubicBezTo>
                    <a:pt x="4" y="0"/>
                    <a:pt x="0" y="5"/>
                    <a:pt x="0" y="10"/>
                  </a:cubicBezTo>
                  <a:close/>
                </a:path>
              </a:pathLst>
            </a:custGeom>
            <a:solidFill>
              <a:srgbClr val="3C3C48"/>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13" name="任意多边形 98">
              <a:extLst>
                <a:ext uri="{FF2B5EF4-FFF2-40B4-BE49-F238E27FC236}">
                  <a16:creationId xmlns:a16="http://schemas.microsoft.com/office/drawing/2014/main" id="{E5379E14-F890-40E9-B757-5BAF81FB1A1D}"/>
                </a:ext>
              </a:extLst>
            </p:cNvPr>
            <p:cNvSpPr/>
            <p:nvPr/>
          </p:nvSpPr>
          <p:spPr bwMode="auto">
            <a:xfrm>
              <a:off x="3482008" y="4816772"/>
              <a:ext cx="58738" cy="60325"/>
            </a:xfrm>
            <a:custGeom>
              <a:avLst/>
              <a:gdLst>
                <a:gd name="T0" fmla="*/ 0 w 19"/>
                <a:gd name="T1" fmla="*/ 10 h 20"/>
                <a:gd name="T2" fmla="*/ 10 w 19"/>
                <a:gd name="T3" fmla="*/ 19 h 20"/>
                <a:gd name="T4" fmla="*/ 19 w 19"/>
                <a:gd name="T5" fmla="*/ 10 h 20"/>
                <a:gd name="T6" fmla="*/ 9 w 19"/>
                <a:gd name="T7" fmla="*/ 0 h 20"/>
                <a:gd name="T8" fmla="*/ 0 w 19"/>
                <a:gd name="T9" fmla="*/ 10 h 20"/>
              </a:gdLst>
              <a:ahLst/>
              <a:cxnLst>
                <a:cxn ang="0">
                  <a:pos x="T0" y="T1"/>
                </a:cxn>
                <a:cxn ang="0">
                  <a:pos x="T2" y="T3"/>
                </a:cxn>
                <a:cxn ang="0">
                  <a:pos x="T4" y="T5"/>
                </a:cxn>
                <a:cxn ang="0">
                  <a:pos x="T6" y="T7"/>
                </a:cxn>
                <a:cxn ang="0">
                  <a:pos x="T8" y="T9"/>
                </a:cxn>
              </a:cxnLst>
              <a:rect l="0" t="0" r="r" b="b"/>
              <a:pathLst>
                <a:path w="19" h="20">
                  <a:moveTo>
                    <a:pt x="0" y="10"/>
                  </a:moveTo>
                  <a:cubicBezTo>
                    <a:pt x="0" y="16"/>
                    <a:pt x="4" y="20"/>
                    <a:pt x="10" y="19"/>
                  </a:cubicBezTo>
                  <a:cubicBezTo>
                    <a:pt x="15" y="19"/>
                    <a:pt x="19" y="15"/>
                    <a:pt x="19" y="10"/>
                  </a:cubicBezTo>
                  <a:cubicBezTo>
                    <a:pt x="19" y="4"/>
                    <a:pt x="14" y="0"/>
                    <a:pt x="9" y="0"/>
                  </a:cubicBezTo>
                  <a:cubicBezTo>
                    <a:pt x="4" y="0"/>
                    <a:pt x="0" y="5"/>
                    <a:pt x="0" y="10"/>
                  </a:cubicBezTo>
                  <a:close/>
                </a:path>
              </a:pathLst>
            </a:custGeom>
            <a:solidFill>
              <a:srgbClr val="3C3C48"/>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14" name="任意多边形 99">
              <a:extLst>
                <a:ext uri="{FF2B5EF4-FFF2-40B4-BE49-F238E27FC236}">
                  <a16:creationId xmlns:a16="http://schemas.microsoft.com/office/drawing/2014/main" id="{EFAA8C56-EBC0-486E-B8A7-943B4B40E859}"/>
                </a:ext>
              </a:extLst>
            </p:cNvPr>
            <p:cNvSpPr/>
            <p:nvPr/>
          </p:nvSpPr>
          <p:spPr bwMode="auto">
            <a:xfrm>
              <a:off x="3520108" y="4945360"/>
              <a:ext cx="60325" cy="61913"/>
            </a:xfrm>
            <a:custGeom>
              <a:avLst/>
              <a:gdLst>
                <a:gd name="T0" fmla="*/ 1 w 20"/>
                <a:gd name="T1" fmla="*/ 10 h 20"/>
                <a:gd name="T2" fmla="*/ 10 w 20"/>
                <a:gd name="T3" fmla="*/ 20 h 20"/>
                <a:gd name="T4" fmla="*/ 20 w 20"/>
                <a:gd name="T5" fmla="*/ 10 h 20"/>
                <a:gd name="T6" fmla="*/ 10 w 20"/>
                <a:gd name="T7" fmla="*/ 0 h 20"/>
                <a:gd name="T8" fmla="*/ 1 w 20"/>
                <a:gd name="T9" fmla="*/ 10 h 20"/>
              </a:gdLst>
              <a:ahLst/>
              <a:cxnLst>
                <a:cxn ang="0">
                  <a:pos x="T0" y="T1"/>
                </a:cxn>
                <a:cxn ang="0">
                  <a:pos x="T2" y="T3"/>
                </a:cxn>
                <a:cxn ang="0">
                  <a:pos x="T4" y="T5"/>
                </a:cxn>
                <a:cxn ang="0">
                  <a:pos x="T6" y="T7"/>
                </a:cxn>
                <a:cxn ang="0">
                  <a:pos x="T8" y="T9"/>
                </a:cxn>
              </a:cxnLst>
              <a:rect l="0" t="0" r="r" b="b"/>
              <a:pathLst>
                <a:path w="20" h="20">
                  <a:moveTo>
                    <a:pt x="1" y="10"/>
                  </a:moveTo>
                  <a:cubicBezTo>
                    <a:pt x="1" y="16"/>
                    <a:pt x="5" y="20"/>
                    <a:pt x="10" y="20"/>
                  </a:cubicBezTo>
                  <a:cubicBezTo>
                    <a:pt x="16" y="19"/>
                    <a:pt x="20" y="15"/>
                    <a:pt x="20" y="10"/>
                  </a:cubicBezTo>
                  <a:cubicBezTo>
                    <a:pt x="20" y="4"/>
                    <a:pt x="15" y="0"/>
                    <a:pt x="10" y="0"/>
                  </a:cubicBezTo>
                  <a:cubicBezTo>
                    <a:pt x="5" y="1"/>
                    <a:pt x="0" y="5"/>
                    <a:pt x="1" y="10"/>
                  </a:cubicBezTo>
                  <a:close/>
                </a:path>
              </a:pathLst>
            </a:custGeom>
            <a:solidFill>
              <a:srgbClr val="3C3C48"/>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15" name="任意多边形 100">
              <a:extLst>
                <a:ext uri="{FF2B5EF4-FFF2-40B4-BE49-F238E27FC236}">
                  <a16:creationId xmlns:a16="http://schemas.microsoft.com/office/drawing/2014/main" id="{02FE0B42-0C8B-47A3-AB30-B95631F81D33}"/>
                </a:ext>
              </a:extLst>
            </p:cNvPr>
            <p:cNvSpPr/>
            <p:nvPr/>
          </p:nvSpPr>
          <p:spPr bwMode="auto">
            <a:xfrm>
              <a:off x="3820146" y="5012035"/>
              <a:ext cx="61913" cy="42863"/>
            </a:xfrm>
            <a:custGeom>
              <a:avLst/>
              <a:gdLst>
                <a:gd name="T0" fmla="*/ 0 w 20"/>
                <a:gd name="T1" fmla="*/ 10 h 14"/>
                <a:gd name="T2" fmla="*/ 1 w 20"/>
                <a:gd name="T3" fmla="*/ 12 h 14"/>
                <a:gd name="T4" fmla="*/ 12 w 20"/>
                <a:gd name="T5" fmla="*/ 14 h 14"/>
                <a:gd name="T6" fmla="*/ 19 w 20"/>
                <a:gd name="T7" fmla="*/ 14 h 14"/>
                <a:gd name="T8" fmla="*/ 20 w 20"/>
                <a:gd name="T9" fmla="*/ 10 h 14"/>
                <a:gd name="T10" fmla="*/ 10 w 20"/>
                <a:gd name="T11" fmla="*/ 0 h 14"/>
                <a:gd name="T12" fmla="*/ 0 w 20"/>
                <a:gd name="T13" fmla="*/ 10 h 14"/>
              </a:gdLst>
              <a:ahLst/>
              <a:cxnLst>
                <a:cxn ang="0">
                  <a:pos x="T0" y="T1"/>
                </a:cxn>
                <a:cxn ang="0">
                  <a:pos x="T2" y="T3"/>
                </a:cxn>
                <a:cxn ang="0">
                  <a:pos x="T4" y="T5"/>
                </a:cxn>
                <a:cxn ang="0">
                  <a:pos x="T6" y="T7"/>
                </a:cxn>
                <a:cxn ang="0">
                  <a:pos x="T8" y="T9"/>
                </a:cxn>
                <a:cxn ang="0">
                  <a:pos x="T10" y="T11"/>
                </a:cxn>
                <a:cxn ang="0">
                  <a:pos x="T12" y="T13"/>
                </a:cxn>
              </a:cxnLst>
              <a:rect l="0" t="0" r="r" b="b"/>
              <a:pathLst>
                <a:path w="20" h="14">
                  <a:moveTo>
                    <a:pt x="0" y="10"/>
                  </a:moveTo>
                  <a:cubicBezTo>
                    <a:pt x="0" y="11"/>
                    <a:pt x="1" y="11"/>
                    <a:pt x="1" y="12"/>
                  </a:cubicBezTo>
                  <a:cubicBezTo>
                    <a:pt x="4" y="13"/>
                    <a:pt x="8" y="14"/>
                    <a:pt x="12" y="14"/>
                  </a:cubicBezTo>
                  <a:cubicBezTo>
                    <a:pt x="15" y="14"/>
                    <a:pt x="17" y="14"/>
                    <a:pt x="19" y="14"/>
                  </a:cubicBezTo>
                  <a:cubicBezTo>
                    <a:pt x="19" y="13"/>
                    <a:pt x="20" y="11"/>
                    <a:pt x="20" y="10"/>
                  </a:cubicBezTo>
                  <a:cubicBezTo>
                    <a:pt x="19" y="4"/>
                    <a:pt x="15" y="0"/>
                    <a:pt x="10" y="0"/>
                  </a:cubicBezTo>
                  <a:cubicBezTo>
                    <a:pt x="4" y="1"/>
                    <a:pt x="0" y="5"/>
                    <a:pt x="0" y="10"/>
                  </a:cubicBezTo>
                  <a:close/>
                </a:path>
              </a:pathLst>
            </a:custGeom>
            <a:solidFill>
              <a:srgbClr val="3C3C48"/>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16" name="任意多边形 101">
              <a:extLst>
                <a:ext uri="{FF2B5EF4-FFF2-40B4-BE49-F238E27FC236}">
                  <a16:creationId xmlns:a16="http://schemas.microsoft.com/office/drawing/2014/main" id="{36C05401-C76D-49E3-96F9-BD713EEE04B4}"/>
                </a:ext>
              </a:extLst>
            </p:cNvPr>
            <p:cNvSpPr/>
            <p:nvPr/>
          </p:nvSpPr>
          <p:spPr bwMode="auto">
            <a:xfrm>
              <a:off x="3326433" y="5012035"/>
              <a:ext cx="60325" cy="34925"/>
            </a:xfrm>
            <a:custGeom>
              <a:avLst/>
              <a:gdLst>
                <a:gd name="T0" fmla="*/ 0 w 20"/>
                <a:gd name="T1" fmla="*/ 10 h 11"/>
                <a:gd name="T2" fmla="*/ 0 w 20"/>
                <a:gd name="T3" fmla="*/ 11 h 11"/>
                <a:gd name="T4" fmla="*/ 20 w 20"/>
                <a:gd name="T5" fmla="*/ 9 h 11"/>
                <a:gd name="T6" fmla="*/ 10 w 20"/>
                <a:gd name="T7" fmla="*/ 0 h 11"/>
                <a:gd name="T8" fmla="*/ 0 w 20"/>
                <a:gd name="T9" fmla="*/ 10 h 11"/>
              </a:gdLst>
              <a:ahLst/>
              <a:cxnLst>
                <a:cxn ang="0">
                  <a:pos x="T0" y="T1"/>
                </a:cxn>
                <a:cxn ang="0">
                  <a:pos x="T2" y="T3"/>
                </a:cxn>
                <a:cxn ang="0">
                  <a:pos x="T4" y="T5"/>
                </a:cxn>
                <a:cxn ang="0">
                  <a:pos x="T6" y="T7"/>
                </a:cxn>
                <a:cxn ang="0">
                  <a:pos x="T8" y="T9"/>
                </a:cxn>
              </a:cxnLst>
              <a:rect l="0" t="0" r="r" b="b"/>
              <a:pathLst>
                <a:path w="20" h="11">
                  <a:moveTo>
                    <a:pt x="0" y="10"/>
                  </a:moveTo>
                  <a:cubicBezTo>
                    <a:pt x="0" y="10"/>
                    <a:pt x="0" y="11"/>
                    <a:pt x="0" y="11"/>
                  </a:cubicBezTo>
                  <a:cubicBezTo>
                    <a:pt x="8" y="9"/>
                    <a:pt x="14" y="8"/>
                    <a:pt x="20" y="9"/>
                  </a:cubicBezTo>
                  <a:cubicBezTo>
                    <a:pt x="19" y="4"/>
                    <a:pt x="15" y="0"/>
                    <a:pt x="10" y="0"/>
                  </a:cubicBezTo>
                  <a:cubicBezTo>
                    <a:pt x="4" y="0"/>
                    <a:pt x="0" y="5"/>
                    <a:pt x="0" y="10"/>
                  </a:cubicBezTo>
                  <a:close/>
                </a:path>
              </a:pathLst>
            </a:custGeom>
            <a:solidFill>
              <a:srgbClr val="3C3C48"/>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17" name="任意多边形 102">
              <a:extLst>
                <a:ext uri="{FF2B5EF4-FFF2-40B4-BE49-F238E27FC236}">
                  <a16:creationId xmlns:a16="http://schemas.microsoft.com/office/drawing/2014/main" id="{E911D836-8EE1-4970-A799-7C05BB3E4C20}"/>
                </a:ext>
              </a:extLst>
            </p:cNvPr>
            <p:cNvSpPr/>
            <p:nvPr/>
          </p:nvSpPr>
          <p:spPr bwMode="auto">
            <a:xfrm>
              <a:off x="3218483" y="4869160"/>
              <a:ext cx="61913" cy="60325"/>
            </a:xfrm>
            <a:custGeom>
              <a:avLst/>
              <a:gdLst>
                <a:gd name="T0" fmla="*/ 1 w 20"/>
                <a:gd name="T1" fmla="*/ 10 h 20"/>
                <a:gd name="T2" fmla="*/ 11 w 20"/>
                <a:gd name="T3" fmla="*/ 20 h 20"/>
                <a:gd name="T4" fmla="*/ 20 w 20"/>
                <a:gd name="T5" fmla="*/ 10 h 20"/>
                <a:gd name="T6" fmla="*/ 10 w 20"/>
                <a:gd name="T7" fmla="*/ 0 h 20"/>
                <a:gd name="T8" fmla="*/ 1 w 20"/>
                <a:gd name="T9" fmla="*/ 10 h 20"/>
              </a:gdLst>
              <a:ahLst/>
              <a:cxnLst>
                <a:cxn ang="0">
                  <a:pos x="T0" y="T1"/>
                </a:cxn>
                <a:cxn ang="0">
                  <a:pos x="T2" y="T3"/>
                </a:cxn>
                <a:cxn ang="0">
                  <a:pos x="T4" y="T5"/>
                </a:cxn>
                <a:cxn ang="0">
                  <a:pos x="T6" y="T7"/>
                </a:cxn>
                <a:cxn ang="0">
                  <a:pos x="T8" y="T9"/>
                </a:cxn>
              </a:cxnLst>
              <a:rect l="0" t="0" r="r" b="b"/>
              <a:pathLst>
                <a:path w="20" h="20">
                  <a:moveTo>
                    <a:pt x="1" y="10"/>
                  </a:moveTo>
                  <a:cubicBezTo>
                    <a:pt x="1" y="16"/>
                    <a:pt x="5" y="20"/>
                    <a:pt x="11" y="20"/>
                  </a:cubicBezTo>
                  <a:cubicBezTo>
                    <a:pt x="16" y="19"/>
                    <a:pt x="20" y="15"/>
                    <a:pt x="20" y="10"/>
                  </a:cubicBezTo>
                  <a:cubicBezTo>
                    <a:pt x="20" y="4"/>
                    <a:pt x="15" y="0"/>
                    <a:pt x="10" y="0"/>
                  </a:cubicBezTo>
                  <a:cubicBezTo>
                    <a:pt x="5" y="1"/>
                    <a:pt x="0" y="5"/>
                    <a:pt x="1" y="10"/>
                  </a:cubicBezTo>
                  <a:close/>
                </a:path>
              </a:pathLst>
            </a:custGeom>
            <a:solidFill>
              <a:srgbClr val="3C3C48"/>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18" name="任意多边形 103">
              <a:extLst>
                <a:ext uri="{FF2B5EF4-FFF2-40B4-BE49-F238E27FC236}">
                  <a16:creationId xmlns:a16="http://schemas.microsoft.com/office/drawing/2014/main" id="{1D6F3376-09C4-440B-B0B6-A33A6964D20F}"/>
                </a:ext>
              </a:extLst>
            </p:cNvPr>
            <p:cNvSpPr/>
            <p:nvPr/>
          </p:nvSpPr>
          <p:spPr bwMode="auto">
            <a:xfrm>
              <a:off x="3150221" y="4961235"/>
              <a:ext cx="38100" cy="57150"/>
            </a:xfrm>
            <a:custGeom>
              <a:avLst/>
              <a:gdLst>
                <a:gd name="T0" fmla="*/ 0 w 12"/>
                <a:gd name="T1" fmla="*/ 16 h 19"/>
                <a:gd name="T2" fmla="*/ 1 w 12"/>
                <a:gd name="T3" fmla="*/ 19 h 19"/>
                <a:gd name="T4" fmla="*/ 3 w 12"/>
                <a:gd name="T5" fmla="*/ 19 h 19"/>
                <a:gd name="T6" fmla="*/ 12 w 12"/>
                <a:gd name="T7" fmla="*/ 9 h 19"/>
                <a:gd name="T8" fmla="*/ 3 w 12"/>
                <a:gd name="T9" fmla="*/ 0 h 19"/>
                <a:gd name="T10" fmla="*/ 0 w 12"/>
                <a:gd name="T11" fmla="*/ 16 h 19"/>
              </a:gdLst>
              <a:ahLst/>
              <a:cxnLst>
                <a:cxn ang="0">
                  <a:pos x="T0" y="T1"/>
                </a:cxn>
                <a:cxn ang="0">
                  <a:pos x="T2" y="T3"/>
                </a:cxn>
                <a:cxn ang="0">
                  <a:pos x="T4" y="T5"/>
                </a:cxn>
                <a:cxn ang="0">
                  <a:pos x="T6" y="T7"/>
                </a:cxn>
                <a:cxn ang="0">
                  <a:pos x="T8" y="T9"/>
                </a:cxn>
                <a:cxn ang="0">
                  <a:pos x="T10" y="T11"/>
                </a:cxn>
              </a:cxnLst>
              <a:rect l="0" t="0" r="r" b="b"/>
              <a:pathLst>
                <a:path w="12" h="19">
                  <a:moveTo>
                    <a:pt x="0" y="16"/>
                  </a:moveTo>
                  <a:cubicBezTo>
                    <a:pt x="0" y="16"/>
                    <a:pt x="0" y="17"/>
                    <a:pt x="1" y="19"/>
                  </a:cubicBezTo>
                  <a:cubicBezTo>
                    <a:pt x="2" y="19"/>
                    <a:pt x="2" y="19"/>
                    <a:pt x="3" y="19"/>
                  </a:cubicBezTo>
                  <a:cubicBezTo>
                    <a:pt x="8" y="19"/>
                    <a:pt x="12" y="14"/>
                    <a:pt x="12" y="9"/>
                  </a:cubicBezTo>
                  <a:cubicBezTo>
                    <a:pt x="12" y="4"/>
                    <a:pt x="8" y="0"/>
                    <a:pt x="3" y="0"/>
                  </a:cubicBezTo>
                  <a:cubicBezTo>
                    <a:pt x="2" y="5"/>
                    <a:pt x="1" y="11"/>
                    <a:pt x="0" y="16"/>
                  </a:cubicBezTo>
                  <a:close/>
                </a:path>
              </a:pathLst>
            </a:custGeom>
            <a:solidFill>
              <a:srgbClr val="3C3C48"/>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19" name="任意多边形 104">
              <a:extLst>
                <a:ext uri="{FF2B5EF4-FFF2-40B4-BE49-F238E27FC236}">
                  <a16:creationId xmlns:a16="http://schemas.microsoft.com/office/drawing/2014/main" id="{0BEA834E-44B3-4B75-A35B-9EBBE6EE88EB}"/>
                </a:ext>
              </a:extLst>
            </p:cNvPr>
            <p:cNvSpPr/>
            <p:nvPr/>
          </p:nvSpPr>
          <p:spPr bwMode="auto">
            <a:xfrm>
              <a:off x="3853483" y="4650085"/>
              <a:ext cx="58738" cy="61913"/>
            </a:xfrm>
            <a:custGeom>
              <a:avLst/>
              <a:gdLst>
                <a:gd name="T0" fmla="*/ 0 w 19"/>
                <a:gd name="T1" fmla="*/ 11 h 20"/>
                <a:gd name="T2" fmla="*/ 10 w 19"/>
                <a:gd name="T3" fmla="*/ 20 h 20"/>
                <a:gd name="T4" fmla="*/ 19 w 19"/>
                <a:gd name="T5" fmla="*/ 10 h 20"/>
                <a:gd name="T6" fmla="*/ 9 w 19"/>
                <a:gd name="T7" fmla="*/ 1 h 20"/>
                <a:gd name="T8" fmla="*/ 0 w 19"/>
                <a:gd name="T9" fmla="*/ 11 h 20"/>
              </a:gdLst>
              <a:ahLst/>
              <a:cxnLst>
                <a:cxn ang="0">
                  <a:pos x="T0" y="T1"/>
                </a:cxn>
                <a:cxn ang="0">
                  <a:pos x="T2" y="T3"/>
                </a:cxn>
                <a:cxn ang="0">
                  <a:pos x="T4" y="T5"/>
                </a:cxn>
                <a:cxn ang="0">
                  <a:pos x="T6" y="T7"/>
                </a:cxn>
                <a:cxn ang="0">
                  <a:pos x="T8" y="T9"/>
                </a:cxn>
              </a:cxnLst>
              <a:rect l="0" t="0" r="r" b="b"/>
              <a:pathLst>
                <a:path w="19" h="20">
                  <a:moveTo>
                    <a:pt x="0" y="11"/>
                  </a:moveTo>
                  <a:cubicBezTo>
                    <a:pt x="0" y="16"/>
                    <a:pt x="4" y="20"/>
                    <a:pt x="10" y="20"/>
                  </a:cubicBezTo>
                  <a:cubicBezTo>
                    <a:pt x="15" y="20"/>
                    <a:pt x="19" y="15"/>
                    <a:pt x="19" y="10"/>
                  </a:cubicBezTo>
                  <a:cubicBezTo>
                    <a:pt x="19" y="5"/>
                    <a:pt x="14" y="0"/>
                    <a:pt x="9" y="1"/>
                  </a:cubicBezTo>
                  <a:cubicBezTo>
                    <a:pt x="4" y="1"/>
                    <a:pt x="0" y="5"/>
                    <a:pt x="0" y="11"/>
                  </a:cubicBezTo>
                  <a:close/>
                </a:path>
              </a:pathLst>
            </a:custGeom>
            <a:solidFill>
              <a:srgbClr val="3C3C48"/>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20" name="任意多边形 105">
              <a:extLst>
                <a:ext uri="{FF2B5EF4-FFF2-40B4-BE49-F238E27FC236}">
                  <a16:creationId xmlns:a16="http://schemas.microsoft.com/office/drawing/2014/main" id="{DE6D5475-BA55-4962-8220-5E671324560E}"/>
                </a:ext>
              </a:extLst>
            </p:cNvPr>
            <p:cNvSpPr/>
            <p:nvPr/>
          </p:nvSpPr>
          <p:spPr bwMode="auto">
            <a:xfrm>
              <a:off x="3928096" y="4558010"/>
              <a:ext cx="26988" cy="58738"/>
            </a:xfrm>
            <a:custGeom>
              <a:avLst/>
              <a:gdLst>
                <a:gd name="T0" fmla="*/ 0 w 9"/>
                <a:gd name="T1" fmla="*/ 9 h 19"/>
                <a:gd name="T2" fmla="*/ 9 w 9"/>
                <a:gd name="T3" fmla="*/ 19 h 19"/>
                <a:gd name="T4" fmla="*/ 9 w 9"/>
                <a:gd name="T5" fmla="*/ 18 h 19"/>
                <a:gd name="T6" fmla="*/ 6 w 9"/>
                <a:gd name="T7" fmla="*/ 0 h 19"/>
                <a:gd name="T8" fmla="*/ 0 w 9"/>
                <a:gd name="T9" fmla="*/ 9 h 19"/>
              </a:gdLst>
              <a:ahLst/>
              <a:cxnLst>
                <a:cxn ang="0">
                  <a:pos x="T0" y="T1"/>
                </a:cxn>
                <a:cxn ang="0">
                  <a:pos x="T2" y="T3"/>
                </a:cxn>
                <a:cxn ang="0">
                  <a:pos x="T4" y="T5"/>
                </a:cxn>
                <a:cxn ang="0">
                  <a:pos x="T6" y="T7"/>
                </a:cxn>
                <a:cxn ang="0">
                  <a:pos x="T8" y="T9"/>
                </a:cxn>
              </a:cxnLst>
              <a:rect l="0" t="0" r="r" b="b"/>
              <a:pathLst>
                <a:path w="9" h="19">
                  <a:moveTo>
                    <a:pt x="0" y="9"/>
                  </a:moveTo>
                  <a:cubicBezTo>
                    <a:pt x="0" y="14"/>
                    <a:pt x="4" y="18"/>
                    <a:pt x="9" y="19"/>
                  </a:cubicBezTo>
                  <a:cubicBezTo>
                    <a:pt x="9" y="19"/>
                    <a:pt x="9" y="18"/>
                    <a:pt x="9" y="18"/>
                  </a:cubicBezTo>
                  <a:cubicBezTo>
                    <a:pt x="8" y="12"/>
                    <a:pt x="7" y="6"/>
                    <a:pt x="6" y="0"/>
                  </a:cubicBezTo>
                  <a:cubicBezTo>
                    <a:pt x="2" y="2"/>
                    <a:pt x="0" y="5"/>
                    <a:pt x="0" y="9"/>
                  </a:cubicBezTo>
                  <a:close/>
                </a:path>
              </a:pathLst>
            </a:custGeom>
            <a:solidFill>
              <a:srgbClr val="3C3C48"/>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21" name="任意多边形 106">
              <a:extLst>
                <a:ext uri="{FF2B5EF4-FFF2-40B4-BE49-F238E27FC236}">
                  <a16:creationId xmlns:a16="http://schemas.microsoft.com/office/drawing/2014/main" id="{2AC2CADD-E3D6-4727-B96A-152DF2AA61FA}"/>
                </a:ext>
              </a:extLst>
            </p:cNvPr>
            <p:cNvSpPr/>
            <p:nvPr/>
          </p:nvSpPr>
          <p:spPr bwMode="auto">
            <a:xfrm>
              <a:off x="3967783" y="4745335"/>
              <a:ext cx="23813" cy="52388"/>
            </a:xfrm>
            <a:custGeom>
              <a:avLst/>
              <a:gdLst>
                <a:gd name="T0" fmla="*/ 0 w 8"/>
                <a:gd name="T1" fmla="*/ 8 h 17"/>
                <a:gd name="T2" fmla="*/ 8 w 8"/>
                <a:gd name="T3" fmla="*/ 17 h 17"/>
                <a:gd name="T4" fmla="*/ 4 w 8"/>
                <a:gd name="T5" fmla="*/ 0 h 17"/>
                <a:gd name="T6" fmla="*/ 0 w 8"/>
                <a:gd name="T7" fmla="*/ 8 h 17"/>
              </a:gdLst>
              <a:ahLst/>
              <a:cxnLst>
                <a:cxn ang="0">
                  <a:pos x="T0" y="T1"/>
                </a:cxn>
                <a:cxn ang="0">
                  <a:pos x="T2" y="T3"/>
                </a:cxn>
                <a:cxn ang="0">
                  <a:pos x="T4" y="T5"/>
                </a:cxn>
                <a:cxn ang="0">
                  <a:pos x="T6" y="T7"/>
                </a:cxn>
              </a:cxnLst>
              <a:rect l="0" t="0" r="r" b="b"/>
              <a:pathLst>
                <a:path w="8" h="17">
                  <a:moveTo>
                    <a:pt x="0" y="8"/>
                  </a:moveTo>
                  <a:cubicBezTo>
                    <a:pt x="1" y="13"/>
                    <a:pt x="4" y="16"/>
                    <a:pt x="8" y="17"/>
                  </a:cubicBezTo>
                  <a:cubicBezTo>
                    <a:pt x="6" y="12"/>
                    <a:pt x="5" y="6"/>
                    <a:pt x="4" y="0"/>
                  </a:cubicBezTo>
                  <a:cubicBezTo>
                    <a:pt x="2" y="2"/>
                    <a:pt x="0" y="5"/>
                    <a:pt x="0" y="8"/>
                  </a:cubicBezTo>
                  <a:close/>
                </a:path>
              </a:pathLst>
            </a:custGeom>
            <a:solidFill>
              <a:srgbClr val="3C3C48"/>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22" name="任意多边形 107">
              <a:extLst>
                <a:ext uri="{FF2B5EF4-FFF2-40B4-BE49-F238E27FC236}">
                  <a16:creationId xmlns:a16="http://schemas.microsoft.com/office/drawing/2014/main" id="{F7D7829C-3513-4AED-B8DF-0B75723F8160}"/>
                </a:ext>
              </a:extLst>
            </p:cNvPr>
            <p:cNvSpPr/>
            <p:nvPr/>
          </p:nvSpPr>
          <p:spPr bwMode="auto">
            <a:xfrm>
              <a:off x="3783633" y="4758035"/>
              <a:ext cx="61913" cy="61913"/>
            </a:xfrm>
            <a:custGeom>
              <a:avLst/>
              <a:gdLst>
                <a:gd name="T0" fmla="*/ 0 w 20"/>
                <a:gd name="T1" fmla="*/ 10 h 20"/>
                <a:gd name="T2" fmla="*/ 10 w 20"/>
                <a:gd name="T3" fmla="*/ 20 h 20"/>
                <a:gd name="T4" fmla="*/ 19 w 20"/>
                <a:gd name="T5" fmla="*/ 10 h 20"/>
                <a:gd name="T6" fmla="*/ 9 w 20"/>
                <a:gd name="T7" fmla="*/ 0 h 20"/>
                <a:gd name="T8" fmla="*/ 0 w 20"/>
                <a:gd name="T9" fmla="*/ 10 h 20"/>
              </a:gdLst>
              <a:ahLst/>
              <a:cxnLst>
                <a:cxn ang="0">
                  <a:pos x="T0" y="T1"/>
                </a:cxn>
                <a:cxn ang="0">
                  <a:pos x="T2" y="T3"/>
                </a:cxn>
                <a:cxn ang="0">
                  <a:pos x="T4" y="T5"/>
                </a:cxn>
                <a:cxn ang="0">
                  <a:pos x="T6" y="T7"/>
                </a:cxn>
                <a:cxn ang="0">
                  <a:pos x="T8" y="T9"/>
                </a:cxn>
              </a:cxnLst>
              <a:rect l="0" t="0" r="r" b="b"/>
              <a:pathLst>
                <a:path w="20" h="20">
                  <a:moveTo>
                    <a:pt x="0" y="10"/>
                  </a:moveTo>
                  <a:cubicBezTo>
                    <a:pt x="0" y="16"/>
                    <a:pt x="5" y="20"/>
                    <a:pt x="10" y="20"/>
                  </a:cubicBezTo>
                  <a:cubicBezTo>
                    <a:pt x="15" y="19"/>
                    <a:pt x="20" y="15"/>
                    <a:pt x="19" y="10"/>
                  </a:cubicBezTo>
                  <a:cubicBezTo>
                    <a:pt x="19" y="4"/>
                    <a:pt x="15" y="0"/>
                    <a:pt x="9" y="0"/>
                  </a:cubicBezTo>
                  <a:cubicBezTo>
                    <a:pt x="4" y="1"/>
                    <a:pt x="0" y="5"/>
                    <a:pt x="0" y="10"/>
                  </a:cubicBezTo>
                  <a:close/>
                </a:path>
              </a:pathLst>
            </a:custGeom>
            <a:solidFill>
              <a:srgbClr val="3C3C48"/>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23" name="任意多边形 108">
              <a:extLst>
                <a:ext uri="{FF2B5EF4-FFF2-40B4-BE49-F238E27FC236}">
                  <a16:creationId xmlns:a16="http://schemas.microsoft.com/office/drawing/2014/main" id="{8DFFE407-4ABD-4DB7-9798-8C3D7F718D41}"/>
                </a:ext>
              </a:extLst>
            </p:cNvPr>
            <p:cNvSpPr/>
            <p:nvPr/>
          </p:nvSpPr>
          <p:spPr bwMode="auto">
            <a:xfrm>
              <a:off x="3626471" y="4738985"/>
              <a:ext cx="61913" cy="61913"/>
            </a:xfrm>
            <a:custGeom>
              <a:avLst/>
              <a:gdLst>
                <a:gd name="T0" fmla="*/ 0 w 20"/>
                <a:gd name="T1" fmla="*/ 10 h 20"/>
                <a:gd name="T2" fmla="*/ 10 w 20"/>
                <a:gd name="T3" fmla="*/ 20 h 20"/>
                <a:gd name="T4" fmla="*/ 19 w 20"/>
                <a:gd name="T5" fmla="*/ 10 h 20"/>
                <a:gd name="T6" fmla="*/ 10 w 20"/>
                <a:gd name="T7" fmla="*/ 1 h 20"/>
                <a:gd name="T8" fmla="*/ 0 w 20"/>
                <a:gd name="T9" fmla="*/ 10 h 20"/>
              </a:gdLst>
              <a:ahLst/>
              <a:cxnLst>
                <a:cxn ang="0">
                  <a:pos x="T0" y="T1"/>
                </a:cxn>
                <a:cxn ang="0">
                  <a:pos x="T2" y="T3"/>
                </a:cxn>
                <a:cxn ang="0">
                  <a:pos x="T4" y="T5"/>
                </a:cxn>
                <a:cxn ang="0">
                  <a:pos x="T6" y="T7"/>
                </a:cxn>
                <a:cxn ang="0">
                  <a:pos x="T8" y="T9"/>
                </a:cxn>
              </a:cxnLst>
              <a:rect l="0" t="0" r="r" b="b"/>
              <a:pathLst>
                <a:path w="20" h="20">
                  <a:moveTo>
                    <a:pt x="0" y="10"/>
                  </a:moveTo>
                  <a:cubicBezTo>
                    <a:pt x="0" y="16"/>
                    <a:pt x="5" y="20"/>
                    <a:pt x="10" y="20"/>
                  </a:cubicBezTo>
                  <a:cubicBezTo>
                    <a:pt x="15" y="20"/>
                    <a:pt x="20" y="15"/>
                    <a:pt x="19" y="10"/>
                  </a:cubicBezTo>
                  <a:cubicBezTo>
                    <a:pt x="19" y="5"/>
                    <a:pt x="15" y="0"/>
                    <a:pt x="10" y="1"/>
                  </a:cubicBezTo>
                  <a:cubicBezTo>
                    <a:pt x="4" y="1"/>
                    <a:pt x="0" y="5"/>
                    <a:pt x="0" y="10"/>
                  </a:cubicBezTo>
                  <a:close/>
                </a:path>
              </a:pathLst>
            </a:custGeom>
            <a:solidFill>
              <a:srgbClr val="3C3C48"/>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24" name="任意多边形 109">
              <a:extLst>
                <a:ext uri="{FF2B5EF4-FFF2-40B4-BE49-F238E27FC236}">
                  <a16:creationId xmlns:a16="http://schemas.microsoft.com/office/drawing/2014/main" id="{D06ACB48-93AD-4B87-81D6-EB755672C8D7}"/>
                </a:ext>
              </a:extLst>
            </p:cNvPr>
            <p:cNvSpPr/>
            <p:nvPr/>
          </p:nvSpPr>
          <p:spPr bwMode="auto">
            <a:xfrm>
              <a:off x="3734421" y="4592935"/>
              <a:ext cx="58738" cy="60325"/>
            </a:xfrm>
            <a:custGeom>
              <a:avLst/>
              <a:gdLst>
                <a:gd name="T0" fmla="*/ 0 w 19"/>
                <a:gd name="T1" fmla="*/ 10 h 20"/>
                <a:gd name="T2" fmla="*/ 10 w 19"/>
                <a:gd name="T3" fmla="*/ 19 h 20"/>
                <a:gd name="T4" fmla="*/ 19 w 19"/>
                <a:gd name="T5" fmla="*/ 9 h 20"/>
                <a:gd name="T6" fmla="*/ 9 w 19"/>
                <a:gd name="T7" fmla="*/ 0 h 20"/>
                <a:gd name="T8" fmla="*/ 0 w 19"/>
                <a:gd name="T9" fmla="*/ 10 h 20"/>
              </a:gdLst>
              <a:ahLst/>
              <a:cxnLst>
                <a:cxn ang="0">
                  <a:pos x="T0" y="T1"/>
                </a:cxn>
                <a:cxn ang="0">
                  <a:pos x="T2" y="T3"/>
                </a:cxn>
                <a:cxn ang="0">
                  <a:pos x="T4" y="T5"/>
                </a:cxn>
                <a:cxn ang="0">
                  <a:pos x="T6" y="T7"/>
                </a:cxn>
                <a:cxn ang="0">
                  <a:pos x="T8" y="T9"/>
                </a:cxn>
              </a:cxnLst>
              <a:rect l="0" t="0" r="r" b="b"/>
              <a:pathLst>
                <a:path w="19" h="20">
                  <a:moveTo>
                    <a:pt x="0" y="10"/>
                  </a:moveTo>
                  <a:cubicBezTo>
                    <a:pt x="0" y="15"/>
                    <a:pt x="4" y="20"/>
                    <a:pt x="10" y="19"/>
                  </a:cubicBezTo>
                  <a:cubicBezTo>
                    <a:pt x="15" y="19"/>
                    <a:pt x="19" y="15"/>
                    <a:pt x="19" y="9"/>
                  </a:cubicBezTo>
                  <a:cubicBezTo>
                    <a:pt x="19" y="4"/>
                    <a:pt x="14" y="0"/>
                    <a:pt x="9" y="0"/>
                  </a:cubicBezTo>
                  <a:cubicBezTo>
                    <a:pt x="4" y="0"/>
                    <a:pt x="0" y="5"/>
                    <a:pt x="0" y="10"/>
                  </a:cubicBezTo>
                  <a:close/>
                </a:path>
              </a:pathLst>
            </a:custGeom>
            <a:solidFill>
              <a:srgbClr val="3C3C48"/>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25" name="任意多边形 110">
              <a:extLst>
                <a:ext uri="{FF2B5EF4-FFF2-40B4-BE49-F238E27FC236}">
                  <a16:creationId xmlns:a16="http://schemas.microsoft.com/office/drawing/2014/main" id="{4BB298B6-E133-4F1E-A507-C9DEE44F6A7B}"/>
                </a:ext>
              </a:extLst>
            </p:cNvPr>
            <p:cNvSpPr/>
            <p:nvPr/>
          </p:nvSpPr>
          <p:spPr bwMode="auto">
            <a:xfrm>
              <a:off x="3574083" y="4567535"/>
              <a:ext cx="58738" cy="61913"/>
            </a:xfrm>
            <a:custGeom>
              <a:avLst/>
              <a:gdLst>
                <a:gd name="T0" fmla="*/ 0 w 19"/>
                <a:gd name="T1" fmla="*/ 10 h 20"/>
                <a:gd name="T2" fmla="*/ 10 w 19"/>
                <a:gd name="T3" fmla="*/ 19 h 20"/>
                <a:gd name="T4" fmla="*/ 19 w 19"/>
                <a:gd name="T5" fmla="*/ 10 h 20"/>
                <a:gd name="T6" fmla="*/ 9 w 19"/>
                <a:gd name="T7" fmla="*/ 0 h 20"/>
                <a:gd name="T8" fmla="*/ 0 w 19"/>
                <a:gd name="T9" fmla="*/ 10 h 20"/>
              </a:gdLst>
              <a:ahLst/>
              <a:cxnLst>
                <a:cxn ang="0">
                  <a:pos x="T0" y="T1"/>
                </a:cxn>
                <a:cxn ang="0">
                  <a:pos x="T2" y="T3"/>
                </a:cxn>
                <a:cxn ang="0">
                  <a:pos x="T4" y="T5"/>
                </a:cxn>
                <a:cxn ang="0">
                  <a:pos x="T6" y="T7"/>
                </a:cxn>
                <a:cxn ang="0">
                  <a:pos x="T8" y="T9"/>
                </a:cxn>
              </a:cxnLst>
              <a:rect l="0" t="0" r="r" b="b"/>
              <a:pathLst>
                <a:path w="19" h="20">
                  <a:moveTo>
                    <a:pt x="0" y="10"/>
                  </a:moveTo>
                  <a:cubicBezTo>
                    <a:pt x="0" y="15"/>
                    <a:pt x="5" y="20"/>
                    <a:pt x="10" y="19"/>
                  </a:cubicBezTo>
                  <a:cubicBezTo>
                    <a:pt x="15" y="19"/>
                    <a:pt x="19" y="15"/>
                    <a:pt x="19" y="10"/>
                  </a:cubicBezTo>
                  <a:cubicBezTo>
                    <a:pt x="19" y="4"/>
                    <a:pt x="15" y="0"/>
                    <a:pt x="9" y="0"/>
                  </a:cubicBezTo>
                  <a:cubicBezTo>
                    <a:pt x="4" y="0"/>
                    <a:pt x="0" y="5"/>
                    <a:pt x="0" y="10"/>
                  </a:cubicBezTo>
                  <a:close/>
                </a:path>
              </a:pathLst>
            </a:custGeom>
            <a:solidFill>
              <a:srgbClr val="3C3C48"/>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26" name="任意多边形 111">
              <a:extLst>
                <a:ext uri="{FF2B5EF4-FFF2-40B4-BE49-F238E27FC236}">
                  <a16:creationId xmlns:a16="http://schemas.microsoft.com/office/drawing/2014/main" id="{7D5C9B89-55BF-4D4C-B0CD-212B45F6C26C}"/>
                </a:ext>
              </a:extLst>
            </p:cNvPr>
            <p:cNvSpPr/>
            <p:nvPr/>
          </p:nvSpPr>
          <p:spPr bwMode="auto">
            <a:xfrm>
              <a:off x="3497883" y="4415135"/>
              <a:ext cx="58738" cy="60325"/>
            </a:xfrm>
            <a:custGeom>
              <a:avLst/>
              <a:gdLst>
                <a:gd name="T0" fmla="*/ 0 w 19"/>
                <a:gd name="T1" fmla="*/ 10 h 20"/>
                <a:gd name="T2" fmla="*/ 10 w 19"/>
                <a:gd name="T3" fmla="*/ 20 h 20"/>
                <a:gd name="T4" fmla="*/ 19 w 19"/>
                <a:gd name="T5" fmla="*/ 10 h 20"/>
                <a:gd name="T6" fmla="*/ 9 w 19"/>
                <a:gd name="T7" fmla="*/ 0 h 20"/>
                <a:gd name="T8" fmla="*/ 0 w 19"/>
                <a:gd name="T9" fmla="*/ 10 h 20"/>
              </a:gdLst>
              <a:ahLst/>
              <a:cxnLst>
                <a:cxn ang="0">
                  <a:pos x="T0" y="T1"/>
                </a:cxn>
                <a:cxn ang="0">
                  <a:pos x="T2" y="T3"/>
                </a:cxn>
                <a:cxn ang="0">
                  <a:pos x="T4" y="T5"/>
                </a:cxn>
                <a:cxn ang="0">
                  <a:pos x="T6" y="T7"/>
                </a:cxn>
                <a:cxn ang="0">
                  <a:pos x="T8" y="T9"/>
                </a:cxn>
              </a:cxnLst>
              <a:rect l="0" t="0" r="r" b="b"/>
              <a:pathLst>
                <a:path w="19" h="20">
                  <a:moveTo>
                    <a:pt x="0" y="10"/>
                  </a:moveTo>
                  <a:cubicBezTo>
                    <a:pt x="0" y="16"/>
                    <a:pt x="5" y="20"/>
                    <a:pt x="10" y="20"/>
                  </a:cubicBezTo>
                  <a:cubicBezTo>
                    <a:pt x="15" y="19"/>
                    <a:pt x="19" y="15"/>
                    <a:pt x="19" y="10"/>
                  </a:cubicBezTo>
                  <a:cubicBezTo>
                    <a:pt x="19" y="4"/>
                    <a:pt x="15" y="0"/>
                    <a:pt x="9" y="0"/>
                  </a:cubicBezTo>
                  <a:cubicBezTo>
                    <a:pt x="4" y="0"/>
                    <a:pt x="0" y="5"/>
                    <a:pt x="0" y="10"/>
                  </a:cubicBezTo>
                  <a:close/>
                </a:path>
              </a:pathLst>
            </a:custGeom>
            <a:solidFill>
              <a:srgbClr val="3C3C48"/>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27" name="任意多边形 112">
              <a:extLst>
                <a:ext uri="{FF2B5EF4-FFF2-40B4-BE49-F238E27FC236}">
                  <a16:creationId xmlns:a16="http://schemas.microsoft.com/office/drawing/2014/main" id="{75253AFF-86A6-45CD-9EB9-4E019687053E}"/>
                </a:ext>
              </a:extLst>
            </p:cNvPr>
            <p:cNvSpPr/>
            <p:nvPr/>
          </p:nvSpPr>
          <p:spPr bwMode="auto">
            <a:xfrm>
              <a:off x="3240708" y="4277022"/>
              <a:ext cx="33338" cy="57150"/>
            </a:xfrm>
            <a:custGeom>
              <a:avLst/>
              <a:gdLst>
                <a:gd name="T0" fmla="*/ 0 w 11"/>
                <a:gd name="T1" fmla="*/ 19 h 19"/>
                <a:gd name="T2" fmla="*/ 2 w 11"/>
                <a:gd name="T3" fmla="*/ 19 h 19"/>
                <a:gd name="T4" fmla="*/ 11 w 11"/>
                <a:gd name="T5" fmla="*/ 10 h 19"/>
                <a:gd name="T6" fmla="*/ 1 w 11"/>
                <a:gd name="T7" fmla="*/ 0 h 19"/>
                <a:gd name="T8" fmla="*/ 0 w 11"/>
                <a:gd name="T9" fmla="*/ 19 h 19"/>
              </a:gdLst>
              <a:ahLst/>
              <a:cxnLst>
                <a:cxn ang="0">
                  <a:pos x="T0" y="T1"/>
                </a:cxn>
                <a:cxn ang="0">
                  <a:pos x="T2" y="T3"/>
                </a:cxn>
                <a:cxn ang="0">
                  <a:pos x="T4" y="T5"/>
                </a:cxn>
                <a:cxn ang="0">
                  <a:pos x="T6" y="T7"/>
                </a:cxn>
                <a:cxn ang="0">
                  <a:pos x="T8" y="T9"/>
                </a:cxn>
              </a:cxnLst>
              <a:rect l="0" t="0" r="r" b="b"/>
              <a:pathLst>
                <a:path w="11" h="19">
                  <a:moveTo>
                    <a:pt x="0" y="19"/>
                  </a:moveTo>
                  <a:cubicBezTo>
                    <a:pt x="0" y="19"/>
                    <a:pt x="1" y="19"/>
                    <a:pt x="2" y="19"/>
                  </a:cubicBezTo>
                  <a:cubicBezTo>
                    <a:pt x="7" y="19"/>
                    <a:pt x="11" y="15"/>
                    <a:pt x="11" y="10"/>
                  </a:cubicBezTo>
                  <a:cubicBezTo>
                    <a:pt x="11" y="4"/>
                    <a:pt x="7" y="0"/>
                    <a:pt x="1" y="0"/>
                  </a:cubicBezTo>
                  <a:cubicBezTo>
                    <a:pt x="1" y="6"/>
                    <a:pt x="0" y="12"/>
                    <a:pt x="0" y="19"/>
                  </a:cubicBezTo>
                  <a:close/>
                </a:path>
              </a:pathLst>
            </a:custGeom>
            <a:solidFill>
              <a:srgbClr val="3C3C48"/>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28" name="任意多边形 113">
              <a:extLst>
                <a:ext uri="{FF2B5EF4-FFF2-40B4-BE49-F238E27FC236}">
                  <a16:creationId xmlns:a16="http://schemas.microsoft.com/office/drawing/2014/main" id="{7E508B15-93A5-4565-89CB-E0C14F373791}"/>
                </a:ext>
              </a:extLst>
            </p:cNvPr>
            <p:cNvSpPr/>
            <p:nvPr/>
          </p:nvSpPr>
          <p:spPr bwMode="auto">
            <a:xfrm>
              <a:off x="3393108" y="4300835"/>
              <a:ext cx="58738" cy="58738"/>
            </a:xfrm>
            <a:custGeom>
              <a:avLst/>
              <a:gdLst>
                <a:gd name="T0" fmla="*/ 0 w 19"/>
                <a:gd name="T1" fmla="*/ 10 h 19"/>
                <a:gd name="T2" fmla="*/ 10 w 19"/>
                <a:gd name="T3" fmla="*/ 19 h 19"/>
                <a:gd name="T4" fmla="*/ 19 w 19"/>
                <a:gd name="T5" fmla="*/ 9 h 19"/>
                <a:gd name="T6" fmla="*/ 9 w 19"/>
                <a:gd name="T7" fmla="*/ 0 h 19"/>
                <a:gd name="T8" fmla="*/ 0 w 19"/>
                <a:gd name="T9" fmla="*/ 10 h 19"/>
              </a:gdLst>
              <a:ahLst/>
              <a:cxnLst>
                <a:cxn ang="0">
                  <a:pos x="T0" y="T1"/>
                </a:cxn>
                <a:cxn ang="0">
                  <a:pos x="T2" y="T3"/>
                </a:cxn>
                <a:cxn ang="0">
                  <a:pos x="T4" y="T5"/>
                </a:cxn>
                <a:cxn ang="0">
                  <a:pos x="T6" y="T7"/>
                </a:cxn>
                <a:cxn ang="0">
                  <a:pos x="T8" y="T9"/>
                </a:cxn>
              </a:cxnLst>
              <a:rect l="0" t="0" r="r" b="b"/>
              <a:pathLst>
                <a:path w="19" h="19">
                  <a:moveTo>
                    <a:pt x="0" y="10"/>
                  </a:moveTo>
                  <a:cubicBezTo>
                    <a:pt x="0" y="15"/>
                    <a:pt x="4" y="19"/>
                    <a:pt x="10" y="19"/>
                  </a:cubicBezTo>
                  <a:cubicBezTo>
                    <a:pt x="15" y="19"/>
                    <a:pt x="19" y="15"/>
                    <a:pt x="19" y="9"/>
                  </a:cubicBezTo>
                  <a:cubicBezTo>
                    <a:pt x="19" y="4"/>
                    <a:pt x="14" y="0"/>
                    <a:pt x="9" y="0"/>
                  </a:cubicBezTo>
                  <a:cubicBezTo>
                    <a:pt x="4" y="0"/>
                    <a:pt x="0" y="5"/>
                    <a:pt x="0" y="10"/>
                  </a:cubicBezTo>
                  <a:close/>
                </a:path>
              </a:pathLst>
            </a:custGeom>
            <a:solidFill>
              <a:srgbClr val="3C3C48"/>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29" name="任意多边形 114">
              <a:extLst>
                <a:ext uri="{FF2B5EF4-FFF2-40B4-BE49-F238E27FC236}">
                  <a16:creationId xmlns:a16="http://schemas.microsoft.com/office/drawing/2014/main" id="{D4629402-106C-4F54-AAB2-DFAFA88C4346}"/>
                </a:ext>
              </a:extLst>
            </p:cNvPr>
            <p:cNvSpPr/>
            <p:nvPr/>
          </p:nvSpPr>
          <p:spPr bwMode="auto">
            <a:xfrm>
              <a:off x="3289921" y="4408785"/>
              <a:ext cx="57150" cy="60325"/>
            </a:xfrm>
            <a:custGeom>
              <a:avLst/>
              <a:gdLst>
                <a:gd name="T0" fmla="*/ 0 w 19"/>
                <a:gd name="T1" fmla="*/ 10 h 20"/>
                <a:gd name="T2" fmla="*/ 10 w 19"/>
                <a:gd name="T3" fmla="*/ 20 h 20"/>
                <a:gd name="T4" fmla="*/ 19 w 19"/>
                <a:gd name="T5" fmla="*/ 10 h 20"/>
                <a:gd name="T6" fmla="*/ 9 w 19"/>
                <a:gd name="T7" fmla="*/ 0 h 20"/>
                <a:gd name="T8" fmla="*/ 0 w 19"/>
                <a:gd name="T9" fmla="*/ 10 h 20"/>
              </a:gdLst>
              <a:ahLst/>
              <a:cxnLst>
                <a:cxn ang="0">
                  <a:pos x="T0" y="T1"/>
                </a:cxn>
                <a:cxn ang="0">
                  <a:pos x="T2" y="T3"/>
                </a:cxn>
                <a:cxn ang="0">
                  <a:pos x="T4" y="T5"/>
                </a:cxn>
                <a:cxn ang="0">
                  <a:pos x="T6" y="T7"/>
                </a:cxn>
                <a:cxn ang="0">
                  <a:pos x="T8" y="T9"/>
                </a:cxn>
              </a:cxnLst>
              <a:rect l="0" t="0" r="r" b="b"/>
              <a:pathLst>
                <a:path w="19" h="20">
                  <a:moveTo>
                    <a:pt x="0" y="10"/>
                  </a:moveTo>
                  <a:cubicBezTo>
                    <a:pt x="0" y="16"/>
                    <a:pt x="4" y="20"/>
                    <a:pt x="10" y="20"/>
                  </a:cubicBezTo>
                  <a:cubicBezTo>
                    <a:pt x="15" y="19"/>
                    <a:pt x="19" y="15"/>
                    <a:pt x="19" y="10"/>
                  </a:cubicBezTo>
                  <a:cubicBezTo>
                    <a:pt x="19" y="4"/>
                    <a:pt x="14" y="0"/>
                    <a:pt x="9" y="0"/>
                  </a:cubicBezTo>
                  <a:cubicBezTo>
                    <a:pt x="4" y="1"/>
                    <a:pt x="0" y="5"/>
                    <a:pt x="0" y="10"/>
                  </a:cubicBezTo>
                  <a:close/>
                </a:path>
              </a:pathLst>
            </a:custGeom>
            <a:solidFill>
              <a:srgbClr val="3C3C48"/>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30" name="任意多边形 115">
              <a:extLst>
                <a:ext uri="{FF2B5EF4-FFF2-40B4-BE49-F238E27FC236}">
                  <a16:creationId xmlns:a16="http://schemas.microsoft.com/office/drawing/2014/main" id="{A63600D0-C723-445D-A5F4-51F3B6CB0507}"/>
                </a:ext>
              </a:extLst>
            </p:cNvPr>
            <p:cNvSpPr/>
            <p:nvPr/>
          </p:nvSpPr>
          <p:spPr bwMode="auto">
            <a:xfrm>
              <a:off x="3475658" y="4662785"/>
              <a:ext cx="61913" cy="61913"/>
            </a:xfrm>
            <a:custGeom>
              <a:avLst/>
              <a:gdLst>
                <a:gd name="T0" fmla="*/ 0 w 20"/>
                <a:gd name="T1" fmla="*/ 10 h 20"/>
                <a:gd name="T2" fmla="*/ 10 w 20"/>
                <a:gd name="T3" fmla="*/ 20 h 20"/>
                <a:gd name="T4" fmla="*/ 19 w 20"/>
                <a:gd name="T5" fmla="*/ 10 h 20"/>
                <a:gd name="T6" fmla="*/ 9 w 20"/>
                <a:gd name="T7" fmla="*/ 1 h 20"/>
                <a:gd name="T8" fmla="*/ 0 w 20"/>
                <a:gd name="T9" fmla="*/ 10 h 20"/>
              </a:gdLst>
              <a:ahLst/>
              <a:cxnLst>
                <a:cxn ang="0">
                  <a:pos x="T0" y="T1"/>
                </a:cxn>
                <a:cxn ang="0">
                  <a:pos x="T2" y="T3"/>
                </a:cxn>
                <a:cxn ang="0">
                  <a:pos x="T4" y="T5"/>
                </a:cxn>
                <a:cxn ang="0">
                  <a:pos x="T6" y="T7"/>
                </a:cxn>
                <a:cxn ang="0">
                  <a:pos x="T8" y="T9"/>
                </a:cxn>
              </a:cxnLst>
              <a:rect l="0" t="0" r="r" b="b"/>
              <a:pathLst>
                <a:path w="20" h="20">
                  <a:moveTo>
                    <a:pt x="0" y="10"/>
                  </a:moveTo>
                  <a:cubicBezTo>
                    <a:pt x="0" y="16"/>
                    <a:pt x="5" y="20"/>
                    <a:pt x="10" y="20"/>
                  </a:cubicBezTo>
                  <a:cubicBezTo>
                    <a:pt x="15" y="20"/>
                    <a:pt x="20" y="15"/>
                    <a:pt x="19" y="10"/>
                  </a:cubicBezTo>
                  <a:cubicBezTo>
                    <a:pt x="19" y="5"/>
                    <a:pt x="15" y="0"/>
                    <a:pt x="9" y="1"/>
                  </a:cubicBezTo>
                  <a:cubicBezTo>
                    <a:pt x="4" y="1"/>
                    <a:pt x="0" y="5"/>
                    <a:pt x="0" y="10"/>
                  </a:cubicBezTo>
                  <a:close/>
                </a:path>
              </a:pathLst>
            </a:custGeom>
            <a:solidFill>
              <a:srgbClr val="3C3C48"/>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31" name="任意多边形 116">
              <a:extLst>
                <a:ext uri="{FF2B5EF4-FFF2-40B4-BE49-F238E27FC236}">
                  <a16:creationId xmlns:a16="http://schemas.microsoft.com/office/drawing/2014/main" id="{94FA518B-2B0A-4315-B4C6-21DE5694C776}"/>
                </a:ext>
              </a:extLst>
            </p:cNvPr>
            <p:cNvSpPr/>
            <p:nvPr/>
          </p:nvSpPr>
          <p:spPr bwMode="auto">
            <a:xfrm>
              <a:off x="3888408" y="4853285"/>
              <a:ext cx="60325" cy="61913"/>
            </a:xfrm>
            <a:custGeom>
              <a:avLst/>
              <a:gdLst>
                <a:gd name="T0" fmla="*/ 1 w 20"/>
                <a:gd name="T1" fmla="*/ 10 h 20"/>
                <a:gd name="T2" fmla="*/ 11 w 20"/>
                <a:gd name="T3" fmla="*/ 20 h 20"/>
                <a:gd name="T4" fmla="*/ 20 w 20"/>
                <a:gd name="T5" fmla="*/ 10 h 20"/>
                <a:gd name="T6" fmla="*/ 10 w 20"/>
                <a:gd name="T7" fmla="*/ 0 h 20"/>
                <a:gd name="T8" fmla="*/ 1 w 20"/>
                <a:gd name="T9" fmla="*/ 10 h 20"/>
              </a:gdLst>
              <a:ahLst/>
              <a:cxnLst>
                <a:cxn ang="0">
                  <a:pos x="T0" y="T1"/>
                </a:cxn>
                <a:cxn ang="0">
                  <a:pos x="T2" y="T3"/>
                </a:cxn>
                <a:cxn ang="0">
                  <a:pos x="T4" y="T5"/>
                </a:cxn>
                <a:cxn ang="0">
                  <a:pos x="T6" y="T7"/>
                </a:cxn>
                <a:cxn ang="0">
                  <a:pos x="T8" y="T9"/>
                </a:cxn>
              </a:cxnLst>
              <a:rect l="0" t="0" r="r" b="b"/>
              <a:pathLst>
                <a:path w="20" h="20">
                  <a:moveTo>
                    <a:pt x="1" y="10"/>
                  </a:moveTo>
                  <a:cubicBezTo>
                    <a:pt x="1" y="16"/>
                    <a:pt x="5" y="20"/>
                    <a:pt x="11" y="20"/>
                  </a:cubicBezTo>
                  <a:cubicBezTo>
                    <a:pt x="16" y="19"/>
                    <a:pt x="20" y="15"/>
                    <a:pt x="20" y="10"/>
                  </a:cubicBezTo>
                  <a:cubicBezTo>
                    <a:pt x="20" y="4"/>
                    <a:pt x="15" y="0"/>
                    <a:pt x="10" y="0"/>
                  </a:cubicBezTo>
                  <a:cubicBezTo>
                    <a:pt x="5" y="1"/>
                    <a:pt x="0" y="5"/>
                    <a:pt x="1" y="10"/>
                  </a:cubicBezTo>
                  <a:close/>
                </a:path>
              </a:pathLst>
            </a:custGeom>
            <a:solidFill>
              <a:srgbClr val="3C3C48"/>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32" name="任意多边形 117">
              <a:extLst>
                <a:ext uri="{FF2B5EF4-FFF2-40B4-BE49-F238E27FC236}">
                  <a16:creationId xmlns:a16="http://schemas.microsoft.com/office/drawing/2014/main" id="{33CAE0B7-D401-41B0-A7F6-C8E2A29B3A16}"/>
                </a:ext>
              </a:extLst>
            </p:cNvPr>
            <p:cNvSpPr/>
            <p:nvPr/>
          </p:nvSpPr>
          <p:spPr bwMode="auto">
            <a:xfrm>
              <a:off x="3691558" y="4883447"/>
              <a:ext cx="58738" cy="58738"/>
            </a:xfrm>
            <a:custGeom>
              <a:avLst/>
              <a:gdLst>
                <a:gd name="T0" fmla="*/ 0 w 19"/>
                <a:gd name="T1" fmla="*/ 10 h 19"/>
                <a:gd name="T2" fmla="*/ 10 w 19"/>
                <a:gd name="T3" fmla="*/ 19 h 19"/>
                <a:gd name="T4" fmla="*/ 19 w 19"/>
                <a:gd name="T5" fmla="*/ 9 h 19"/>
                <a:gd name="T6" fmla="*/ 9 w 19"/>
                <a:gd name="T7" fmla="*/ 0 h 19"/>
                <a:gd name="T8" fmla="*/ 0 w 19"/>
                <a:gd name="T9" fmla="*/ 10 h 19"/>
              </a:gdLst>
              <a:ahLst/>
              <a:cxnLst>
                <a:cxn ang="0">
                  <a:pos x="T0" y="T1"/>
                </a:cxn>
                <a:cxn ang="0">
                  <a:pos x="T2" y="T3"/>
                </a:cxn>
                <a:cxn ang="0">
                  <a:pos x="T4" y="T5"/>
                </a:cxn>
                <a:cxn ang="0">
                  <a:pos x="T6" y="T7"/>
                </a:cxn>
                <a:cxn ang="0">
                  <a:pos x="T8" y="T9"/>
                </a:cxn>
              </a:cxnLst>
              <a:rect l="0" t="0" r="r" b="b"/>
              <a:pathLst>
                <a:path w="19" h="19">
                  <a:moveTo>
                    <a:pt x="0" y="10"/>
                  </a:moveTo>
                  <a:cubicBezTo>
                    <a:pt x="0" y="15"/>
                    <a:pt x="5" y="19"/>
                    <a:pt x="10" y="19"/>
                  </a:cubicBezTo>
                  <a:cubicBezTo>
                    <a:pt x="15" y="19"/>
                    <a:pt x="19" y="15"/>
                    <a:pt x="19" y="9"/>
                  </a:cubicBezTo>
                  <a:cubicBezTo>
                    <a:pt x="19" y="4"/>
                    <a:pt x="15" y="0"/>
                    <a:pt x="9" y="0"/>
                  </a:cubicBezTo>
                  <a:cubicBezTo>
                    <a:pt x="4" y="0"/>
                    <a:pt x="0" y="5"/>
                    <a:pt x="0" y="10"/>
                  </a:cubicBezTo>
                  <a:close/>
                </a:path>
              </a:pathLst>
            </a:custGeom>
            <a:solidFill>
              <a:srgbClr val="3C3C48"/>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33" name="任意多边形 118">
              <a:extLst>
                <a:ext uri="{FF2B5EF4-FFF2-40B4-BE49-F238E27FC236}">
                  <a16:creationId xmlns:a16="http://schemas.microsoft.com/office/drawing/2014/main" id="{8241D776-352C-44FD-8D6A-BE296F7DC80F}"/>
                </a:ext>
              </a:extLst>
            </p:cNvPr>
            <p:cNvSpPr/>
            <p:nvPr/>
          </p:nvSpPr>
          <p:spPr bwMode="auto">
            <a:xfrm>
              <a:off x="3991596" y="4948535"/>
              <a:ext cx="42863" cy="55563"/>
            </a:xfrm>
            <a:custGeom>
              <a:avLst/>
              <a:gdLst>
                <a:gd name="T0" fmla="*/ 1 w 14"/>
                <a:gd name="T1" fmla="*/ 10 h 18"/>
                <a:gd name="T2" fmla="*/ 5 w 14"/>
                <a:gd name="T3" fmla="*/ 18 h 18"/>
                <a:gd name="T4" fmla="*/ 14 w 14"/>
                <a:gd name="T5" fmla="*/ 10 h 18"/>
                <a:gd name="T6" fmla="*/ 11 w 14"/>
                <a:gd name="T7" fmla="*/ 0 h 18"/>
                <a:gd name="T8" fmla="*/ 10 w 14"/>
                <a:gd name="T9" fmla="*/ 0 h 18"/>
                <a:gd name="T10" fmla="*/ 1 w 14"/>
                <a:gd name="T11" fmla="*/ 10 h 18"/>
              </a:gdLst>
              <a:ahLst/>
              <a:cxnLst>
                <a:cxn ang="0">
                  <a:pos x="T0" y="T1"/>
                </a:cxn>
                <a:cxn ang="0">
                  <a:pos x="T2" y="T3"/>
                </a:cxn>
                <a:cxn ang="0">
                  <a:pos x="T4" y="T5"/>
                </a:cxn>
                <a:cxn ang="0">
                  <a:pos x="T6" y="T7"/>
                </a:cxn>
                <a:cxn ang="0">
                  <a:pos x="T8" y="T9"/>
                </a:cxn>
                <a:cxn ang="0">
                  <a:pos x="T10" y="T11"/>
                </a:cxn>
              </a:cxnLst>
              <a:rect l="0" t="0" r="r" b="b"/>
              <a:pathLst>
                <a:path w="14" h="18">
                  <a:moveTo>
                    <a:pt x="1" y="10"/>
                  </a:moveTo>
                  <a:cubicBezTo>
                    <a:pt x="1" y="13"/>
                    <a:pt x="2" y="16"/>
                    <a:pt x="5" y="18"/>
                  </a:cubicBezTo>
                  <a:cubicBezTo>
                    <a:pt x="10" y="13"/>
                    <a:pt x="14" y="10"/>
                    <a:pt x="14" y="10"/>
                  </a:cubicBezTo>
                  <a:cubicBezTo>
                    <a:pt x="13" y="7"/>
                    <a:pt x="12" y="4"/>
                    <a:pt x="11" y="0"/>
                  </a:cubicBezTo>
                  <a:cubicBezTo>
                    <a:pt x="11" y="0"/>
                    <a:pt x="10" y="0"/>
                    <a:pt x="10" y="0"/>
                  </a:cubicBezTo>
                  <a:cubicBezTo>
                    <a:pt x="5" y="0"/>
                    <a:pt x="0" y="5"/>
                    <a:pt x="1" y="10"/>
                  </a:cubicBezTo>
                  <a:close/>
                </a:path>
              </a:pathLst>
            </a:custGeom>
            <a:solidFill>
              <a:srgbClr val="3C3C48"/>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34" name="任意多边形 119">
              <a:extLst>
                <a:ext uri="{FF2B5EF4-FFF2-40B4-BE49-F238E27FC236}">
                  <a16:creationId xmlns:a16="http://schemas.microsoft.com/office/drawing/2014/main" id="{94BBB211-9414-4852-AB1E-DC387C8482DF}"/>
                </a:ext>
              </a:extLst>
            </p:cNvPr>
            <p:cNvSpPr/>
            <p:nvPr/>
          </p:nvSpPr>
          <p:spPr bwMode="auto">
            <a:xfrm>
              <a:off x="3191496" y="3070522"/>
              <a:ext cx="703263" cy="1227138"/>
            </a:xfrm>
            <a:custGeom>
              <a:avLst/>
              <a:gdLst>
                <a:gd name="T0" fmla="*/ 14 w 229"/>
                <a:gd name="T1" fmla="*/ 366 h 400"/>
                <a:gd name="T2" fmla="*/ 229 w 229"/>
                <a:gd name="T3" fmla="*/ 359 h 400"/>
                <a:gd name="T4" fmla="*/ 212 w 229"/>
                <a:gd name="T5" fmla="*/ 237 h 400"/>
                <a:gd name="T6" fmla="*/ 213 w 229"/>
                <a:gd name="T7" fmla="*/ 221 h 400"/>
                <a:gd name="T8" fmla="*/ 213 w 229"/>
                <a:gd name="T9" fmla="*/ 207 h 400"/>
                <a:gd name="T10" fmla="*/ 220 w 229"/>
                <a:gd name="T11" fmla="*/ 50 h 400"/>
                <a:gd name="T12" fmla="*/ 206 w 229"/>
                <a:gd name="T13" fmla="*/ 38 h 400"/>
                <a:gd name="T14" fmla="*/ 198 w 229"/>
                <a:gd name="T15" fmla="*/ 33 h 400"/>
                <a:gd name="T16" fmla="*/ 177 w 229"/>
                <a:gd name="T17" fmla="*/ 22 h 400"/>
                <a:gd name="T18" fmla="*/ 133 w 229"/>
                <a:gd name="T19" fmla="*/ 0 h 400"/>
                <a:gd name="T20" fmla="*/ 110 w 229"/>
                <a:gd name="T21" fmla="*/ 7 h 400"/>
                <a:gd name="T22" fmla="*/ 110 w 229"/>
                <a:gd name="T23" fmla="*/ 7 h 400"/>
                <a:gd name="T24" fmla="*/ 109 w 229"/>
                <a:gd name="T25" fmla="*/ 7 h 400"/>
                <a:gd name="T26" fmla="*/ 86 w 229"/>
                <a:gd name="T27" fmla="*/ 2 h 400"/>
                <a:gd name="T28" fmla="*/ 48 w 229"/>
                <a:gd name="T29" fmla="*/ 24 h 400"/>
                <a:gd name="T30" fmla="*/ 17 w 229"/>
                <a:gd name="T31" fmla="*/ 44 h 400"/>
                <a:gd name="T32" fmla="*/ 4 w 229"/>
                <a:gd name="T33" fmla="*/ 56 h 400"/>
                <a:gd name="T34" fmla="*/ 6 w 229"/>
                <a:gd name="T35" fmla="*/ 106 h 400"/>
                <a:gd name="T36" fmla="*/ 19 w 229"/>
                <a:gd name="T37" fmla="*/ 209 h 400"/>
                <a:gd name="T38" fmla="*/ 22 w 229"/>
                <a:gd name="T39" fmla="*/ 243 h 400"/>
                <a:gd name="T40" fmla="*/ 14 w 229"/>
                <a:gd name="T41" fmla="*/ 366 h 4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29" h="400">
                  <a:moveTo>
                    <a:pt x="14" y="366"/>
                  </a:moveTo>
                  <a:cubicBezTo>
                    <a:pt x="69" y="400"/>
                    <a:pt x="168" y="394"/>
                    <a:pt x="229" y="359"/>
                  </a:cubicBezTo>
                  <a:cubicBezTo>
                    <a:pt x="221" y="323"/>
                    <a:pt x="212" y="286"/>
                    <a:pt x="212" y="237"/>
                  </a:cubicBezTo>
                  <a:cubicBezTo>
                    <a:pt x="213" y="232"/>
                    <a:pt x="213" y="226"/>
                    <a:pt x="213" y="221"/>
                  </a:cubicBezTo>
                  <a:cubicBezTo>
                    <a:pt x="213" y="216"/>
                    <a:pt x="213" y="212"/>
                    <a:pt x="213" y="207"/>
                  </a:cubicBezTo>
                  <a:cubicBezTo>
                    <a:pt x="216" y="125"/>
                    <a:pt x="227" y="58"/>
                    <a:pt x="220" y="50"/>
                  </a:cubicBezTo>
                  <a:cubicBezTo>
                    <a:pt x="217" y="46"/>
                    <a:pt x="212" y="42"/>
                    <a:pt x="206" y="38"/>
                  </a:cubicBezTo>
                  <a:cubicBezTo>
                    <a:pt x="203" y="36"/>
                    <a:pt x="201" y="35"/>
                    <a:pt x="198" y="33"/>
                  </a:cubicBezTo>
                  <a:cubicBezTo>
                    <a:pt x="191" y="30"/>
                    <a:pt x="184" y="26"/>
                    <a:pt x="177" y="22"/>
                  </a:cubicBezTo>
                  <a:cubicBezTo>
                    <a:pt x="159" y="14"/>
                    <a:pt x="142" y="6"/>
                    <a:pt x="133" y="0"/>
                  </a:cubicBezTo>
                  <a:cubicBezTo>
                    <a:pt x="125" y="4"/>
                    <a:pt x="118" y="7"/>
                    <a:pt x="110" y="7"/>
                  </a:cubicBezTo>
                  <a:cubicBezTo>
                    <a:pt x="110" y="7"/>
                    <a:pt x="110" y="7"/>
                    <a:pt x="110" y="7"/>
                  </a:cubicBezTo>
                  <a:cubicBezTo>
                    <a:pt x="110" y="7"/>
                    <a:pt x="109" y="7"/>
                    <a:pt x="109" y="7"/>
                  </a:cubicBezTo>
                  <a:cubicBezTo>
                    <a:pt x="102" y="7"/>
                    <a:pt x="95" y="5"/>
                    <a:pt x="86" y="2"/>
                  </a:cubicBezTo>
                  <a:cubicBezTo>
                    <a:pt x="78" y="7"/>
                    <a:pt x="63" y="15"/>
                    <a:pt x="48" y="24"/>
                  </a:cubicBezTo>
                  <a:cubicBezTo>
                    <a:pt x="37" y="30"/>
                    <a:pt x="26" y="37"/>
                    <a:pt x="17" y="44"/>
                  </a:cubicBezTo>
                  <a:cubicBezTo>
                    <a:pt x="11" y="48"/>
                    <a:pt x="6" y="52"/>
                    <a:pt x="4" y="56"/>
                  </a:cubicBezTo>
                  <a:cubicBezTo>
                    <a:pt x="0" y="60"/>
                    <a:pt x="2" y="79"/>
                    <a:pt x="6" y="106"/>
                  </a:cubicBezTo>
                  <a:cubicBezTo>
                    <a:pt x="10" y="134"/>
                    <a:pt x="15" y="170"/>
                    <a:pt x="19" y="209"/>
                  </a:cubicBezTo>
                  <a:cubicBezTo>
                    <a:pt x="20" y="220"/>
                    <a:pt x="21" y="232"/>
                    <a:pt x="22" y="243"/>
                  </a:cubicBezTo>
                  <a:cubicBezTo>
                    <a:pt x="25" y="292"/>
                    <a:pt x="19" y="329"/>
                    <a:pt x="14" y="366"/>
                  </a:cubicBezTo>
                  <a:close/>
                </a:path>
              </a:pathLst>
            </a:custGeom>
            <a:solidFill>
              <a:srgbClr val="FF682E"/>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35" name="任意多边形 120">
              <a:extLst>
                <a:ext uri="{FF2B5EF4-FFF2-40B4-BE49-F238E27FC236}">
                  <a16:creationId xmlns:a16="http://schemas.microsoft.com/office/drawing/2014/main" id="{5C66C48C-700E-41C1-8649-44C8075D7713}"/>
                </a:ext>
              </a:extLst>
            </p:cNvPr>
            <p:cNvSpPr/>
            <p:nvPr/>
          </p:nvSpPr>
          <p:spPr bwMode="auto">
            <a:xfrm>
              <a:off x="3337546" y="3826172"/>
              <a:ext cx="446088" cy="247650"/>
            </a:xfrm>
            <a:custGeom>
              <a:avLst/>
              <a:gdLst>
                <a:gd name="T0" fmla="*/ 3 w 145"/>
                <a:gd name="T1" fmla="*/ 81 h 81"/>
                <a:gd name="T2" fmla="*/ 3 w 145"/>
                <a:gd name="T3" fmla="*/ 81 h 81"/>
                <a:gd name="T4" fmla="*/ 105 w 145"/>
                <a:gd name="T5" fmla="*/ 41 h 81"/>
                <a:gd name="T6" fmla="*/ 145 w 145"/>
                <a:gd name="T7" fmla="*/ 4 h 81"/>
                <a:gd name="T8" fmla="*/ 144 w 145"/>
                <a:gd name="T9" fmla="*/ 1 h 81"/>
                <a:gd name="T10" fmla="*/ 141 w 145"/>
                <a:gd name="T11" fmla="*/ 1 h 81"/>
                <a:gd name="T12" fmla="*/ 102 w 145"/>
                <a:gd name="T13" fmla="*/ 38 h 81"/>
                <a:gd name="T14" fmla="*/ 2 w 145"/>
                <a:gd name="T15" fmla="*/ 77 h 81"/>
                <a:gd name="T16" fmla="*/ 0 w 145"/>
                <a:gd name="T17" fmla="*/ 79 h 81"/>
                <a:gd name="T18" fmla="*/ 3 w 145"/>
                <a:gd name="T19" fmla="*/ 81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5" h="81">
                  <a:moveTo>
                    <a:pt x="3" y="81"/>
                  </a:moveTo>
                  <a:cubicBezTo>
                    <a:pt x="3" y="81"/>
                    <a:pt x="3" y="81"/>
                    <a:pt x="3" y="81"/>
                  </a:cubicBezTo>
                  <a:cubicBezTo>
                    <a:pt x="46" y="79"/>
                    <a:pt x="82" y="58"/>
                    <a:pt x="105" y="41"/>
                  </a:cubicBezTo>
                  <a:cubicBezTo>
                    <a:pt x="130" y="22"/>
                    <a:pt x="144" y="4"/>
                    <a:pt x="145" y="4"/>
                  </a:cubicBezTo>
                  <a:cubicBezTo>
                    <a:pt x="145" y="3"/>
                    <a:pt x="145" y="1"/>
                    <a:pt x="144" y="1"/>
                  </a:cubicBezTo>
                  <a:cubicBezTo>
                    <a:pt x="143" y="0"/>
                    <a:pt x="142" y="0"/>
                    <a:pt x="141" y="1"/>
                  </a:cubicBezTo>
                  <a:cubicBezTo>
                    <a:pt x="141" y="1"/>
                    <a:pt x="127" y="19"/>
                    <a:pt x="102" y="38"/>
                  </a:cubicBezTo>
                  <a:cubicBezTo>
                    <a:pt x="80" y="55"/>
                    <a:pt x="45" y="75"/>
                    <a:pt x="2" y="77"/>
                  </a:cubicBezTo>
                  <a:cubicBezTo>
                    <a:pt x="1" y="77"/>
                    <a:pt x="0" y="78"/>
                    <a:pt x="0" y="79"/>
                  </a:cubicBezTo>
                  <a:cubicBezTo>
                    <a:pt x="0" y="80"/>
                    <a:pt x="1" y="81"/>
                    <a:pt x="3" y="81"/>
                  </a:cubicBezTo>
                  <a:close/>
                </a:path>
              </a:pathLst>
            </a:custGeom>
            <a:solidFill>
              <a:srgbClr val="4F03C2"/>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36" name="任意多边形 121">
              <a:extLst>
                <a:ext uri="{FF2B5EF4-FFF2-40B4-BE49-F238E27FC236}">
                  <a16:creationId xmlns:a16="http://schemas.microsoft.com/office/drawing/2014/main" id="{2A626AD6-8575-4100-8B5D-EB868C936B1A}"/>
                </a:ext>
              </a:extLst>
            </p:cNvPr>
            <p:cNvSpPr/>
            <p:nvPr/>
          </p:nvSpPr>
          <p:spPr bwMode="auto">
            <a:xfrm>
              <a:off x="3451846" y="4024610"/>
              <a:ext cx="269875" cy="88900"/>
            </a:xfrm>
            <a:custGeom>
              <a:avLst/>
              <a:gdLst>
                <a:gd name="T0" fmla="*/ 11 w 88"/>
                <a:gd name="T1" fmla="*/ 29 h 29"/>
                <a:gd name="T2" fmla="*/ 87 w 88"/>
                <a:gd name="T3" fmla="*/ 4 h 29"/>
                <a:gd name="T4" fmla="*/ 88 w 88"/>
                <a:gd name="T5" fmla="*/ 1 h 29"/>
                <a:gd name="T6" fmla="*/ 85 w 88"/>
                <a:gd name="T7" fmla="*/ 1 h 29"/>
                <a:gd name="T8" fmla="*/ 2 w 88"/>
                <a:gd name="T9" fmla="*/ 25 h 29"/>
                <a:gd name="T10" fmla="*/ 0 w 88"/>
                <a:gd name="T11" fmla="*/ 27 h 29"/>
                <a:gd name="T12" fmla="*/ 2 w 88"/>
                <a:gd name="T13" fmla="*/ 29 h 29"/>
                <a:gd name="T14" fmla="*/ 11 w 88"/>
                <a:gd name="T15" fmla="*/ 29 h 2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8" h="29">
                  <a:moveTo>
                    <a:pt x="11" y="29"/>
                  </a:moveTo>
                  <a:cubicBezTo>
                    <a:pt x="49" y="28"/>
                    <a:pt x="85" y="5"/>
                    <a:pt x="87" y="4"/>
                  </a:cubicBezTo>
                  <a:cubicBezTo>
                    <a:pt x="88" y="4"/>
                    <a:pt x="88" y="2"/>
                    <a:pt x="88" y="1"/>
                  </a:cubicBezTo>
                  <a:cubicBezTo>
                    <a:pt x="87" y="0"/>
                    <a:pt x="86" y="0"/>
                    <a:pt x="85" y="1"/>
                  </a:cubicBezTo>
                  <a:cubicBezTo>
                    <a:pt x="84" y="1"/>
                    <a:pt x="41" y="27"/>
                    <a:pt x="2" y="25"/>
                  </a:cubicBezTo>
                  <a:cubicBezTo>
                    <a:pt x="1" y="25"/>
                    <a:pt x="0" y="25"/>
                    <a:pt x="0" y="27"/>
                  </a:cubicBezTo>
                  <a:cubicBezTo>
                    <a:pt x="0" y="28"/>
                    <a:pt x="1" y="29"/>
                    <a:pt x="2" y="29"/>
                  </a:cubicBezTo>
                  <a:cubicBezTo>
                    <a:pt x="5" y="29"/>
                    <a:pt x="8" y="29"/>
                    <a:pt x="11" y="29"/>
                  </a:cubicBezTo>
                  <a:close/>
                </a:path>
              </a:pathLst>
            </a:custGeom>
            <a:solidFill>
              <a:srgbClr val="4F03C2"/>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37" name="任意多边形 122">
              <a:extLst>
                <a:ext uri="{FF2B5EF4-FFF2-40B4-BE49-F238E27FC236}">
                  <a16:creationId xmlns:a16="http://schemas.microsoft.com/office/drawing/2014/main" id="{F3E690B5-88A8-4246-8BB9-46E89B460FF1}"/>
                </a:ext>
              </a:extLst>
            </p:cNvPr>
            <p:cNvSpPr/>
            <p:nvPr/>
          </p:nvSpPr>
          <p:spPr bwMode="auto">
            <a:xfrm>
              <a:off x="3337546" y="3249910"/>
              <a:ext cx="233363" cy="146050"/>
            </a:xfrm>
            <a:custGeom>
              <a:avLst/>
              <a:gdLst>
                <a:gd name="T0" fmla="*/ 74 w 76"/>
                <a:gd name="T1" fmla="*/ 48 h 48"/>
                <a:gd name="T2" fmla="*/ 76 w 76"/>
                <a:gd name="T3" fmla="*/ 46 h 48"/>
                <a:gd name="T4" fmla="*/ 74 w 76"/>
                <a:gd name="T5" fmla="*/ 44 h 48"/>
                <a:gd name="T6" fmla="*/ 4 w 76"/>
                <a:gd name="T7" fmla="*/ 2 h 48"/>
                <a:gd name="T8" fmla="*/ 1 w 76"/>
                <a:gd name="T9" fmla="*/ 1 h 48"/>
                <a:gd name="T10" fmla="*/ 0 w 76"/>
                <a:gd name="T11" fmla="*/ 4 h 48"/>
                <a:gd name="T12" fmla="*/ 73 w 76"/>
                <a:gd name="T13" fmla="*/ 48 h 48"/>
                <a:gd name="T14" fmla="*/ 74 w 76"/>
                <a:gd name="T15" fmla="*/ 48 h 4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6" h="48">
                  <a:moveTo>
                    <a:pt x="74" y="48"/>
                  </a:moveTo>
                  <a:cubicBezTo>
                    <a:pt x="75" y="48"/>
                    <a:pt x="76" y="47"/>
                    <a:pt x="76" y="46"/>
                  </a:cubicBezTo>
                  <a:cubicBezTo>
                    <a:pt x="76" y="45"/>
                    <a:pt x="75" y="44"/>
                    <a:pt x="74" y="44"/>
                  </a:cubicBezTo>
                  <a:cubicBezTo>
                    <a:pt x="21" y="36"/>
                    <a:pt x="4" y="2"/>
                    <a:pt x="4" y="2"/>
                  </a:cubicBezTo>
                  <a:cubicBezTo>
                    <a:pt x="3" y="1"/>
                    <a:pt x="2" y="0"/>
                    <a:pt x="1" y="1"/>
                  </a:cubicBezTo>
                  <a:cubicBezTo>
                    <a:pt x="0" y="1"/>
                    <a:pt x="0" y="3"/>
                    <a:pt x="0" y="4"/>
                  </a:cubicBezTo>
                  <a:cubicBezTo>
                    <a:pt x="1" y="5"/>
                    <a:pt x="18" y="39"/>
                    <a:pt x="73" y="48"/>
                  </a:cubicBezTo>
                  <a:cubicBezTo>
                    <a:pt x="74" y="48"/>
                    <a:pt x="74" y="48"/>
                    <a:pt x="74" y="48"/>
                  </a:cubicBezTo>
                  <a:close/>
                </a:path>
              </a:pathLst>
            </a:custGeom>
            <a:solidFill>
              <a:srgbClr val="4F03C2"/>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38" name="任意多边形 123">
              <a:extLst>
                <a:ext uri="{FF2B5EF4-FFF2-40B4-BE49-F238E27FC236}">
                  <a16:creationId xmlns:a16="http://schemas.microsoft.com/office/drawing/2014/main" id="{43385A43-CA76-460A-86DD-990E8CF69C85}"/>
                </a:ext>
              </a:extLst>
            </p:cNvPr>
            <p:cNvSpPr/>
            <p:nvPr/>
          </p:nvSpPr>
          <p:spPr bwMode="auto">
            <a:xfrm>
              <a:off x="3337546" y="3070522"/>
              <a:ext cx="396875" cy="242888"/>
            </a:xfrm>
            <a:custGeom>
              <a:avLst/>
              <a:gdLst>
                <a:gd name="T0" fmla="*/ 0 w 129"/>
                <a:gd name="T1" fmla="*/ 24 h 79"/>
                <a:gd name="T2" fmla="*/ 70 w 129"/>
                <a:gd name="T3" fmla="*/ 72 h 79"/>
                <a:gd name="T4" fmla="*/ 129 w 129"/>
                <a:gd name="T5" fmla="*/ 22 h 79"/>
                <a:gd name="T6" fmla="*/ 85 w 129"/>
                <a:gd name="T7" fmla="*/ 0 h 79"/>
                <a:gd name="T8" fmla="*/ 62 w 129"/>
                <a:gd name="T9" fmla="*/ 7 h 79"/>
                <a:gd name="T10" fmla="*/ 62 w 129"/>
                <a:gd name="T11" fmla="*/ 7 h 79"/>
                <a:gd name="T12" fmla="*/ 61 w 129"/>
                <a:gd name="T13" fmla="*/ 7 h 79"/>
                <a:gd name="T14" fmla="*/ 38 w 129"/>
                <a:gd name="T15" fmla="*/ 2 h 79"/>
                <a:gd name="T16" fmla="*/ 0 w 129"/>
                <a:gd name="T17" fmla="*/ 24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9" h="79">
                  <a:moveTo>
                    <a:pt x="0" y="24"/>
                  </a:moveTo>
                  <a:cubicBezTo>
                    <a:pt x="11" y="48"/>
                    <a:pt x="37" y="79"/>
                    <a:pt x="70" y="72"/>
                  </a:cubicBezTo>
                  <a:cubicBezTo>
                    <a:pt x="103" y="66"/>
                    <a:pt x="118" y="40"/>
                    <a:pt x="129" y="22"/>
                  </a:cubicBezTo>
                  <a:cubicBezTo>
                    <a:pt x="111" y="14"/>
                    <a:pt x="94" y="6"/>
                    <a:pt x="85" y="0"/>
                  </a:cubicBezTo>
                  <a:cubicBezTo>
                    <a:pt x="77" y="4"/>
                    <a:pt x="70" y="7"/>
                    <a:pt x="62" y="7"/>
                  </a:cubicBezTo>
                  <a:cubicBezTo>
                    <a:pt x="62" y="7"/>
                    <a:pt x="62" y="7"/>
                    <a:pt x="62" y="7"/>
                  </a:cubicBezTo>
                  <a:cubicBezTo>
                    <a:pt x="62" y="7"/>
                    <a:pt x="61" y="7"/>
                    <a:pt x="61" y="7"/>
                  </a:cubicBezTo>
                  <a:cubicBezTo>
                    <a:pt x="54" y="7"/>
                    <a:pt x="47" y="5"/>
                    <a:pt x="38" y="2"/>
                  </a:cubicBezTo>
                  <a:cubicBezTo>
                    <a:pt x="30" y="7"/>
                    <a:pt x="15" y="15"/>
                    <a:pt x="0" y="24"/>
                  </a:cubicBezTo>
                  <a:close/>
                </a:path>
              </a:pathLst>
            </a:custGeom>
            <a:solidFill>
              <a:srgbClr val="FAB98A"/>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39" name="任意多边形 124">
              <a:extLst>
                <a:ext uri="{FF2B5EF4-FFF2-40B4-BE49-F238E27FC236}">
                  <a16:creationId xmlns:a16="http://schemas.microsoft.com/office/drawing/2014/main" id="{CB93CBC6-0888-478F-ACA1-13BF31B3E9C9}"/>
                </a:ext>
              </a:extLst>
            </p:cNvPr>
            <p:cNvSpPr/>
            <p:nvPr/>
          </p:nvSpPr>
          <p:spPr bwMode="auto">
            <a:xfrm>
              <a:off x="3405808" y="3089572"/>
              <a:ext cx="252413" cy="111125"/>
            </a:xfrm>
            <a:custGeom>
              <a:avLst/>
              <a:gdLst>
                <a:gd name="T0" fmla="*/ 42 w 82"/>
                <a:gd name="T1" fmla="*/ 35 h 36"/>
                <a:gd name="T2" fmla="*/ 0 w 82"/>
                <a:gd name="T3" fmla="*/ 3 h 36"/>
                <a:gd name="T4" fmla="*/ 2 w 82"/>
                <a:gd name="T5" fmla="*/ 1 h 36"/>
                <a:gd name="T6" fmla="*/ 4 w 82"/>
                <a:gd name="T7" fmla="*/ 2 h 36"/>
                <a:gd name="T8" fmla="*/ 41 w 82"/>
                <a:gd name="T9" fmla="*/ 31 h 36"/>
                <a:gd name="T10" fmla="*/ 78 w 82"/>
                <a:gd name="T11" fmla="*/ 2 h 36"/>
                <a:gd name="T12" fmla="*/ 80 w 82"/>
                <a:gd name="T13" fmla="*/ 0 h 36"/>
                <a:gd name="T14" fmla="*/ 82 w 82"/>
                <a:gd name="T15" fmla="*/ 3 h 36"/>
                <a:gd name="T16" fmla="*/ 42 w 82"/>
                <a:gd name="T17" fmla="*/ 35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2" h="36">
                  <a:moveTo>
                    <a:pt x="42" y="35"/>
                  </a:moveTo>
                  <a:cubicBezTo>
                    <a:pt x="7" y="36"/>
                    <a:pt x="0" y="4"/>
                    <a:pt x="0" y="3"/>
                  </a:cubicBezTo>
                  <a:cubicBezTo>
                    <a:pt x="0" y="2"/>
                    <a:pt x="1" y="1"/>
                    <a:pt x="2" y="1"/>
                  </a:cubicBezTo>
                  <a:cubicBezTo>
                    <a:pt x="3" y="1"/>
                    <a:pt x="4" y="1"/>
                    <a:pt x="4" y="2"/>
                  </a:cubicBezTo>
                  <a:cubicBezTo>
                    <a:pt x="4" y="4"/>
                    <a:pt x="11" y="32"/>
                    <a:pt x="41" y="31"/>
                  </a:cubicBezTo>
                  <a:cubicBezTo>
                    <a:pt x="72" y="30"/>
                    <a:pt x="78" y="3"/>
                    <a:pt x="78" y="2"/>
                  </a:cubicBezTo>
                  <a:cubicBezTo>
                    <a:pt x="78" y="1"/>
                    <a:pt x="79" y="0"/>
                    <a:pt x="80" y="0"/>
                  </a:cubicBezTo>
                  <a:cubicBezTo>
                    <a:pt x="81" y="1"/>
                    <a:pt x="82" y="2"/>
                    <a:pt x="82" y="3"/>
                  </a:cubicBezTo>
                  <a:cubicBezTo>
                    <a:pt x="82" y="3"/>
                    <a:pt x="76" y="34"/>
                    <a:pt x="42" y="3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40" name="任意多边形 125">
              <a:extLst>
                <a:ext uri="{FF2B5EF4-FFF2-40B4-BE49-F238E27FC236}">
                  <a16:creationId xmlns:a16="http://schemas.microsoft.com/office/drawing/2014/main" id="{AFF36FD2-FEB4-4240-AAB2-738773456EB6}"/>
                </a:ext>
              </a:extLst>
            </p:cNvPr>
            <p:cNvSpPr/>
            <p:nvPr/>
          </p:nvSpPr>
          <p:spPr bwMode="auto">
            <a:xfrm>
              <a:off x="3524871" y="3095922"/>
              <a:ext cx="3175" cy="0"/>
            </a:xfrm>
            <a:custGeom>
              <a:avLst/>
              <a:gdLst>
                <a:gd name="T0" fmla="*/ 0 w 1"/>
                <a:gd name="T1" fmla="*/ 0 w 1"/>
                <a:gd name="T2" fmla="*/ 1 w 1"/>
                <a:gd name="T3" fmla="*/ 0 w 1"/>
              </a:gdLst>
              <a:ahLst/>
              <a:cxnLst>
                <a:cxn ang="0">
                  <a:pos x="T0" y="0"/>
                </a:cxn>
                <a:cxn ang="0">
                  <a:pos x="T1" y="0"/>
                </a:cxn>
                <a:cxn ang="0">
                  <a:pos x="T2" y="0"/>
                </a:cxn>
                <a:cxn ang="0">
                  <a:pos x="T3" y="0"/>
                </a:cxn>
              </a:cxnLst>
              <a:rect l="0" t="0" r="r" b="b"/>
              <a:pathLst>
                <a:path w="1">
                  <a:moveTo>
                    <a:pt x="0" y="0"/>
                  </a:moveTo>
                  <a:cubicBezTo>
                    <a:pt x="0" y="0"/>
                    <a:pt x="0" y="0"/>
                    <a:pt x="0" y="0"/>
                  </a:cubicBezTo>
                  <a:cubicBezTo>
                    <a:pt x="0" y="0"/>
                    <a:pt x="1" y="0"/>
                    <a:pt x="1" y="0"/>
                  </a:cubicBezTo>
                  <a:cubicBezTo>
                    <a:pt x="1" y="0"/>
                    <a:pt x="0" y="0"/>
                    <a:pt x="0" y="0"/>
                  </a:cubicBezTo>
                  <a:close/>
                </a:path>
              </a:pathLst>
            </a:custGeom>
            <a:solidFill>
              <a:srgbClr val="3C3C48"/>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41" name="任意多边形 126">
              <a:extLst>
                <a:ext uri="{FF2B5EF4-FFF2-40B4-BE49-F238E27FC236}">
                  <a16:creationId xmlns:a16="http://schemas.microsoft.com/office/drawing/2014/main" id="{D3123836-C7B4-40BB-85D0-85601389FDD0}"/>
                </a:ext>
              </a:extLst>
            </p:cNvPr>
            <p:cNvSpPr/>
            <p:nvPr/>
          </p:nvSpPr>
          <p:spPr bwMode="auto">
            <a:xfrm>
              <a:off x="3240708" y="2572047"/>
              <a:ext cx="595313" cy="523875"/>
            </a:xfrm>
            <a:custGeom>
              <a:avLst/>
              <a:gdLst>
                <a:gd name="T0" fmla="*/ 34 w 194"/>
                <a:gd name="T1" fmla="*/ 0 h 171"/>
                <a:gd name="T2" fmla="*/ 6 w 194"/>
                <a:gd name="T3" fmla="*/ 87 h 171"/>
                <a:gd name="T4" fmla="*/ 50 w 194"/>
                <a:gd name="T5" fmla="*/ 165 h 171"/>
                <a:gd name="T6" fmla="*/ 172 w 194"/>
                <a:gd name="T7" fmla="*/ 144 h 171"/>
                <a:gd name="T8" fmla="*/ 34 w 194"/>
                <a:gd name="T9" fmla="*/ 0 h 171"/>
              </a:gdLst>
              <a:ahLst/>
              <a:cxnLst>
                <a:cxn ang="0">
                  <a:pos x="T0" y="T1"/>
                </a:cxn>
                <a:cxn ang="0">
                  <a:pos x="T2" y="T3"/>
                </a:cxn>
                <a:cxn ang="0">
                  <a:pos x="T4" y="T5"/>
                </a:cxn>
                <a:cxn ang="0">
                  <a:pos x="T6" y="T7"/>
                </a:cxn>
                <a:cxn ang="0">
                  <a:pos x="T8" y="T9"/>
                </a:cxn>
              </a:cxnLst>
              <a:rect l="0" t="0" r="r" b="b"/>
              <a:pathLst>
                <a:path w="194" h="171">
                  <a:moveTo>
                    <a:pt x="34" y="0"/>
                  </a:moveTo>
                  <a:cubicBezTo>
                    <a:pt x="34" y="0"/>
                    <a:pt x="11" y="46"/>
                    <a:pt x="6" y="87"/>
                  </a:cubicBezTo>
                  <a:cubicBezTo>
                    <a:pt x="0" y="134"/>
                    <a:pt x="13" y="169"/>
                    <a:pt x="50" y="165"/>
                  </a:cubicBezTo>
                  <a:cubicBezTo>
                    <a:pt x="86" y="162"/>
                    <a:pt x="152" y="171"/>
                    <a:pt x="172" y="144"/>
                  </a:cubicBezTo>
                  <a:cubicBezTo>
                    <a:pt x="194" y="114"/>
                    <a:pt x="34" y="0"/>
                    <a:pt x="34" y="0"/>
                  </a:cubicBezTo>
                  <a:close/>
                </a:path>
              </a:pathLst>
            </a:custGeom>
            <a:solidFill>
              <a:srgbClr val="3C3C48"/>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42" name="任意多边形 127">
              <a:extLst>
                <a:ext uri="{FF2B5EF4-FFF2-40B4-BE49-F238E27FC236}">
                  <a16:creationId xmlns:a16="http://schemas.microsoft.com/office/drawing/2014/main" id="{72945A90-182D-4416-A488-171097720E6B}"/>
                </a:ext>
              </a:extLst>
            </p:cNvPr>
            <p:cNvSpPr/>
            <p:nvPr/>
          </p:nvSpPr>
          <p:spPr bwMode="auto">
            <a:xfrm>
              <a:off x="3672508" y="2737147"/>
              <a:ext cx="85725" cy="168275"/>
            </a:xfrm>
            <a:custGeom>
              <a:avLst/>
              <a:gdLst>
                <a:gd name="T0" fmla="*/ 3 w 28"/>
                <a:gd name="T1" fmla="*/ 14 h 55"/>
                <a:gd name="T2" fmla="*/ 20 w 28"/>
                <a:gd name="T3" fmla="*/ 11 h 55"/>
                <a:gd name="T4" fmla="*/ 0 w 28"/>
                <a:gd name="T5" fmla="*/ 48 h 55"/>
                <a:gd name="T6" fmla="*/ 3 w 28"/>
                <a:gd name="T7" fmla="*/ 14 h 55"/>
              </a:gdLst>
              <a:ahLst/>
              <a:cxnLst>
                <a:cxn ang="0">
                  <a:pos x="T0" y="T1"/>
                </a:cxn>
                <a:cxn ang="0">
                  <a:pos x="T2" y="T3"/>
                </a:cxn>
                <a:cxn ang="0">
                  <a:pos x="T4" y="T5"/>
                </a:cxn>
                <a:cxn ang="0">
                  <a:pos x="T6" y="T7"/>
                </a:cxn>
              </a:cxnLst>
              <a:rect l="0" t="0" r="r" b="b"/>
              <a:pathLst>
                <a:path w="28" h="55">
                  <a:moveTo>
                    <a:pt x="3" y="14"/>
                  </a:moveTo>
                  <a:cubicBezTo>
                    <a:pt x="3" y="14"/>
                    <a:pt x="12" y="0"/>
                    <a:pt x="20" y="11"/>
                  </a:cubicBezTo>
                  <a:cubicBezTo>
                    <a:pt x="28" y="22"/>
                    <a:pt x="19" y="55"/>
                    <a:pt x="0" y="48"/>
                  </a:cubicBezTo>
                  <a:lnTo>
                    <a:pt x="3" y="14"/>
                  </a:lnTo>
                  <a:close/>
                </a:path>
              </a:pathLst>
            </a:custGeom>
            <a:solidFill>
              <a:srgbClr val="F9907E"/>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43" name="任意多边形 128">
              <a:extLst>
                <a:ext uri="{FF2B5EF4-FFF2-40B4-BE49-F238E27FC236}">
                  <a16:creationId xmlns:a16="http://schemas.microsoft.com/office/drawing/2014/main" id="{9C7277CD-E7DF-476B-8064-72FA58FF05E7}"/>
                </a:ext>
              </a:extLst>
            </p:cNvPr>
            <p:cNvSpPr/>
            <p:nvPr/>
          </p:nvSpPr>
          <p:spPr bwMode="auto">
            <a:xfrm>
              <a:off x="3678858" y="2792710"/>
              <a:ext cx="52388" cy="60325"/>
            </a:xfrm>
            <a:custGeom>
              <a:avLst/>
              <a:gdLst>
                <a:gd name="T0" fmla="*/ 2 w 17"/>
                <a:gd name="T1" fmla="*/ 20 h 20"/>
                <a:gd name="T2" fmla="*/ 3 w 17"/>
                <a:gd name="T3" fmla="*/ 18 h 20"/>
                <a:gd name="T4" fmla="*/ 16 w 17"/>
                <a:gd name="T5" fmla="*/ 4 h 20"/>
                <a:gd name="T6" fmla="*/ 17 w 17"/>
                <a:gd name="T7" fmla="*/ 2 h 20"/>
                <a:gd name="T8" fmla="*/ 15 w 17"/>
                <a:gd name="T9" fmla="*/ 1 h 20"/>
                <a:gd name="T10" fmla="*/ 0 w 17"/>
                <a:gd name="T11" fmla="*/ 18 h 20"/>
                <a:gd name="T12" fmla="*/ 1 w 17"/>
                <a:gd name="T13" fmla="*/ 20 h 20"/>
                <a:gd name="T14" fmla="*/ 2 w 17"/>
                <a:gd name="T15" fmla="*/ 20 h 2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7" h="20">
                  <a:moveTo>
                    <a:pt x="2" y="20"/>
                  </a:moveTo>
                  <a:cubicBezTo>
                    <a:pt x="2" y="20"/>
                    <a:pt x="3" y="19"/>
                    <a:pt x="3" y="18"/>
                  </a:cubicBezTo>
                  <a:cubicBezTo>
                    <a:pt x="6" y="8"/>
                    <a:pt x="16" y="4"/>
                    <a:pt x="16" y="4"/>
                  </a:cubicBezTo>
                  <a:cubicBezTo>
                    <a:pt x="17" y="3"/>
                    <a:pt x="17" y="2"/>
                    <a:pt x="17" y="2"/>
                  </a:cubicBezTo>
                  <a:cubicBezTo>
                    <a:pt x="17" y="1"/>
                    <a:pt x="16" y="0"/>
                    <a:pt x="15" y="1"/>
                  </a:cubicBezTo>
                  <a:cubicBezTo>
                    <a:pt x="14" y="1"/>
                    <a:pt x="3" y="6"/>
                    <a:pt x="0" y="18"/>
                  </a:cubicBezTo>
                  <a:cubicBezTo>
                    <a:pt x="0" y="18"/>
                    <a:pt x="0" y="19"/>
                    <a:pt x="1" y="20"/>
                  </a:cubicBezTo>
                  <a:cubicBezTo>
                    <a:pt x="1" y="20"/>
                    <a:pt x="1" y="20"/>
                    <a:pt x="2" y="20"/>
                  </a:cubicBezTo>
                  <a:close/>
                </a:path>
              </a:pathLst>
            </a:custGeom>
            <a:solidFill>
              <a:srgbClr val="E4765D"/>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44" name="任意多边形 129">
              <a:extLst>
                <a:ext uri="{FF2B5EF4-FFF2-40B4-BE49-F238E27FC236}">
                  <a16:creationId xmlns:a16="http://schemas.microsoft.com/office/drawing/2014/main" id="{E39F2AF4-723C-4DC6-9FF9-82ED9BE1376F}"/>
                </a:ext>
              </a:extLst>
            </p:cNvPr>
            <p:cNvSpPr/>
            <p:nvPr/>
          </p:nvSpPr>
          <p:spPr bwMode="auto">
            <a:xfrm>
              <a:off x="3694733" y="2813347"/>
              <a:ext cx="26988" cy="22225"/>
            </a:xfrm>
            <a:custGeom>
              <a:avLst/>
              <a:gdLst>
                <a:gd name="T0" fmla="*/ 7 w 9"/>
                <a:gd name="T1" fmla="*/ 7 h 7"/>
                <a:gd name="T2" fmla="*/ 8 w 9"/>
                <a:gd name="T3" fmla="*/ 7 h 7"/>
                <a:gd name="T4" fmla="*/ 8 w 9"/>
                <a:gd name="T5" fmla="*/ 5 h 7"/>
                <a:gd name="T6" fmla="*/ 2 w 9"/>
                <a:gd name="T7" fmla="*/ 0 h 7"/>
                <a:gd name="T8" fmla="*/ 0 w 9"/>
                <a:gd name="T9" fmla="*/ 1 h 7"/>
                <a:gd name="T10" fmla="*/ 1 w 9"/>
                <a:gd name="T11" fmla="*/ 3 h 7"/>
                <a:gd name="T12" fmla="*/ 6 w 9"/>
                <a:gd name="T13" fmla="*/ 6 h 7"/>
                <a:gd name="T14" fmla="*/ 7 w 9"/>
                <a:gd name="T15" fmla="*/ 7 h 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7">
                  <a:moveTo>
                    <a:pt x="7" y="7"/>
                  </a:moveTo>
                  <a:cubicBezTo>
                    <a:pt x="7" y="7"/>
                    <a:pt x="8" y="7"/>
                    <a:pt x="8" y="7"/>
                  </a:cubicBezTo>
                  <a:cubicBezTo>
                    <a:pt x="9" y="6"/>
                    <a:pt x="9" y="5"/>
                    <a:pt x="8" y="5"/>
                  </a:cubicBezTo>
                  <a:cubicBezTo>
                    <a:pt x="8" y="5"/>
                    <a:pt x="6" y="2"/>
                    <a:pt x="2" y="0"/>
                  </a:cubicBezTo>
                  <a:cubicBezTo>
                    <a:pt x="1" y="0"/>
                    <a:pt x="1" y="0"/>
                    <a:pt x="0" y="1"/>
                  </a:cubicBezTo>
                  <a:cubicBezTo>
                    <a:pt x="0" y="2"/>
                    <a:pt x="0" y="3"/>
                    <a:pt x="1" y="3"/>
                  </a:cubicBezTo>
                  <a:cubicBezTo>
                    <a:pt x="4" y="4"/>
                    <a:pt x="6" y="6"/>
                    <a:pt x="6" y="6"/>
                  </a:cubicBezTo>
                  <a:cubicBezTo>
                    <a:pt x="6" y="7"/>
                    <a:pt x="7" y="7"/>
                    <a:pt x="7" y="7"/>
                  </a:cubicBezTo>
                  <a:close/>
                </a:path>
              </a:pathLst>
            </a:custGeom>
            <a:solidFill>
              <a:srgbClr val="E4765D"/>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45" name="任意多边形 130">
              <a:extLst>
                <a:ext uri="{FF2B5EF4-FFF2-40B4-BE49-F238E27FC236}">
                  <a16:creationId xmlns:a16="http://schemas.microsoft.com/office/drawing/2014/main" id="{8962AA5F-1A1D-423C-9D45-4F01C5388239}"/>
                </a:ext>
              </a:extLst>
            </p:cNvPr>
            <p:cNvSpPr/>
            <p:nvPr/>
          </p:nvSpPr>
          <p:spPr bwMode="auto">
            <a:xfrm>
              <a:off x="3286746" y="2749847"/>
              <a:ext cx="92075" cy="171450"/>
            </a:xfrm>
            <a:custGeom>
              <a:avLst/>
              <a:gdLst>
                <a:gd name="T0" fmla="*/ 25 w 30"/>
                <a:gd name="T1" fmla="*/ 13 h 56"/>
                <a:gd name="T2" fmla="*/ 7 w 30"/>
                <a:gd name="T3" fmla="*/ 12 h 56"/>
                <a:gd name="T4" fmla="*/ 30 w 30"/>
                <a:gd name="T5" fmla="*/ 47 h 56"/>
                <a:gd name="T6" fmla="*/ 25 w 30"/>
                <a:gd name="T7" fmla="*/ 13 h 56"/>
              </a:gdLst>
              <a:ahLst/>
              <a:cxnLst>
                <a:cxn ang="0">
                  <a:pos x="T0" y="T1"/>
                </a:cxn>
                <a:cxn ang="0">
                  <a:pos x="T2" y="T3"/>
                </a:cxn>
                <a:cxn ang="0">
                  <a:pos x="T4" y="T5"/>
                </a:cxn>
                <a:cxn ang="0">
                  <a:pos x="T6" y="T7"/>
                </a:cxn>
              </a:cxnLst>
              <a:rect l="0" t="0" r="r" b="b"/>
              <a:pathLst>
                <a:path w="30" h="56">
                  <a:moveTo>
                    <a:pt x="25" y="13"/>
                  </a:moveTo>
                  <a:cubicBezTo>
                    <a:pt x="25" y="13"/>
                    <a:pt x="14" y="0"/>
                    <a:pt x="7" y="12"/>
                  </a:cubicBezTo>
                  <a:cubicBezTo>
                    <a:pt x="0" y="23"/>
                    <a:pt x="12" y="56"/>
                    <a:pt x="30" y="47"/>
                  </a:cubicBezTo>
                  <a:lnTo>
                    <a:pt x="25" y="13"/>
                  </a:lnTo>
                  <a:close/>
                </a:path>
              </a:pathLst>
            </a:custGeom>
            <a:solidFill>
              <a:srgbClr val="F9907E"/>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46" name="任意多边形 131">
              <a:extLst>
                <a:ext uri="{FF2B5EF4-FFF2-40B4-BE49-F238E27FC236}">
                  <a16:creationId xmlns:a16="http://schemas.microsoft.com/office/drawing/2014/main" id="{EA1CB85B-14A3-4924-B167-8231294C7E80}"/>
                </a:ext>
              </a:extLst>
            </p:cNvPr>
            <p:cNvSpPr/>
            <p:nvPr/>
          </p:nvSpPr>
          <p:spPr bwMode="auto">
            <a:xfrm>
              <a:off x="3313733" y="2806997"/>
              <a:ext cx="55563" cy="55563"/>
            </a:xfrm>
            <a:custGeom>
              <a:avLst/>
              <a:gdLst>
                <a:gd name="T0" fmla="*/ 16 w 18"/>
                <a:gd name="T1" fmla="*/ 18 h 18"/>
                <a:gd name="T2" fmla="*/ 15 w 18"/>
                <a:gd name="T3" fmla="*/ 17 h 18"/>
                <a:gd name="T4" fmla="*/ 1 w 18"/>
                <a:gd name="T5" fmla="*/ 3 h 18"/>
                <a:gd name="T6" fmla="*/ 0 w 18"/>
                <a:gd name="T7" fmla="*/ 1 h 18"/>
                <a:gd name="T8" fmla="*/ 2 w 18"/>
                <a:gd name="T9" fmla="*/ 0 h 18"/>
                <a:gd name="T10" fmla="*/ 18 w 18"/>
                <a:gd name="T11" fmla="*/ 16 h 18"/>
                <a:gd name="T12" fmla="*/ 17 w 18"/>
                <a:gd name="T13" fmla="*/ 18 h 18"/>
                <a:gd name="T14" fmla="*/ 16 w 18"/>
                <a:gd name="T15" fmla="*/ 18 h 1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 h="18">
                  <a:moveTo>
                    <a:pt x="16" y="18"/>
                  </a:moveTo>
                  <a:cubicBezTo>
                    <a:pt x="16" y="18"/>
                    <a:pt x="15" y="18"/>
                    <a:pt x="15" y="17"/>
                  </a:cubicBezTo>
                  <a:cubicBezTo>
                    <a:pt x="12" y="7"/>
                    <a:pt x="1" y="3"/>
                    <a:pt x="1" y="3"/>
                  </a:cubicBezTo>
                  <a:cubicBezTo>
                    <a:pt x="0" y="3"/>
                    <a:pt x="0" y="2"/>
                    <a:pt x="0" y="1"/>
                  </a:cubicBezTo>
                  <a:cubicBezTo>
                    <a:pt x="0" y="0"/>
                    <a:pt x="1" y="0"/>
                    <a:pt x="2" y="0"/>
                  </a:cubicBezTo>
                  <a:cubicBezTo>
                    <a:pt x="2" y="0"/>
                    <a:pt x="14" y="4"/>
                    <a:pt x="18" y="16"/>
                  </a:cubicBezTo>
                  <a:cubicBezTo>
                    <a:pt x="18" y="17"/>
                    <a:pt x="18" y="18"/>
                    <a:pt x="17" y="18"/>
                  </a:cubicBezTo>
                  <a:cubicBezTo>
                    <a:pt x="17" y="18"/>
                    <a:pt x="16" y="18"/>
                    <a:pt x="16" y="18"/>
                  </a:cubicBezTo>
                  <a:close/>
                </a:path>
              </a:pathLst>
            </a:custGeom>
            <a:solidFill>
              <a:srgbClr val="E4765D"/>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47" name="任意多边形 132">
              <a:extLst>
                <a:ext uri="{FF2B5EF4-FFF2-40B4-BE49-F238E27FC236}">
                  <a16:creationId xmlns:a16="http://schemas.microsoft.com/office/drawing/2014/main" id="{9FD12022-10BE-42FD-A0C5-95309077A0DB}"/>
                </a:ext>
              </a:extLst>
            </p:cNvPr>
            <p:cNvSpPr/>
            <p:nvPr/>
          </p:nvSpPr>
          <p:spPr bwMode="auto">
            <a:xfrm>
              <a:off x="3326433" y="2826047"/>
              <a:ext cx="23813" cy="20638"/>
            </a:xfrm>
            <a:custGeom>
              <a:avLst/>
              <a:gdLst>
                <a:gd name="T0" fmla="*/ 2 w 8"/>
                <a:gd name="T1" fmla="*/ 7 h 7"/>
                <a:gd name="T2" fmla="*/ 1 w 8"/>
                <a:gd name="T3" fmla="*/ 7 h 7"/>
                <a:gd name="T4" fmla="*/ 0 w 8"/>
                <a:gd name="T5" fmla="*/ 5 h 7"/>
                <a:gd name="T6" fmla="*/ 6 w 8"/>
                <a:gd name="T7" fmla="*/ 0 h 7"/>
                <a:gd name="T8" fmla="*/ 8 w 8"/>
                <a:gd name="T9" fmla="*/ 1 h 7"/>
                <a:gd name="T10" fmla="*/ 7 w 8"/>
                <a:gd name="T11" fmla="*/ 3 h 7"/>
                <a:gd name="T12" fmla="*/ 3 w 8"/>
                <a:gd name="T13" fmla="*/ 6 h 7"/>
                <a:gd name="T14" fmla="*/ 2 w 8"/>
                <a:gd name="T15" fmla="*/ 7 h 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 h="7">
                  <a:moveTo>
                    <a:pt x="2" y="7"/>
                  </a:moveTo>
                  <a:cubicBezTo>
                    <a:pt x="1" y="7"/>
                    <a:pt x="1" y="7"/>
                    <a:pt x="1" y="7"/>
                  </a:cubicBezTo>
                  <a:cubicBezTo>
                    <a:pt x="0" y="7"/>
                    <a:pt x="0" y="6"/>
                    <a:pt x="0" y="5"/>
                  </a:cubicBezTo>
                  <a:cubicBezTo>
                    <a:pt x="0" y="5"/>
                    <a:pt x="2" y="2"/>
                    <a:pt x="6" y="0"/>
                  </a:cubicBezTo>
                  <a:cubicBezTo>
                    <a:pt x="7" y="0"/>
                    <a:pt x="8" y="0"/>
                    <a:pt x="8" y="1"/>
                  </a:cubicBezTo>
                  <a:cubicBezTo>
                    <a:pt x="8" y="1"/>
                    <a:pt x="8" y="2"/>
                    <a:pt x="7" y="3"/>
                  </a:cubicBezTo>
                  <a:cubicBezTo>
                    <a:pt x="4" y="4"/>
                    <a:pt x="3" y="6"/>
                    <a:pt x="3" y="6"/>
                  </a:cubicBezTo>
                  <a:cubicBezTo>
                    <a:pt x="3" y="7"/>
                    <a:pt x="2" y="7"/>
                    <a:pt x="2" y="7"/>
                  </a:cubicBezTo>
                  <a:close/>
                </a:path>
              </a:pathLst>
            </a:custGeom>
            <a:solidFill>
              <a:srgbClr val="E4765D"/>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48" name="任意多边形 133">
              <a:extLst>
                <a:ext uri="{FF2B5EF4-FFF2-40B4-BE49-F238E27FC236}">
                  <a16:creationId xmlns:a16="http://schemas.microsoft.com/office/drawing/2014/main" id="{A17EC7A2-EC3E-4FC8-92C0-09FA5A743CFF}"/>
                </a:ext>
              </a:extLst>
            </p:cNvPr>
            <p:cNvSpPr/>
            <p:nvPr/>
          </p:nvSpPr>
          <p:spPr bwMode="auto">
            <a:xfrm>
              <a:off x="3451846" y="2976860"/>
              <a:ext cx="150813" cy="155575"/>
            </a:xfrm>
            <a:custGeom>
              <a:avLst/>
              <a:gdLst>
                <a:gd name="T0" fmla="*/ 0 w 49"/>
                <a:gd name="T1" fmla="*/ 0 h 51"/>
                <a:gd name="T2" fmla="*/ 1 w 49"/>
                <a:gd name="T3" fmla="*/ 33 h 51"/>
                <a:gd name="T4" fmla="*/ 24 w 49"/>
                <a:gd name="T5" fmla="*/ 50 h 51"/>
                <a:gd name="T6" fmla="*/ 49 w 49"/>
                <a:gd name="T7" fmla="*/ 35 h 51"/>
                <a:gd name="T8" fmla="*/ 48 w 49"/>
                <a:gd name="T9" fmla="*/ 1 h 51"/>
                <a:gd name="T10" fmla="*/ 0 w 49"/>
                <a:gd name="T11" fmla="*/ 0 h 51"/>
              </a:gdLst>
              <a:ahLst/>
              <a:cxnLst>
                <a:cxn ang="0">
                  <a:pos x="T0" y="T1"/>
                </a:cxn>
                <a:cxn ang="0">
                  <a:pos x="T2" y="T3"/>
                </a:cxn>
                <a:cxn ang="0">
                  <a:pos x="T4" y="T5"/>
                </a:cxn>
                <a:cxn ang="0">
                  <a:pos x="T6" y="T7"/>
                </a:cxn>
                <a:cxn ang="0">
                  <a:pos x="T8" y="T9"/>
                </a:cxn>
                <a:cxn ang="0">
                  <a:pos x="T10" y="T11"/>
                </a:cxn>
              </a:cxnLst>
              <a:rect l="0" t="0" r="r" b="b"/>
              <a:pathLst>
                <a:path w="49" h="51">
                  <a:moveTo>
                    <a:pt x="0" y="0"/>
                  </a:moveTo>
                  <a:cubicBezTo>
                    <a:pt x="1" y="33"/>
                    <a:pt x="1" y="33"/>
                    <a:pt x="1" y="33"/>
                  </a:cubicBezTo>
                  <a:cubicBezTo>
                    <a:pt x="1" y="33"/>
                    <a:pt x="11" y="49"/>
                    <a:pt x="24" y="50"/>
                  </a:cubicBezTo>
                  <a:cubicBezTo>
                    <a:pt x="38" y="51"/>
                    <a:pt x="49" y="35"/>
                    <a:pt x="49" y="35"/>
                  </a:cubicBezTo>
                  <a:cubicBezTo>
                    <a:pt x="48" y="1"/>
                    <a:pt x="48" y="1"/>
                    <a:pt x="48" y="1"/>
                  </a:cubicBezTo>
                  <a:lnTo>
                    <a:pt x="0" y="0"/>
                  </a:lnTo>
                  <a:close/>
                </a:path>
              </a:pathLst>
            </a:custGeom>
            <a:solidFill>
              <a:srgbClr val="FAB98A"/>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49" name="任意多边形 134">
              <a:extLst>
                <a:ext uri="{FF2B5EF4-FFF2-40B4-BE49-F238E27FC236}">
                  <a16:creationId xmlns:a16="http://schemas.microsoft.com/office/drawing/2014/main" id="{CB30A339-F971-4B59-8F61-82A1E8A7C175}"/>
                </a:ext>
              </a:extLst>
            </p:cNvPr>
            <p:cNvSpPr/>
            <p:nvPr/>
          </p:nvSpPr>
          <p:spPr bwMode="auto">
            <a:xfrm>
              <a:off x="3451846" y="2976860"/>
              <a:ext cx="147638" cy="82550"/>
            </a:xfrm>
            <a:custGeom>
              <a:avLst/>
              <a:gdLst>
                <a:gd name="T0" fmla="*/ 0 w 48"/>
                <a:gd name="T1" fmla="*/ 0 h 27"/>
                <a:gd name="T2" fmla="*/ 0 w 48"/>
                <a:gd name="T3" fmla="*/ 15 h 27"/>
                <a:gd name="T4" fmla="*/ 48 w 48"/>
                <a:gd name="T5" fmla="*/ 23 h 27"/>
                <a:gd name="T6" fmla="*/ 48 w 48"/>
                <a:gd name="T7" fmla="*/ 1 h 27"/>
                <a:gd name="T8" fmla="*/ 0 w 48"/>
                <a:gd name="T9" fmla="*/ 0 h 27"/>
              </a:gdLst>
              <a:ahLst/>
              <a:cxnLst>
                <a:cxn ang="0">
                  <a:pos x="T0" y="T1"/>
                </a:cxn>
                <a:cxn ang="0">
                  <a:pos x="T2" y="T3"/>
                </a:cxn>
                <a:cxn ang="0">
                  <a:pos x="T4" y="T5"/>
                </a:cxn>
                <a:cxn ang="0">
                  <a:pos x="T6" y="T7"/>
                </a:cxn>
                <a:cxn ang="0">
                  <a:pos x="T8" y="T9"/>
                </a:cxn>
              </a:cxnLst>
              <a:rect l="0" t="0" r="r" b="b"/>
              <a:pathLst>
                <a:path w="48" h="27">
                  <a:moveTo>
                    <a:pt x="0" y="0"/>
                  </a:moveTo>
                  <a:cubicBezTo>
                    <a:pt x="0" y="15"/>
                    <a:pt x="0" y="15"/>
                    <a:pt x="0" y="15"/>
                  </a:cubicBezTo>
                  <a:cubicBezTo>
                    <a:pt x="9" y="24"/>
                    <a:pt x="25" y="27"/>
                    <a:pt x="48" y="23"/>
                  </a:cubicBezTo>
                  <a:cubicBezTo>
                    <a:pt x="48" y="1"/>
                    <a:pt x="48" y="1"/>
                    <a:pt x="48" y="1"/>
                  </a:cubicBezTo>
                  <a:lnTo>
                    <a:pt x="0" y="0"/>
                  </a:lnTo>
                  <a:close/>
                </a:path>
              </a:pathLst>
            </a:custGeom>
            <a:solidFill>
              <a:srgbClr val="F9907E"/>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50" name="任意多边形 135">
              <a:extLst>
                <a:ext uri="{FF2B5EF4-FFF2-40B4-BE49-F238E27FC236}">
                  <a16:creationId xmlns:a16="http://schemas.microsoft.com/office/drawing/2014/main" id="{E6D37A95-7F0C-4CBC-9FAC-125CBBCA87FA}"/>
                </a:ext>
              </a:extLst>
            </p:cNvPr>
            <p:cNvSpPr/>
            <p:nvPr/>
          </p:nvSpPr>
          <p:spPr bwMode="auto">
            <a:xfrm>
              <a:off x="3332783" y="2572047"/>
              <a:ext cx="368300" cy="501650"/>
            </a:xfrm>
            <a:custGeom>
              <a:avLst/>
              <a:gdLst>
                <a:gd name="T0" fmla="*/ 2 w 120"/>
                <a:gd name="T1" fmla="*/ 49 h 164"/>
                <a:gd name="T2" fmla="*/ 7 w 120"/>
                <a:gd name="T3" fmla="*/ 90 h 164"/>
                <a:gd name="T4" fmla="*/ 10 w 120"/>
                <a:gd name="T5" fmla="*/ 99 h 164"/>
                <a:gd name="T6" fmla="*/ 83 w 120"/>
                <a:gd name="T7" fmla="*/ 145 h 164"/>
                <a:gd name="T8" fmla="*/ 117 w 120"/>
                <a:gd name="T9" fmla="*/ 88 h 164"/>
                <a:gd name="T10" fmla="*/ 119 w 120"/>
                <a:gd name="T11" fmla="*/ 44 h 164"/>
                <a:gd name="T12" fmla="*/ 101 w 120"/>
                <a:gd name="T13" fmla="*/ 15 h 164"/>
                <a:gd name="T14" fmla="*/ 22 w 120"/>
                <a:gd name="T15" fmla="*/ 15 h 164"/>
                <a:gd name="T16" fmla="*/ 2 w 120"/>
                <a:gd name="T17" fmla="*/ 49 h 1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0" h="164">
                  <a:moveTo>
                    <a:pt x="2" y="49"/>
                  </a:moveTo>
                  <a:cubicBezTo>
                    <a:pt x="3" y="62"/>
                    <a:pt x="4" y="78"/>
                    <a:pt x="7" y="90"/>
                  </a:cubicBezTo>
                  <a:cubicBezTo>
                    <a:pt x="8" y="94"/>
                    <a:pt x="9" y="97"/>
                    <a:pt x="10" y="99"/>
                  </a:cubicBezTo>
                  <a:cubicBezTo>
                    <a:pt x="17" y="123"/>
                    <a:pt x="36" y="164"/>
                    <a:pt x="83" y="145"/>
                  </a:cubicBezTo>
                  <a:cubicBezTo>
                    <a:pt x="104" y="137"/>
                    <a:pt x="114" y="113"/>
                    <a:pt x="117" y="88"/>
                  </a:cubicBezTo>
                  <a:cubicBezTo>
                    <a:pt x="120" y="72"/>
                    <a:pt x="119" y="55"/>
                    <a:pt x="119" y="44"/>
                  </a:cubicBezTo>
                  <a:cubicBezTo>
                    <a:pt x="118" y="32"/>
                    <a:pt x="111" y="21"/>
                    <a:pt x="101" y="15"/>
                  </a:cubicBezTo>
                  <a:cubicBezTo>
                    <a:pt x="72" y="0"/>
                    <a:pt x="42" y="7"/>
                    <a:pt x="22" y="15"/>
                  </a:cubicBezTo>
                  <a:cubicBezTo>
                    <a:pt x="9" y="21"/>
                    <a:pt x="0" y="35"/>
                    <a:pt x="2" y="49"/>
                  </a:cubicBezTo>
                  <a:close/>
                </a:path>
              </a:pathLst>
            </a:custGeom>
            <a:solidFill>
              <a:srgbClr val="FAB98A"/>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51" name="任意多边形 136">
              <a:extLst>
                <a:ext uri="{FF2B5EF4-FFF2-40B4-BE49-F238E27FC236}">
                  <a16:creationId xmlns:a16="http://schemas.microsoft.com/office/drawing/2014/main" id="{617038D0-CCC3-4522-B083-05710F259867}"/>
                </a:ext>
              </a:extLst>
            </p:cNvPr>
            <p:cNvSpPr/>
            <p:nvPr/>
          </p:nvSpPr>
          <p:spPr bwMode="auto">
            <a:xfrm>
              <a:off x="3586783" y="2767310"/>
              <a:ext cx="25400" cy="39688"/>
            </a:xfrm>
            <a:custGeom>
              <a:avLst/>
              <a:gdLst>
                <a:gd name="T0" fmla="*/ 0 w 8"/>
                <a:gd name="T1" fmla="*/ 7 h 13"/>
                <a:gd name="T2" fmla="*/ 4 w 8"/>
                <a:gd name="T3" fmla="*/ 13 h 13"/>
                <a:gd name="T4" fmla="*/ 8 w 8"/>
                <a:gd name="T5" fmla="*/ 7 h 13"/>
                <a:gd name="T6" fmla="*/ 4 w 8"/>
                <a:gd name="T7" fmla="*/ 1 h 13"/>
                <a:gd name="T8" fmla="*/ 0 w 8"/>
                <a:gd name="T9" fmla="*/ 7 h 13"/>
              </a:gdLst>
              <a:ahLst/>
              <a:cxnLst>
                <a:cxn ang="0">
                  <a:pos x="T0" y="T1"/>
                </a:cxn>
                <a:cxn ang="0">
                  <a:pos x="T2" y="T3"/>
                </a:cxn>
                <a:cxn ang="0">
                  <a:pos x="T4" y="T5"/>
                </a:cxn>
                <a:cxn ang="0">
                  <a:pos x="T6" y="T7"/>
                </a:cxn>
                <a:cxn ang="0">
                  <a:pos x="T8" y="T9"/>
                </a:cxn>
              </a:cxnLst>
              <a:rect l="0" t="0" r="r" b="b"/>
              <a:pathLst>
                <a:path w="8" h="13">
                  <a:moveTo>
                    <a:pt x="0" y="7"/>
                  </a:moveTo>
                  <a:cubicBezTo>
                    <a:pt x="0" y="10"/>
                    <a:pt x="2" y="13"/>
                    <a:pt x="4" y="13"/>
                  </a:cubicBezTo>
                  <a:cubicBezTo>
                    <a:pt x="6" y="13"/>
                    <a:pt x="8" y="10"/>
                    <a:pt x="8" y="7"/>
                  </a:cubicBezTo>
                  <a:cubicBezTo>
                    <a:pt x="8" y="3"/>
                    <a:pt x="6" y="0"/>
                    <a:pt x="4" y="1"/>
                  </a:cubicBezTo>
                  <a:cubicBezTo>
                    <a:pt x="2" y="1"/>
                    <a:pt x="0" y="4"/>
                    <a:pt x="0" y="7"/>
                  </a:cubicBezTo>
                  <a:close/>
                </a:path>
              </a:pathLst>
            </a:custGeom>
            <a:solidFill>
              <a:srgbClr val="3C3C48"/>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52" name="任意多边形 137">
              <a:extLst>
                <a:ext uri="{FF2B5EF4-FFF2-40B4-BE49-F238E27FC236}">
                  <a16:creationId xmlns:a16="http://schemas.microsoft.com/office/drawing/2014/main" id="{110E064F-8B90-4C43-98D9-D043A5B05028}"/>
                </a:ext>
              </a:extLst>
            </p:cNvPr>
            <p:cNvSpPr/>
            <p:nvPr/>
          </p:nvSpPr>
          <p:spPr bwMode="auto">
            <a:xfrm>
              <a:off x="3432796" y="2773660"/>
              <a:ext cx="28575" cy="39688"/>
            </a:xfrm>
            <a:custGeom>
              <a:avLst/>
              <a:gdLst>
                <a:gd name="T0" fmla="*/ 0 w 9"/>
                <a:gd name="T1" fmla="*/ 7 h 13"/>
                <a:gd name="T2" fmla="*/ 5 w 9"/>
                <a:gd name="T3" fmla="*/ 13 h 13"/>
                <a:gd name="T4" fmla="*/ 8 w 9"/>
                <a:gd name="T5" fmla="*/ 6 h 13"/>
                <a:gd name="T6" fmla="*/ 4 w 9"/>
                <a:gd name="T7" fmla="*/ 0 h 13"/>
                <a:gd name="T8" fmla="*/ 0 w 9"/>
                <a:gd name="T9" fmla="*/ 7 h 13"/>
              </a:gdLst>
              <a:ahLst/>
              <a:cxnLst>
                <a:cxn ang="0">
                  <a:pos x="T0" y="T1"/>
                </a:cxn>
                <a:cxn ang="0">
                  <a:pos x="T2" y="T3"/>
                </a:cxn>
                <a:cxn ang="0">
                  <a:pos x="T4" y="T5"/>
                </a:cxn>
                <a:cxn ang="0">
                  <a:pos x="T6" y="T7"/>
                </a:cxn>
                <a:cxn ang="0">
                  <a:pos x="T8" y="T9"/>
                </a:cxn>
              </a:cxnLst>
              <a:rect l="0" t="0" r="r" b="b"/>
              <a:pathLst>
                <a:path w="9" h="13">
                  <a:moveTo>
                    <a:pt x="0" y="7"/>
                  </a:moveTo>
                  <a:cubicBezTo>
                    <a:pt x="0" y="10"/>
                    <a:pt x="2" y="13"/>
                    <a:pt x="5" y="13"/>
                  </a:cubicBezTo>
                  <a:cubicBezTo>
                    <a:pt x="7" y="13"/>
                    <a:pt x="9" y="10"/>
                    <a:pt x="8" y="6"/>
                  </a:cubicBezTo>
                  <a:cubicBezTo>
                    <a:pt x="8" y="3"/>
                    <a:pt x="6" y="0"/>
                    <a:pt x="4" y="0"/>
                  </a:cubicBezTo>
                  <a:cubicBezTo>
                    <a:pt x="2" y="0"/>
                    <a:pt x="0" y="3"/>
                    <a:pt x="0" y="7"/>
                  </a:cubicBezTo>
                  <a:close/>
                </a:path>
              </a:pathLst>
            </a:custGeom>
            <a:solidFill>
              <a:srgbClr val="3C3C48"/>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53" name="任意多边形 138">
              <a:extLst>
                <a:ext uri="{FF2B5EF4-FFF2-40B4-BE49-F238E27FC236}">
                  <a16:creationId xmlns:a16="http://schemas.microsoft.com/office/drawing/2014/main" id="{F0C49E8A-017A-48B7-B216-8DCA916EB436}"/>
                </a:ext>
              </a:extLst>
            </p:cNvPr>
            <p:cNvSpPr/>
            <p:nvPr/>
          </p:nvSpPr>
          <p:spPr bwMode="auto">
            <a:xfrm>
              <a:off x="3559796" y="2724447"/>
              <a:ext cx="82550" cy="25400"/>
            </a:xfrm>
            <a:custGeom>
              <a:avLst/>
              <a:gdLst>
                <a:gd name="T0" fmla="*/ 20 w 27"/>
                <a:gd name="T1" fmla="*/ 2 h 8"/>
                <a:gd name="T2" fmla="*/ 3 w 27"/>
                <a:gd name="T3" fmla="*/ 0 h 8"/>
                <a:gd name="T4" fmla="*/ 0 w 27"/>
                <a:gd name="T5" fmla="*/ 3 h 8"/>
                <a:gd name="T6" fmla="*/ 0 w 27"/>
                <a:gd name="T7" fmla="*/ 3 h 8"/>
                <a:gd name="T8" fmla="*/ 3 w 27"/>
                <a:gd name="T9" fmla="*/ 6 h 8"/>
                <a:gd name="T10" fmla="*/ 27 w 27"/>
                <a:gd name="T11" fmla="*/ 8 h 8"/>
                <a:gd name="T12" fmla="*/ 26 w 27"/>
                <a:gd name="T13" fmla="*/ 5 h 8"/>
                <a:gd name="T14" fmla="*/ 20 w 27"/>
                <a:gd name="T15" fmla="*/ 2 h 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 h="8">
                  <a:moveTo>
                    <a:pt x="20" y="2"/>
                  </a:moveTo>
                  <a:cubicBezTo>
                    <a:pt x="17" y="1"/>
                    <a:pt x="10" y="0"/>
                    <a:pt x="3" y="0"/>
                  </a:cubicBezTo>
                  <a:cubicBezTo>
                    <a:pt x="1" y="0"/>
                    <a:pt x="0" y="2"/>
                    <a:pt x="0" y="3"/>
                  </a:cubicBezTo>
                  <a:cubicBezTo>
                    <a:pt x="0" y="3"/>
                    <a:pt x="0" y="3"/>
                    <a:pt x="0" y="3"/>
                  </a:cubicBezTo>
                  <a:cubicBezTo>
                    <a:pt x="1" y="5"/>
                    <a:pt x="2" y="6"/>
                    <a:pt x="3" y="6"/>
                  </a:cubicBezTo>
                  <a:cubicBezTo>
                    <a:pt x="8" y="5"/>
                    <a:pt x="21" y="6"/>
                    <a:pt x="27" y="8"/>
                  </a:cubicBezTo>
                  <a:cubicBezTo>
                    <a:pt x="27" y="7"/>
                    <a:pt x="26" y="6"/>
                    <a:pt x="26" y="5"/>
                  </a:cubicBezTo>
                  <a:cubicBezTo>
                    <a:pt x="24" y="3"/>
                    <a:pt x="22" y="2"/>
                    <a:pt x="20" y="2"/>
                  </a:cubicBezTo>
                  <a:close/>
                </a:path>
              </a:pathLst>
            </a:custGeom>
            <a:solidFill>
              <a:srgbClr val="3C3C48"/>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54" name="任意多边形 139">
              <a:extLst>
                <a:ext uri="{FF2B5EF4-FFF2-40B4-BE49-F238E27FC236}">
                  <a16:creationId xmlns:a16="http://schemas.microsoft.com/office/drawing/2014/main" id="{393268BA-0742-4D80-9250-E325D2214132}"/>
                </a:ext>
              </a:extLst>
            </p:cNvPr>
            <p:cNvSpPr/>
            <p:nvPr/>
          </p:nvSpPr>
          <p:spPr bwMode="auto">
            <a:xfrm>
              <a:off x="3402633" y="2727622"/>
              <a:ext cx="82550" cy="30163"/>
            </a:xfrm>
            <a:custGeom>
              <a:avLst/>
              <a:gdLst>
                <a:gd name="T0" fmla="*/ 6 w 27"/>
                <a:gd name="T1" fmla="*/ 3 h 10"/>
                <a:gd name="T2" fmla="*/ 24 w 27"/>
                <a:gd name="T3" fmla="*/ 0 h 10"/>
                <a:gd name="T4" fmla="*/ 27 w 27"/>
                <a:gd name="T5" fmla="*/ 3 h 10"/>
                <a:gd name="T6" fmla="*/ 27 w 27"/>
                <a:gd name="T7" fmla="*/ 3 h 10"/>
                <a:gd name="T8" fmla="*/ 24 w 27"/>
                <a:gd name="T9" fmla="*/ 6 h 10"/>
                <a:gd name="T10" fmla="*/ 0 w 27"/>
                <a:gd name="T11" fmla="*/ 10 h 10"/>
                <a:gd name="T12" fmla="*/ 1 w 27"/>
                <a:gd name="T13" fmla="*/ 6 h 10"/>
                <a:gd name="T14" fmla="*/ 6 w 27"/>
                <a:gd name="T15" fmla="*/ 3 h 1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 h="10">
                  <a:moveTo>
                    <a:pt x="6" y="3"/>
                  </a:moveTo>
                  <a:cubicBezTo>
                    <a:pt x="10" y="2"/>
                    <a:pt x="16" y="0"/>
                    <a:pt x="24" y="0"/>
                  </a:cubicBezTo>
                  <a:cubicBezTo>
                    <a:pt x="25" y="0"/>
                    <a:pt x="27" y="1"/>
                    <a:pt x="27" y="3"/>
                  </a:cubicBezTo>
                  <a:cubicBezTo>
                    <a:pt x="27" y="3"/>
                    <a:pt x="27" y="3"/>
                    <a:pt x="27" y="3"/>
                  </a:cubicBezTo>
                  <a:cubicBezTo>
                    <a:pt x="26" y="5"/>
                    <a:pt x="25" y="6"/>
                    <a:pt x="24" y="6"/>
                  </a:cubicBezTo>
                  <a:cubicBezTo>
                    <a:pt x="19" y="6"/>
                    <a:pt x="6" y="7"/>
                    <a:pt x="0" y="10"/>
                  </a:cubicBezTo>
                  <a:cubicBezTo>
                    <a:pt x="0" y="9"/>
                    <a:pt x="1" y="7"/>
                    <a:pt x="1" y="6"/>
                  </a:cubicBezTo>
                  <a:cubicBezTo>
                    <a:pt x="3" y="5"/>
                    <a:pt x="4" y="4"/>
                    <a:pt x="6" y="3"/>
                  </a:cubicBezTo>
                  <a:close/>
                </a:path>
              </a:pathLst>
            </a:custGeom>
            <a:solidFill>
              <a:srgbClr val="3C3C48"/>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55" name="任意多边形 140">
              <a:extLst>
                <a:ext uri="{FF2B5EF4-FFF2-40B4-BE49-F238E27FC236}">
                  <a16:creationId xmlns:a16="http://schemas.microsoft.com/office/drawing/2014/main" id="{D00B0349-79E3-4150-9BFE-157FFEBD6349}"/>
                </a:ext>
              </a:extLst>
            </p:cNvPr>
            <p:cNvSpPr/>
            <p:nvPr/>
          </p:nvSpPr>
          <p:spPr bwMode="auto">
            <a:xfrm>
              <a:off x="3501058" y="2786360"/>
              <a:ext cx="39688" cy="95250"/>
            </a:xfrm>
            <a:custGeom>
              <a:avLst/>
              <a:gdLst>
                <a:gd name="T0" fmla="*/ 7 w 13"/>
                <a:gd name="T1" fmla="*/ 31 h 31"/>
                <a:gd name="T2" fmla="*/ 10 w 13"/>
                <a:gd name="T3" fmla="*/ 30 h 31"/>
                <a:gd name="T4" fmla="*/ 13 w 13"/>
                <a:gd name="T5" fmla="*/ 26 h 31"/>
                <a:gd name="T6" fmla="*/ 11 w 13"/>
                <a:gd name="T7" fmla="*/ 1 h 31"/>
                <a:gd name="T8" fmla="*/ 9 w 13"/>
                <a:gd name="T9" fmla="*/ 0 h 31"/>
                <a:gd name="T10" fmla="*/ 8 w 13"/>
                <a:gd name="T11" fmla="*/ 2 h 31"/>
                <a:gd name="T12" fmla="*/ 10 w 13"/>
                <a:gd name="T13" fmla="*/ 26 h 31"/>
                <a:gd name="T14" fmla="*/ 9 w 13"/>
                <a:gd name="T15" fmla="*/ 27 h 31"/>
                <a:gd name="T16" fmla="*/ 3 w 13"/>
                <a:gd name="T17" fmla="*/ 27 h 31"/>
                <a:gd name="T18" fmla="*/ 1 w 13"/>
                <a:gd name="T19" fmla="*/ 28 h 31"/>
                <a:gd name="T20" fmla="*/ 1 w 13"/>
                <a:gd name="T21" fmla="*/ 30 h 31"/>
                <a:gd name="T22" fmla="*/ 7 w 13"/>
                <a:gd name="T23" fmla="*/ 31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3" h="31">
                  <a:moveTo>
                    <a:pt x="7" y="31"/>
                  </a:moveTo>
                  <a:cubicBezTo>
                    <a:pt x="8" y="30"/>
                    <a:pt x="10" y="30"/>
                    <a:pt x="10" y="30"/>
                  </a:cubicBezTo>
                  <a:cubicBezTo>
                    <a:pt x="11" y="29"/>
                    <a:pt x="12" y="28"/>
                    <a:pt x="13" y="26"/>
                  </a:cubicBezTo>
                  <a:cubicBezTo>
                    <a:pt x="13" y="20"/>
                    <a:pt x="11" y="2"/>
                    <a:pt x="11" y="1"/>
                  </a:cubicBezTo>
                  <a:cubicBezTo>
                    <a:pt x="11" y="1"/>
                    <a:pt x="10" y="0"/>
                    <a:pt x="9" y="0"/>
                  </a:cubicBezTo>
                  <a:cubicBezTo>
                    <a:pt x="8" y="0"/>
                    <a:pt x="8" y="1"/>
                    <a:pt x="8" y="2"/>
                  </a:cubicBezTo>
                  <a:cubicBezTo>
                    <a:pt x="8" y="2"/>
                    <a:pt x="10" y="20"/>
                    <a:pt x="10" y="26"/>
                  </a:cubicBezTo>
                  <a:cubicBezTo>
                    <a:pt x="9" y="26"/>
                    <a:pt x="9" y="27"/>
                    <a:pt x="9" y="27"/>
                  </a:cubicBezTo>
                  <a:cubicBezTo>
                    <a:pt x="7" y="28"/>
                    <a:pt x="4" y="27"/>
                    <a:pt x="3" y="27"/>
                  </a:cubicBezTo>
                  <a:cubicBezTo>
                    <a:pt x="2" y="26"/>
                    <a:pt x="1" y="27"/>
                    <a:pt x="1" y="28"/>
                  </a:cubicBezTo>
                  <a:cubicBezTo>
                    <a:pt x="0" y="28"/>
                    <a:pt x="1" y="29"/>
                    <a:pt x="1" y="30"/>
                  </a:cubicBezTo>
                  <a:cubicBezTo>
                    <a:pt x="2" y="30"/>
                    <a:pt x="5" y="31"/>
                    <a:pt x="7" y="31"/>
                  </a:cubicBezTo>
                  <a:close/>
                </a:path>
              </a:pathLst>
            </a:custGeom>
            <a:solidFill>
              <a:srgbClr val="F9907E"/>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56" name="任意多边形 141">
              <a:extLst>
                <a:ext uri="{FF2B5EF4-FFF2-40B4-BE49-F238E27FC236}">
                  <a16:creationId xmlns:a16="http://schemas.microsoft.com/office/drawing/2014/main" id="{5C1DB0D4-8CCF-4F35-8D18-2FC8FF745CB4}"/>
                </a:ext>
              </a:extLst>
            </p:cNvPr>
            <p:cNvSpPr/>
            <p:nvPr/>
          </p:nvSpPr>
          <p:spPr bwMode="auto">
            <a:xfrm>
              <a:off x="3474071" y="2908597"/>
              <a:ext cx="109538" cy="52388"/>
            </a:xfrm>
            <a:custGeom>
              <a:avLst/>
              <a:gdLst>
                <a:gd name="T0" fmla="*/ 36 w 36"/>
                <a:gd name="T1" fmla="*/ 0 h 17"/>
                <a:gd name="T2" fmla="*/ 19 w 36"/>
                <a:gd name="T3" fmla="*/ 17 h 17"/>
                <a:gd name="T4" fmla="*/ 0 w 36"/>
                <a:gd name="T5" fmla="*/ 1 h 17"/>
                <a:gd name="T6" fmla="*/ 36 w 36"/>
                <a:gd name="T7" fmla="*/ 0 h 17"/>
              </a:gdLst>
              <a:ahLst/>
              <a:cxnLst>
                <a:cxn ang="0">
                  <a:pos x="T0" y="T1"/>
                </a:cxn>
                <a:cxn ang="0">
                  <a:pos x="T2" y="T3"/>
                </a:cxn>
                <a:cxn ang="0">
                  <a:pos x="T4" y="T5"/>
                </a:cxn>
                <a:cxn ang="0">
                  <a:pos x="T6" y="T7"/>
                </a:cxn>
              </a:cxnLst>
              <a:rect l="0" t="0" r="r" b="b"/>
              <a:pathLst>
                <a:path w="36" h="17">
                  <a:moveTo>
                    <a:pt x="36" y="0"/>
                  </a:moveTo>
                  <a:cubicBezTo>
                    <a:pt x="35" y="6"/>
                    <a:pt x="32" y="17"/>
                    <a:pt x="19" y="17"/>
                  </a:cubicBezTo>
                  <a:cubicBezTo>
                    <a:pt x="5" y="17"/>
                    <a:pt x="1" y="8"/>
                    <a:pt x="0" y="1"/>
                  </a:cubicBezTo>
                  <a:lnTo>
                    <a:pt x="36"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57" name="任意多边形 142">
              <a:extLst>
                <a:ext uri="{FF2B5EF4-FFF2-40B4-BE49-F238E27FC236}">
                  <a16:creationId xmlns:a16="http://schemas.microsoft.com/office/drawing/2014/main" id="{3E00F52B-E9F3-4EF4-87DD-1611999E547F}"/>
                </a:ext>
              </a:extLst>
            </p:cNvPr>
            <p:cNvSpPr/>
            <p:nvPr/>
          </p:nvSpPr>
          <p:spPr bwMode="auto">
            <a:xfrm>
              <a:off x="3504233" y="2973685"/>
              <a:ext cx="52388" cy="14288"/>
            </a:xfrm>
            <a:custGeom>
              <a:avLst/>
              <a:gdLst>
                <a:gd name="T0" fmla="*/ 9 w 17"/>
                <a:gd name="T1" fmla="*/ 5 h 5"/>
                <a:gd name="T2" fmla="*/ 16 w 17"/>
                <a:gd name="T3" fmla="*/ 3 h 5"/>
                <a:gd name="T4" fmla="*/ 17 w 17"/>
                <a:gd name="T5" fmla="*/ 1 h 5"/>
                <a:gd name="T6" fmla="*/ 14 w 17"/>
                <a:gd name="T7" fmla="*/ 0 h 5"/>
                <a:gd name="T8" fmla="*/ 14 w 17"/>
                <a:gd name="T9" fmla="*/ 0 h 5"/>
                <a:gd name="T10" fmla="*/ 9 w 17"/>
                <a:gd name="T11" fmla="*/ 2 h 5"/>
                <a:gd name="T12" fmla="*/ 3 w 17"/>
                <a:gd name="T13" fmla="*/ 1 h 5"/>
                <a:gd name="T14" fmla="*/ 1 w 17"/>
                <a:gd name="T15" fmla="*/ 1 h 5"/>
                <a:gd name="T16" fmla="*/ 1 w 17"/>
                <a:gd name="T17" fmla="*/ 3 h 5"/>
                <a:gd name="T18" fmla="*/ 9 w 17"/>
                <a:gd name="T19" fmla="*/ 5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 h="5">
                  <a:moveTo>
                    <a:pt x="9" y="5"/>
                  </a:moveTo>
                  <a:cubicBezTo>
                    <a:pt x="13" y="5"/>
                    <a:pt x="16" y="3"/>
                    <a:pt x="16" y="3"/>
                  </a:cubicBezTo>
                  <a:cubicBezTo>
                    <a:pt x="17" y="2"/>
                    <a:pt x="17" y="1"/>
                    <a:pt x="17" y="1"/>
                  </a:cubicBezTo>
                  <a:cubicBezTo>
                    <a:pt x="16" y="0"/>
                    <a:pt x="15" y="0"/>
                    <a:pt x="14" y="0"/>
                  </a:cubicBezTo>
                  <a:cubicBezTo>
                    <a:pt x="14" y="0"/>
                    <a:pt x="14" y="0"/>
                    <a:pt x="14" y="0"/>
                  </a:cubicBezTo>
                  <a:cubicBezTo>
                    <a:pt x="14" y="0"/>
                    <a:pt x="12" y="2"/>
                    <a:pt x="9" y="2"/>
                  </a:cubicBezTo>
                  <a:cubicBezTo>
                    <a:pt x="6" y="2"/>
                    <a:pt x="3" y="1"/>
                    <a:pt x="3" y="1"/>
                  </a:cubicBezTo>
                  <a:cubicBezTo>
                    <a:pt x="2" y="0"/>
                    <a:pt x="1" y="0"/>
                    <a:pt x="1" y="1"/>
                  </a:cubicBezTo>
                  <a:cubicBezTo>
                    <a:pt x="0" y="2"/>
                    <a:pt x="1" y="3"/>
                    <a:pt x="1" y="3"/>
                  </a:cubicBezTo>
                  <a:cubicBezTo>
                    <a:pt x="1" y="3"/>
                    <a:pt x="5" y="5"/>
                    <a:pt x="9" y="5"/>
                  </a:cubicBezTo>
                  <a:close/>
                </a:path>
              </a:pathLst>
            </a:custGeom>
            <a:solidFill>
              <a:srgbClr val="F9907E"/>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58" name="任意多边形 143">
              <a:extLst>
                <a:ext uri="{FF2B5EF4-FFF2-40B4-BE49-F238E27FC236}">
                  <a16:creationId xmlns:a16="http://schemas.microsoft.com/office/drawing/2014/main" id="{6F16F0B8-AA2A-4293-A881-EE402BD79AEA}"/>
                </a:ext>
              </a:extLst>
            </p:cNvPr>
            <p:cNvSpPr/>
            <p:nvPr/>
          </p:nvSpPr>
          <p:spPr bwMode="auto">
            <a:xfrm>
              <a:off x="3310558" y="2479972"/>
              <a:ext cx="398463" cy="358775"/>
            </a:xfrm>
            <a:custGeom>
              <a:avLst/>
              <a:gdLst>
                <a:gd name="T0" fmla="*/ 2 w 130"/>
                <a:gd name="T1" fmla="*/ 77 h 117"/>
                <a:gd name="T2" fmla="*/ 6 w 130"/>
                <a:gd name="T3" fmla="*/ 80 h 117"/>
                <a:gd name="T4" fmla="*/ 7 w 130"/>
                <a:gd name="T5" fmla="*/ 91 h 117"/>
                <a:gd name="T6" fmla="*/ 17 w 130"/>
                <a:gd name="T7" fmla="*/ 112 h 117"/>
                <a:gd name="T8" fmla="*/ 16 w 130"/>
                <a:gd name="T9" fmla="*/ 80 h 117"/>
                <a:gd name="T10" fmla="*/ 24 w 130"/>
                <a:gd name="T11" fmla="*/ 79 h 117"/>
                <a:gd name="T12" fmla="*/ 29 w 130"/>
                <a:gd name="T13" fmla="*/ 57 h 117"/>
                <a:gd name="T14" fmla="*/ 31 w 130"/>
                <a:gd name="T15" fmla="*/ 78 h 117"/>
                <a:gd name="T16" fmla="*/ 57 w 130"/>
                <a:gd name="T17" fmla="*/ 76 h 117"/>
                <a:gd name="T18" fmla="*/ 63 w 130"/>
                <a:gd name="T19" fmla="*/ 54 h 117"/>
                <a:gd name="T20" fmla="*/ 67 w 130"/>
                <a:gd name="T21" fmla="*/ 75 h 117"/>
                <a:gd name="T22" fmla="*/ 93 w 130"/>
                <a:gd name="T23" fmla="*/ 76 h 117"/>
                <a:gd name="T24" fmla="*/ 96 w 130"/>
                <a:gd name="T25" fmla="*/ 53 h 117"/>
                <a:gd name="T26" fmla="*/ 105 w 130"/>
                <a:gd name="T27" fmla="*/ 75 h 117"/>
                <a:gd name="T28" fmla="*/ 130 w 130"/>
                <a:gd name="T29" fmla="*/ 74 h 117"/>
                <a:gd name="T30" fmla="*/ 122 w 130"/>
                <a:gd name="T31" fmla="*/ 43 h 117"/>
                <a:gd name="T32" fmla="*/ 98 w 130"/>
                <a:gd name="T33" fmla="*/ 15 h 117"/>
                <a:gd name="T34" fmla="*/ 23 w 130"/>
                <a:gd name="T35" fmla="*/ 17 h 117"/>
                <a:gd name="T36" fmla="*/ 2 w 130"/>
                <a:gd name="T37" fmla="*/ 77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30" h="117">
                  <a:moveTo>
                    <a:pt x="2" y="77"/>
                  </a:moveTo>
                  <a:cubicBezTo>
                    <a:pt x="3" y="78"/>
                    <a:pt x="4" y="79"/>
                    <a:pt x="6" y="80"/>
                  </a:cubicBezTo>
                  <a:cubicBezTo>
                    <a:pt x="6" y="83"/>
                    <a:pt x="7" y="87"/>
                    <a:pt x="7" y="91"/>
                  </a:cubicBezTo>
                  <a:cubicBezTo>
                    <a:pt x="10" y="114"/>
                    <a:pt x="16" y="117"/>
                    <a:pt x="17" y="112"/>
                  </a:cubicBezTo>
                  <a:cubicBezTo>
                    <a:pt x="17" y="108"/>
                    <a:pt x="17" y="87"/>
                    <a:pt x="16" y="80"/>
                  </a:cubicBezTo>
                  <a:cubicBezTo>
                    <a:pt x="20" y="80"/>
                    <a:pt x="24" y="79"/>
                    <a:pt x="24" y="79"/>
                  </a:cubicBezTo>
                  <a:cubicBezTo>
                    <a:pt x="29" y="57"/>
                    <a:pt x="29" y="57"/>
                    <a:pt x="29" y="57"/>
                  </a:cubicBezTo>
                  <a:cubicBezTo>
                    <a:pt x="31" y="78"/>
                    <a:pt x="31" y="78"/>
                    <a:pt x="31" y="78"/>
                  </a:cubicBezTo>
                  <a:cubicBezTo>
                    <a:pt x="39" y="81"/>
                    <a:pt x="57" y="76"/>
                    <a:pt x="57" y="76"/>
                  </a:cubicBezTo>
                  <a:cubicBezTo>
                    <a:pt x="63" y="54"/>
                    <a:pt x="63" y="54"/>
                    <a:pt x="63" y="54"/>
                  </a:cubicBezTo>
                  <a:cubicBezTo>
                    <a:pt x="67" y="75"/>
                    <a:pt x="67" y="75"/>
                    <a:pt x="67" y="75"/>
                  </a:cubicBezTo>
                  <a:cubicBezTo>
                    <a:pt x="79" y="80"/>
                    <a:pt x="93" y="76"/>
                    <a:pt x="93" y="76"/>
                  </a:cubicBezTo>
                  <a:cubicBezTo>
                    <a:pt x="96" y="53"/>
                    <a:pt x="96" y="53"/>
                    <a:pt x="96" y="53"/>
                  </a:cubicBezTo>
                  <a:cubicBezTo>
                    <a:pt x="105" y="75"/>
                    <a:pt x="105" y="75"/>
                    <a:pt x="105" y="75"/>
                  </a:cubicBezTo>
                  <a:cubicBezTo>
                    <a:pt x="105" y="75"/>
                    <a:pt x="130" y="83"/>
                    <a:pt x="130" y="74"/>
                  </a:cubicBezTo>
                  <a:cubicBezTo>
                    <a:pt x="130" y="69"/>
                    <a:pt x="126" y="55"/>
                    <a:pt x="122" y="43"/>
                  </a:cubicBezTo>
                  <a:cubicBezTo>
                    <a:pt x="118" y="31"/>
                    <a:pt x="110" y="21"/>
                    <a:pt x="98" y="15"/>
                  </a:cubicBezTo>
                  <a:cubicBezTo>
                    <a:pt x="67" y="0"/>
                    <a:pt x="34" y="10"/>
                    <a:pt x="23" y="17"/>
                  </a:cubicBezTo>
                  <a:cubicBezTo>
                    <a:pt x="0" y="32"/>
                    <a:pt x="2" y="77"/>
                    <a:pt x="2" y="77"/>
                  </a:cubicBezTo>
                  <a:close/>
                </a:path>
              </a:pathLst>
            </a:custGeom>
            <a:solidFill>
              <a:srgbClr val="3C3C48"/>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59" name="任意多边形 144">
              <a:extLst>
                <a:ext uri="{FF2B5EF4-FFF2-40B4-BE49-F238E27FC236}">
                  <a16:creationId xmlns:a16="http://schemas.microsoft.com/office/drawing/2014/main" id="{4E110671-0957-498B-9C1F-CBFA1046C511}"/>
                </a:ext>
              </a:extLst>
            </p:cNvPr>
            <p:cNvSpPr/>
            <p:nvPr/>
          </p:nvSpPr>
          <p:spPr bwMode="auto">
            <a:xfrm>
              <a:off x="3629646" y="2565697"/>
              <a:ext cx="184150" cy="514350"/>
            </a:xfrm>
            <a:custGeom>
              <a:avLst/>
              <a:gdLst>
                <a:gd name="T0" fmla="*/ 10 w 60"/>
                <a:gd name="T1" fmla="*/ 0 h 168"/>
                <a:gd name="T2" fmla="*/ 40 w 60"/>
                <a:gd name="T3" fmla="*/ 67 h 168"/>
                <a:gd name="T4" fmla="*/ 33 w 60"/>
                <a:gd name="T5" fmla="*/ 158 h 168"/>
                <a:gd name="T6" fmla="*/ 0 w 60"/>
                <a:gd name="T7" fmla="*/ 142 h 168"/>
                <a:gd name="T8" fmla="*/ 12 w 60"/>
                <a:gd name="T9" fmla="*/ 34 h 168"/>
                <a:gd name="T10" fmla="*/ 10 w 60"/>
                <a:gd name="T11" fmla="*/ 0 h 168"/>
              </a:gdLst>
              <a:ahLst/>
              <a:cxnLst>
                <a:cxn ang="0">
                  <a:pos x="T0" y="T1"/>
                </a:cxn>
                <a:cxn ang="0">
                  <a:pos x="T2" y="T3"/>
                </a:cxn>
                <a:cxn ang="0">
                  <a:pos x="T4" y="T5"/>
                </a:cxn>
                <a:cxn ang="0">
                  <a:pos x="T6" y="T7"/>
                </a:cxn>
                <a:cxn ang="0">
                  <a:pos x="T8" y="T9"/>
                </a:cxn>
                <a:cxn ang="0">
                  <a:pos x="T10" y="T11"/>
                </a:cxn>
              </a:cxnLst>
              <a:rect l="0" t="0" r="r" b="b"/>
              <a:pathLst>
                <a:path w="60" h="168">
                  <a:moveTo>
                    <a:pt x="10" y="0"/>
                  </a:moveTo>
                  <a:cubicBezTo>
                    <a:pt x="10" y="0"/>
                    <a:pt x="32" y="24"/>
                    <a:pt x="40" y="67"/>
                  </a:cubicBezTo>
                  <a:cubicBezTo>
                    <a:pt x="48" y="111"/>
                    <a:pt x="60" y="146"/>
                    <a:pt x="33" y="158"/>
                  </a:cubicBezTo>
                  <a:cubicBezTo>
                    <a:pt x="10" y="168"/>
                    <a:pt x="0" y="150"/>
                    <a:pt x="0" y="142"/>
                  </a:cubicBezTo>
                  <a:cubicBezTo>
                    <a:pt x="1" y="133"/>
                    <a:pt x="30" y="100"/>
                    <a:pt x="12" y="34"/>
                  </a:cubicBezTo>
                  <a:cubicBezTo>
                    <a:pt x="6" y="12"/>
                    <a:pt x="10" y="0"/>
                    <a:pt x="10" y="0"/>
                  </a:cubicBezTo>
                  <a:close/>
                </a:path>
              </a:pathLst>
            </a:custGeom>
            <a:solidFill>
              <a:srgbClr val="3C3C48"/>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60" name="椭圆 145">
              <a:extLst>
                <a:ext uri="{FF2B5EF4-FFF2-40B4-BE49-F238E27FC236}">
                  <a16:creationId xmlns:a16="http://schemas.microsoft.com/office/drawing/2014/main" id="{E3F7C0C4-CE15-4D57-8D1B-6E83C8B5888D}"/>
                </a:ext>
              </a:extLst>
            </p:cNvPr>
            <p:cNvSpPr/>
            <p:nvPr/>
          </p:nvSpPr>
          <p:spPr bwMode="auto">
            <a:xfrm>
              <a:off x="3340721" y="2884785"/>
              <a:ext cx="22225" cy="23813"/>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61" name="任意多边形 146">
              <a:extLst>
                <a:ext uri="{FF2B5EF4-FFF2-40B4-BE49-F238E27FC236}">
                  <a16:creationId xmlns:a16="http://schemas.microsoft.com/office/drawing/2014/main" id="{AA4E23B9-1AEF-4600-9890-EA4036B8DFF0}"/>
                </a:ext>
              </a:extLst>
            </p:cNvPr>
            <p:cNvSpPr/>
            <p:nvPr/>
          </p:nvSpPr>
          <p:spPr bwMode="auto">
            <a:xfrm>
              <a:off x="3383583" y="2746672"/>
              <a:ext cx="120650" cy="119063"/>
            </a:xfrm>
            <a:custGeom>
              <a:avLst/>
              <a:gdLst>
                <a:gd name="T0" fmla="*/ 20 w 39"/>
                <a:gd name="T1" fmla="*/ 39 h 39"/>
                <a:gd name="T2" fmla="*/ 0 w 39"/>
                <a:gd name="T3" fmla="*/ 20 h 39"/>
                <a:gd name="T4" fmla="*/ 19 w 39"/>
                <a:gd name="T5" fmla="*/ 0 h 39"/>
                <a:gd name="T6" fmla="*/ 39 w 39"/>
                <a:gd name="T7" fmla="*/ 19 h 39"/>
                <a:gd name="T8" fmla="*/ 20 w 39"/>
                <a:gd name="T9" fmla="*/ 39 h 39"/>
                <a:gd name="T10" fmla="*/ 19 w 39"/>
                <a:gd name="T11" fmla="*/ 3 h 39"/>
                <a:gd name="T12" fmla="*/ 3 w 39"/>
                <a:gd name="T13" fmla="*/ 20 h 39"/>
                <a:gd name="T14" fmla="*/ 20 w 39"/>
                <a:gd name="T15" fmla="*/ 36 h 39"/>
                <a:gd name="T16" fmla="*/ 36 w 39"/>
                <a:gd name="T17" fmla="*/ 19 h 39"/>
                <a:gd name="T18" fmla="*/ 19 w 39"/>
                <a:gd name="T19" fmla="*/ 3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9" h="39">
                  <a:moveTo>
                    <a:pt x="20" y="39"/>
                  </a:moveTo>
                  <a:cubicBezTo>
                    <a:pt x="9" y="39"/>
                    <a:pt x="0" y="31"/>
                    <a:pt x="0" y="20"/>
                  </a:cubicBezTo>
                  <a:cubicBezTo>
                    <a:pt x="0" y="10"/>
                    <a:pt x="8" y="1"/>
                    <a:pt x="19" y="0"/>
                  </a:cubicBezTo>
                  <a:cubicBezTo>
                    <a:pt x="29" y="0"/>
                    <a:pt x="38" y="8"/>
                    <a:pt x="39" y="19"/>
                  </a:cubicBezTo>
                  <a:cubicBezTo>
                    <a:pt x="39" y="30"/>
                    <a:pt x="31" y="39"/>
                    <a:pt x="20" y="39"/>
                  </a:cubicBezTo>
                  <a:close/>
                  <a:moveTo>
                    <a:pt x="19" y="3"/>
                  </a:moveTo>
                  <a:cubicBezTo>
                    <a:pt x="10" y="4"/>
                    <a:pt x="3" y="11"/>
                    <a:pt x="3" y="20"/>
                  </a:cubicBezTo>
                  <a:cubicBezTo>
                    <a:pt x="3" y="29"/>
                    <a:pt x="11" y="36"/>
                    <a:pt x="20" y="36"/>
                  </a:cubicBezTo>
                  <a:cubicBezTo>
                    <a:pt x="29" y="36"/>
                    <a:pt x="36" y="28"/>
                    <a:pt x="36" y="19"/>
                  </a:cubicBezTo>
                  <a:cubicBezTo>
                    <a:pt x="35" y="10"/>
                    <a:pt x="28" y="3"/>
                    <a:pt x="19" y="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62" name="任意多边形 147">
              <a:extLst>
                <a:ext uri="{FF2B5EF4-FFF2-40B4-BE49-F238E27FC236}">
                  <a16:creationId xmlns:a16="http://schemas.microsoft.com/office/drawing/2014/main" id="{C6F71BA2-4BF5-47C9-8C75-472E29EDED4E}"/>
                </a:ext>
              </a:extLst>
            </p:cNvPr>
            <p:cNvSpPr/>
            <p:nvPr/>
          </p:nvSpPr>
          <p:spPr bwMode="auto">
            <a:xfrm>
              <a:off x="3547096" y="2740322"/>
              <a:ext cx="119063" cy="122238"/>
            </a:xfrm>
            <a:custGeom>
              <a:avLst/>
              <a:gdLst>
                <a:gd name="T0" fmla="*/ 20 w 39"/>
                <a:gd name="T1" fmla="*/ 39 h 40"/>
                <a:gd name="T2" fmla="*/ 0 w 39"/>
                <a:gd name="T3" fmla="*/ 21 h 40"/>
                <a:gd name="T4" fmla="*/ 19 w 39"/>
                <a:gd name="T5" fmla="*/ 1 h 40"/>
                <a:gd name="T6" fmla="*/ 39 w 39"/>
                <a:gd name="T7" fmla="*/ 19 h 40"/>
                <a:gd name="T8" fmla="*/ 20 w 39"/>
                <a:gd name="T9" fmla="*/ 39 h 40"/>
                <a:gd name="T10" fmla="*/ 19 w 39"/>
                <a:gd name="T11" fmla="*/ 4 h 40"/>
                <a:gd name="T12" fmla="*/ 3 w 39"/>
                <a:gd name="T13" fmla="*/ 20 h 40"/>
                <a:gd name="T14" fmla="*/ 20 w 39"/>
                <a:gd name="T15" fmla="*/ 36 h 40"/>
                <a:gd name="T16" fmla="*/ 36 w 39"/>
                <a:gd name="T17" fmla="*/ 19 h 40"/>
                <a:gd name="T18" fmla="*/ 19 w 39"/>
                <a:gd name="T19" fmla="*/ 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9" h="40">
                  <a:moveTo>
                    <a:pt x="20" y="39"/>
                  </a:moveTo>
                  <a:cubicBezTo>
                    <a:pt x="9" y="40"/>
                    <a:pt x="0" y="31"/>
                    <a:pt x="0" y="21"/>
                  </a:cubicBezTo>
                  <a:cubicBezTo>
                    <a:pt x="0" y="10"/>
                    <a:pt x="8" y="1"/>
                    <a:pt x="19" y="1"/>
                  </a:cubicBezTo>
                  <a:cubicBezTo>
                    <a:pt x="29" y="0"/>
                    <a:pt x="38" y="9"/>
                    <a:pt x="39" y="19"/>
                  </a:cubicBezTo>
                  <a:cubicBezTo>
                    <a:pt x="39" y="30"/>
                    <a:pt x="31" y="39"/>
                    <a:pt x="20" y="39"/>
                  </a:cubicBezTo>
                  <a:close/>
                  <a:moveTo>
                    <a:pt x="19" y="4"/>
                  </a:moveTo>
                  <a:cubicBezTo>
                    <a:pt x="10" y="4"/>
                    <a:pt x="3" y="11"/>
                    <a:pt x="3" y="20"/>
                  </a:cubicBezTo>
                  <a:cubicBezTo>
                    <a:pt x="3" y="30"/>
                    <a:pt x="11" y="37"/>
                    <a:pt x="20" y="36"/>
                  </a:cubicBezTo>
                  <a:cubicBezTo>
                    <a:pt x="29" y="36"/>
                    <a:pt x="36" y="28"/>
                    <a:pt x="36" y="19"/>
                  </a:cubicBezTo>
                  <a:cubicBezTo>
                    <a:pt x="35" y="10"/>
                    <a:pt x="28" y="3"/>
                    <a:pt x="19" y="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63" name="任意多边形 148">
              <a:extLst>
                <a:ext uri="{FF2B5EF4-FFF2-40B4-BE49-F238E27FC236}">
                  <a16:creationId xmlns:a16="http://schemas.microsoft.com/office/drawing/2014/main" id="{219A189F-F0AF-4C73-AA94-0EC94391EFFE}"/>
                </a:ext>
              </a:extLst>
            </p:cNvPr>
            <p:cNvSpPr/>
            <p:nvPr/>
          </p:nvSpPr>
          <p:spPr bwMode="auto">
            <a:xfrm>
              <a:off x="3362946" y="2760960"/>
              <a:ext cx="36513" cy="28575"/>
            </a:xfrm>
            <a:custGeom>
              <a:avLst/>
              <a:gdLst>
                <a:gd name="T0" fmla="*/ 0 w 12"/>
                <a:gd name="T1" fmla="*/ 0 h 9"/>
                <a:gd name="T2" fmla="*/ 11 w 12"/>
                <a:gd name="T3" fmla="*/ 6 h 9"/>
                <a:gd name="T4" fmla="*/ 11 w 12"/>
                <a:gd name="T5" fmla="*/ 8 h 9"/>
                <a:gd name="T6" fmla="*/ 10 w 12"/>
                <a:gd name="T7" fmla="*/ 9 h 9"/>
                <a:gd name="T8" fmla="*/ 9 w 12"/>
                <a:gd name="T9" fmla="*/ 9 h 9"/>
                <a:gd name="T10" fmla="*/ 0 w 12"/>
                <a:gd name="T11" fmla="*/ 4 h 9"/>
                <a:gd name="T12" fmla="*/ 0 w 12"/>
                <a:gd name="T13" fmla="*/ 0 h 9"/>
              </a:gdLst>
              <a:ahLst/>
              <a:cxnLst>
                <a:cxn ang="0">
                  <a:pos x="T0" y="T1"/>
                </a:cxn>
                <a:cxn ang="0">
                  <a:pos x="T2" y="T3"/>
                </a:cxn>
                <a:cxn ang="0">
                  <a:pos x="T4" y="T5"/>
                </a:cxn>
                <a:cxn ang="0">
                  <a:pos x="T6" y="T7"/>
                </a:cxn>
                <a:cxn ang="0">
                  <a:pos x="T8" y="T9"/>
                </a:cxn>
                <a:cxn ang="0">
                  <a:pos x="T10" y="T11"/>
                </a:cxn>
                <a:cxn ang="0">
                  <a:pos x="T12" y="T13"/>
                </a:cxn>
              </a:cxnLst>
              <a:rect l="0" t="0" r="r" b="b"/>
              <a:pathLst>
                <a:path w="12" h="9">
                  <a:moveTo>
                    <a:pt x="0" y="0"/>
                  </a:moveTo>
                  <a:cubicBezTo>
                    <a:pt x="6" y="2"/>
                    <a:pt x="11" y="6"/>
                    <a:pt x="11" y="6"/>
                  </a:cubicBezTo>
                  <a:cubicBezTo>
                    <a:pt x="12" y="7"/>
                    <a:pt x="12" y="8"/>
                    <a:pt x="11" y="8"/>
                  </a:cubicBezTo>
                  <a:cubicBezTo>
                    <a:pt x="11" y="9"/>
                    <a:pt x="10" y="9"/>
                    <a:pt x="10" y="9"/>
                  </a:cubicBezTo>
                  <a:cubicBezTo>
                    <a:pt x="10" y="9"/>
                    <a:pt x="9" y="9"/>
                    <a:pt x="9" y="9"/>
                  </a:cubicBezTo>
                  <a:cubicBezTo>
                    <a:pt x="9" y="8"/>
                    <a:pt x="5" y="5"/>
                    <a:pt x="0" y="4"/>
                  </a:cubicBez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64" name="任意多边形 149">
              <a:extLst>
                <a:ext uri="{FF2B5EF4-FFF2-40B4-BE49-F238E27FC236}">
                  <a16:creationId xmlns:a16="http://schemas.microsoft.com/office/drawing/2014/main" id="{EE47760A-982A-40F3-9608-3F1257A58DE9}"/>
                </a:ext>
              </a:extLst>
            </p:cNvPr>
            <p:cNvSpPr/>
            <p:nvPr/>
          </p:nvSpPr>
          <p:spPr bwMode="auto">
            <a:xfrm>
              <a:off x="3651871" y="2756197"/>
              <a:ext cx="30163" cy="23813"/>
            </a:xfrm>
            <a:custGeom>
              <a:avLst/>
              <a:gdLst>
                <a:gd name="T0" fmla="*/ 1 w 10"/>
                <a:gd name="T1" fmla="*/ 5 h 8"/>
                <a:gd name="T2" fmla="*/ 10 w 10"/>
                <a:gd name="T3" fmla="*/ 0 h 8"/>
                <a:gd name="T4" fmla="*/ 10 w 10"/>
                <a:gd name="T5" fmla="*/ 4 h 8"/>
                <a:gd name="T6" fmla="*/ 3 w 10"/>
                <a:gd name="T7" fmla="*/ 8 h 8"/>
                <a:gd name="T8" fmla="*/ 2 w 10"/>
                <a:gd name="T9" fmla="*/ 8 h 8"/>
                <a:gd name="T10" fmla="*/ 0 w 10"/>
                <a:gd name="T11" fmla="*/ 7 h 8"/>
                <a:gd name="T12" fmla="*/ 1 w 10"/>
                <a:gd name="T13" fmla="*/ 5 h 8"/>
              </a:gdLst>
              <a:ahLst/>
              <a:cxnLst>
                <a:cxn ang="0">
                  <a:pos x="T0" y="T1"/>
                </a:cxn>
                <a:cxn ang="0">
                  <a:pos x="T2" y="T3"/>
                </a:cxn>
                <a:cxn ang="0">
                  <a:pos x="T4" y="T5"/>
                </a:cxn>
                <a:cxn ang="0">
                  <a:pos x="T6" y="T7"/>
                </a:cxn>
                <a:cxn ang="0">
                  <a:pos x="T8" y="T9"/>
                </a:cxn>
                <a:cxn ang="0">
                  <a:pos x="T10" y="T11"/>
                </a:cxn>
                <a:cxn ang="0">
                  <a:pos x="T12" y="T13"/>
                </a:cxn>
              </a:cxnLst>
              <a:rect l="0" t="0" r="r" b="b"/>
              <a:pathLst>
                <a:path w="10" h="8">
                  <a:moveTo>
                    <a:pt x="1" y="5"/>
                  </a:moveTo>
                  <a:cubicBezTo>
                    <a:pt x="1" y="5"/>
                    <a:pt x="4" y="2"/>
                    <a:pt x="10" y="0"/>
                  </a:cubicBezTo>
                  <a:cubicBezTo>
                    <a:pt x="10" y="4"/>
                    <a:pt x="10" y="4"/>
                    <a:pt x="10" y="4"/>
                  </a:cubicBezTo>
                  <a:cubicBezTo>
                    <a:pt x="5" y="6"/>
                    <a:pt x="3" y="8"/>
                    <a:pt x="3" y="8"/>
                  </a:cubicBezTo>
                  <a:cubicBezTo>
                    <a:pt x="2" y="8"/>
                    <a:pt x="2" y="8"/>
                    <a:pt x="2" y="8"/>
                  </a:cubicBezTo>
                  <a:cubicBezTo>
                    <a:pt x="1" y="8"/>
                    <a:pt x="1" y="8"/>
                    <a:pt x="0" y="7"/>
                  </a:cubicBezTo>
                  <a:cubicBezTo>
                    <a:pt x="0" y="7"/>
                    <a:pt x="0" y="6"/>
                    <a:pt x="1" y="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65" name="任意多边形 150">
              <a:extLst>
                <a:ext uri="{FF2B5EF4-FFF2-40B4-BE49-F238E27FC236}">
                  <a16:creationId xmlns:a16="http://schemas.microsoft.com/office/drawing/2014/main" id="{4399D76F-F29B-472D-92CC-74AD8AC8680E}"/>
                </a:ext>
              </a:extLst>
            </p:cNvPr>
            <p:cNvSpPr/>
            <p:nvPr/>
          </p:nvSpPr>
          <p:spPr bwMode="auto">
            <a:xfrm>
              <a:off x="3491533" y="2764135"/>
              <a:ext cx="65088" cy="28575"/>
            </a:xfrm>
            <a:custGeom>
              <a:avLst/>
              <a:gdLst>
                <a:gd name="T0" fmla="*/ 19 w 21"/>
                <a:gd name="T1" fmla="*/ 8 h 9"/>
                <a:gd name="T2" fmla="*/ 10 w 21"/>
                <a:gd name="T3" fmla="*/ 4 h 9"/>
                <a:gd name="T4" fmla="*/ 3 w 21"/>
                <a:gd name="T5" fmla="*/ 9 h 9"/>
                <a:gd name="T6" fmla="*/ 0 w 21"/>
                <a:gd name="T7" fmla="*/ 7 h 9"/>
                <a:gd name="T8" fmla="*/ 10 w 21"/>
                <a:gd name="T9" fmla="*/ 1 h 9"/>
                <a:gd name="T10" fmla="*/ 21 w 21"/>
                <a:gd name="T11" fmla="*/ 6 h 9"/>
                <a:gd name="T12" fmla="*/ 19 w 21"/>
                <a:gd name="T13" fmla="*/ 8 h 9"/>
              </a:gdLst>
              <a:ahLst/>
              <a:cxnLst>
                <a:cxn ang="0">
                  <a:pos x="T0" y="T1"/>
                </a:cxn>
                <a:cxn ang="0">
                  <a:pos x="T2" y="T3"/>
                </a:cxn>
                <a:cxn ang="0">
                  <a:pos x="T4" y="T5"/>
                </a:cxn>
                <a:cxn ang="0">
                  <a:pos x="T6" y="T7"/>
                </a:cxn>
                <a:cxn ang="0">
                  <a:pos x="T8" y="T9"/>
                </a:cxn>
                <a:cxn ang="0">
                  <a:pos x="T10" y="T11"/>
                </a:cxn>
                <a:cxn ang="0">
                  <a:pos x="T12" y="T13"/>
                </a:cxn>
              </a:cxnLst>
              <a:rect l="0" t="0" r="r" b="b"/>
              <a:pathLst>
                <a:path w="21" h="9">
                  <a:moveTo>
                    <a:pt x="19" y="8"/>
                  </a:moveTo>
                  <a:cubicBezTo>
                    <a:pt x="19" y="8"/>
                    <a:pt x="15" y="3"/>
                    <a:pt x="10" y="4"/>
                  </a:cubicBezTo>
                  <a:cubicBezTo>
                    <a:pt x="6" y="4"/>
                    <a:pt x="3" y="9"/>
                    <a:pt x="3" y="9"/>
                  </a:cubicBezTo>
                  <a:cubicBezTo>
                    <a:pt x="0" y="7"/>
                    <a:pt x="0" y="7"/>
                    <a:pt x="0" y="7"/>
                  </a:cubicBezTo>
                  <a:cubicBezTo>
                    <a:pt x="0" y="7"/>
                    <a:pt x="4" y="1"/>
                    <a:pt x="10" y="1"/>
                  </a:cubicBezTo>
                  <a:cubicBezTo>
                    <a:pt x="17" y="0"/>
                    <a:pt x="21" y="6"/>
                    <a:pt x="21" y="6"/>
                  </a:cubicBezTo>
                  <a:lnTo>
                    <a:pt x="19" y="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66" name="任意多边形 151">
              <a:extLst>
                <a:ext uri="{FF2B5EF4-FFF2-40B4-BE49-F238E27FC236}">
                  <a16:creationId xmlns:a16="http://schemas.microsoft.com/office/drawing/2014/main" id="{B14AF9F6-21B4-444B-BC3D-9C5CB50F5607}"/>
                </a:ext>
              </a:extLst>
            </p:cNvPr>
            <p:cNvSpPr/>
            <p:nvPr/>
          </p:nvSpPr>
          <p:spPr bwMode="auto">
            <a:xfrm>
              <a:off x="3767758" y="3187997"/>
              <a:ext cx="120650" cy="517525"/>
            </a:xfrm>
            <a:custGeom>
              <a:avLst/>
              <a:gdLst>
                <a:gd name="T0" fmla="*/ 25 w 39"/>
                <a:gd name="T1" fmla="*/ 169 h 169"/>
                <a:gd name="T2" fmla="*/ 32 w 39"/>
                <a:gd name="T3" fmla="*/ 12 h 169"/>
                <a:gd name="T4" fmla="*/ 18 w 39"/>
                <a:gd name="T5" fmla="*/ 0 h 169"/>
                <a:gd name="T6" fmla="*/ 25 w 39"/>
                <a:gd name="T7" fmla="*/ 169 h 169"/>
              </a:gdLst>
              <a:ahLst/>
              <a:cxnLst>
                <a:cxn ang="0">
                  <a:pos x="T0" y="T1"/>
                </a:cxn>
                <a:cxn ang="0">
                  <a:pos x="T2" y="T3"/>
                </a:cxn>
                <a:cxn ang="0">
                  <a:pos x="T4" y="T5"/>
                </a:cxn>
                <a:cxn ang="0">
                  <a:pos x="T6" y="T7"/>
                </a:cxn>
              </a:cxnLst>
              <a:rect l="0" t="0" r="r" b="b"/>
              <a:pathLst>
                <a:path w="39" h="169">
                  <a:moveTo>
                    <a:pt x="25" y="169"/>
                  </a:moveTo>
                  <a:cubicBezTo>
                    <a:pt x="28" y="87"/>
                    <a:pt x="39" y="20"/>
                    <a:pt x="32" y="12"/>
                  </a:cubicBezTo>
                  <a:cubicBezTo>
                    <a:pt x="29" y="8"/>
                    <a:pt x="24" y="4"/>
                    <a:pt x="18" y="0"/>
                  </a:cubicBezTo>
                  <a:cubicBezTo>
                    <a:pt x="13" y="30"/>
                    <a:pt x="0" y="119"/>
                    <a:pt x="25" y="169"/>
                  </a:cubicBezTo>
                  <a:close/>
                </a:path>
              </a:pathLst>
            </a:custGeom>
            <a:solidFill>
              <a:srgbClr val="FAB98A"/>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67" name="任意多边形 152">
              <a:extLst>
                <a:ext uri="{FF2B5EF4-FFF2-40B4-BE49-F238E27FC236}">
                  <a16:creationId xmlns:a16="http://schemas.microsoft.com/office/drawing/2014/main" id="{0F13B251-1E6F-41FD-88C5-DF2F6E8DA2DD}"/>
                </a:ext>
              </a:extLst>
            </p:cNvPr>
            <p:cNvSpPr/>
            <p:nvPr/>
          </p:nvSpPr>
          <p:spPr bwMode="auto">
            <a:xfrm>
              <a:off x="3191496" y="3205460"/>
              <a:ext cx="119063" cy="506413"/>
            </a:xfrm>
            <a:custGeom>
              <a:avLst/>
              <a:gdLst>
                <a:gd name="T0" fmla="*/ 6 w 39"/>
                <a:gd name="T1" fmla="*/ 62 h 165"/>
                <a:gd name="T2" fmla="*/ 19 w 39"/>
                <a:gd name="T3" fmla="*/ 165 h 165"/>
                <a:gd name="T4" fmla="*/ 17 w 39"/>
                <a:gd name="T5" fmla="*/ 0 h 165"/>
                <a:gd name="T6" fmla="*/ 4 w 39"/>
                <a:gd name="T7" fmla="*/ 12 h 165"/>
                <a:gd name="T8" fmla="*/ 6 w 39"/>
                <a:gd name="T9" fmla="*/ 62 h 165"/>
              </a:gdLst>
              <a:ahLst/>
              <a:cxnLst>
                <a:cxn ang="0">
                  <a:pos x="T0" y="T1"/>
                </a:cxn>
                <a:cxn ang="0">
                  <a:pos x="T2" y="T3"/>
                </a:cxn>
                <a:cxn ang="0">
                  <a:pos x="T4" y="T5"/>
                </a:cxn>
                <a:cxn ang="0">
                  <a:pos x="T6" y="T7"/>
                </a:cxn>
                <a:cxn ang="0">
                  <a:pos x="T8" y="T9"/>
                </a:cxn>
              </a:cxnLst>
              <a:rect l="0" t="0" r="r" b="b"/>
              <a:pathLst>
                <a:path w="39" h="165">
                  <a:moveTo>
                    <a:pt x="6" y="62"/>
                  </a:moveTo>
                  <a:cubicBezTo>
                    <a:pt x="10" y="90"/>
                    <a:pt x="15" y="126"/>
                    <a:pt x="19" y="165"/>
                  </a:cubicBezTo>
                  <a:cubicBezTo>
                    <a:pt x="39" y="113"/>
                    <a:pt x="24" y="29"/>
                    <a:pt x="17" y="0"/>
                  </a:cubicBezTo>
                  <a:cubicBezTo>
                    <a:pt x="11" y="4"/>
                    <a:pt x="6" y="8"/>
                    <a:pt x="4" y="12"/>
                  </a:cubicBezTo>
                  <a:cubicBezTo>
                    <a:pt x="0" y="16"/>
                    <a:pt x="2" y="35"/>
                    <a:pt x="6" y="62"/>
                  </a:cubicBezTo>
                  <a:close/>
                </a:path>
              </a:pathLst>
            </a:custGeom>
            <a:solidFill>
              <a:srgbClr val="FAB98A"/>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68" name="任意多边形 153">
              <a:extLst>
                <a:ext uri="{FF2B5EF4-FFF2-40B4-BE49-F238E27FC236}">
                  <a16:creationId xmlns:a16="http://schemas.microsoft.com/office/drawing/2014/main" id="{3DD38262-D728-4196-AF50-FA75480734D0}"/>
                </a:ext>
              </a:extLst>
            </p:cNvPr>
            <p:cNvSpPr/>
            <p:nvPr/>
          </p:nvSpPr>
          <p:spPr bwMode="auto">
            <a:xfrm>
              <a:off x="2567608" y="3794422"/>
              <a:ext cx="2182813" cy="512763"/>
            </a:xfrm>
            <a:custGeom>
              <a:avLst/>
              <a:gdLst>
                <a:gd name="T0" fmla="*/ 587 w 711"/>
                <a:gd name="T1" fmla="*/ 19 h 167"/>
                <a:gd name="T2" fmla="*/ 310 w 711"/>
                <a:gd name="T3" fmla="*/ 5 h 167"/>
                <a:gd name="T4" fmla="*/ 162 w 711"/>
                <a:gd name="T5" fmla="*/ 39 h 167"/>
                <a:gd name="T6" fmla="*/ 34 w 711"/>
                <a:gd name="T7" fmla="*/ 104 h 167"/>
                <a:gd name="T8" fmla="*/ 0 w 711"/>
                <a:gd name="T9" fmla="*/ 126 h 167"/>
                <a:gd name="T10" fmla="*/ 0 w 711"/>
                <a:gd name="T11" fmla="*/ 167 h 167"/>
                <a:gd name="T12" fmla="*/ 51 w 711"/>
                <a:gd name="T13" fmla="*/ 132 h 167"/>
                <a:gd name="T14" fmla="*/ 311 w 711"/>
                <a:gd name="T15" fmla="*/ 38 h 167"/>
                <a:gd name="T16" fmla="*/ 584 w 711"/>
                <a:gd name="T17" fmla="*/ 52 h 167"/>
                <a:gd name="T18" fmla="*/ 711 w 711"/>
                <a:gd name="T19" fmla="*/ 62 h 167"/>
                <a:gd name="T20" fmla="*/ 711 w 711"/>
                <a:gd name="T21" fmla="*/ 32 h 167"/>
                <a:gd name="T22" fmla="*/ 587 w 711"/>
                <a:gd name="T23" fmla="*/ 19 h 1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11" h="167">
                  <a:moveTo>
                    <a:pt x="587" y="19"/>
                  </a:moveTo>
                  <a:cubicBezTo>
                    <a:pt x="508" y="10"/>
                    <a:pt x="418" y="0"/>
                    <a:pt x="310" y="5"/>
                  </a:cubicBezTo>
                  <a:cubicBezTo>
                    <a:pt x="264" y="7"/>
                    <a:pt x="214" y="18"/>
                    <a:pt x="162" y="39"/>
                  </a:cubicBezTo>
                  <a:cubicBezTo>
                    <a:pt x="120" y="55"/>
                    <a:pt x="77" y="77"/>
                    <a:pt x="34" y="104"/>
                  </a:cubicBezTo>
                  <a:cubicBezTo>
                    <a:pt x="22" y="112"/>
                    <a:pt x="11" y="119"/>
                    <a:pt x="0" y="126"/>
                  </a:cubicBezTo>
                  <a:cubicBezTo>
                    <a:pt x="0" y="167"/>
                    <a:pt x="0" y="167"/>
                    <a:pt x="0" y="167"/>
                  </a:cubicBezTo>
                  <a:cubicBezTo>
                    <a:pt x="15" y="156"/>
                    <a:pt x="32" y="144"/>
                    <a:pt x="51" y="132"/>
                  </a:cubicBezTo>
                  <a:cubicBezTo>
                    <a:pt x="117" y="91"/>
                    <a:pt x="215" y="42"/>
                    <a:pt x="311" y="38"/>
                  </a:cubicBezTo>
                  <a:cubicBezTo>
                    <a:pt x="417" y="33"/>
                    <a:pt x="505" y="43"/>
                    <a:pt x="584" y="52"/>
                  </a:cubicBezTo>
                  <a:cubicBezTo>
                    <a:pt x="619" y="56"/>
                    <a:pt x="677" y="60"/>
                    <a:pt x="711" y="62"/>
                  </a:cubicBezTo>
                  <a:cubicBezTo>
                    <a:pt x="711" y="32"/>
                    <a:pt x="711" y="32"/>
                    <a:pt x="711" y="32"/>
                  </a:cubicBezTo>
                  <a:cubicBezTo>
                    <a:pt x="679" y="30"/>
                    <a:pt x="623" y="23"/>
                    <a:pt x="587" y="19"/>
                  </a:cubicBezTo>
                  <a:close/>
                </a:path>
              </a:pathLst>
            </a:custGeom>
            <a:solidFill>
              <a:srgbClr val="7030A0"/>
            </a:solidFill>
            <a:ln>
              <a:noFill/>
            </a:ln>
          </p:spPr>
          <p:txBody>
            <a:bodyPr anchor="ctr"/>
            <a:lstStyle/>
            <a:p>
              <a:pPr algn="ctr"/>
              <a:endParaRPr/>
            </a:p>
          </p:txBody>
        </p:sp>
        <p:sp>
          <p:nvSpPr>
            <p:cNvPr id="269" name="任意多边形 154">
              <a:extLst>
                <a:ext uri="{FF2B5EF4-FFF2-40B4-BE49-F238E27FC236}">
                  <a16:creationId xmlns:a16="http://schemas.microsoft.com/office/drawing/2014/main" id="{24AE87C2-DA4B-46A2-ADBC-D69AF381E7BE}"/>
                </a:ext>
              </a:extLst>
            </p:cNvPr>
            <p:cNvSpPr/>
            <p:nvPr/>
          </p:nvSpPr>
          <p:spPr bwMode="auto">
            <a:xfrm>
              <a:off x="3135933" y="3243560"/>
              <a:ext cx="585788" cy="714375"/>
            </a:xfrm>
            <a:custGeom>
              <a:avLst/>
              <a:gdLst>
                <a:gd name="T0" fmla="*/ 22 w 191"/>
                <a:gd name="T1" fmla="*/ 0 h 233"/>
                <a:gd name="T2" fmla="*/ 5 w 191"/>
                <a:gd name="T3" fmla="*/ 143 h 233"/>
                <a:gd name="T4" fmla="*/ 74 w 191"/>
                <a:gd name="T5" fmla="*/ 219 h 233"/>
                <a:gd name="T6" fmla="*/ 183 w 191"/>
                <a:gd name="T7" fmla="*/ 233 h 233"/>
                <a:gd name="T8" fmla="*/ 191 w 191"/>
                <a:gd name="T9" fmla="*/ 205 h 233"/>
                <a:gd name="T10" fmla="*/ 99 w 191"/>
                <a:gd name="T11" fmla="*/ 176 h 233"/>
                <a:gd name="T12" fmla="*/ 54 w 191"/>
                <a:gd name="T13" fmla="*/ 153 h 233"/>
                <a:gd name="T14" fmla="*/ 47 w 191"/>
                <a:gd name="T15" fmla="*/ 75 h 233"/>
                <a:gd name="T16" fmla="*/ 22 w 191"/>
                <a:gd name="T17" fmla="*/ 0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1" h="233">
                  <a:moveTo>
                    <a:pt x="22" y="0"/>
                  </a:moveTo>
                  <a:cubicBezTo>
                    <a:pt x="22" y="0"/>
                    <a:pt x="0" y="92"/>
                    <a:pt x="5" y="143"/>
                  </a:cubicBezTo>
                  <a:cubicBezTo>
                    <a:pt x="10" y="193"/>
                    <a:pt x="1" y="205"/>
                    <a:pt x="74" y="219"/>
                  </a:cubicBezTo>
                  <a:cubicBezTo>
                    <a:pt x="149" y="233"/>
                    <a:pt x="183" y="233"/>
                    <a:pt x="183" y="233"/>
                  </a:cubicBezTo>
                  <a:cubicBezTo>
                    <a:pt x="191" y="205"/>
                    <a:pt x="191" y="205"/>
                    <a:pt x="191" y="205"/>
                  </a:cubicBezTo>
                  <a:cubicBezTo>
                    <a:pt x="191" y="205"/>
                    <a:pt x="145" y="192"/>
                    <a:pt x="99" y="176"/>
                  </a:cubicBezTo>
                  <a:cubicBezTo>
                    <a:pt x="64" y="164"/>
                    <a:pt x="54" y="153"/>
                    <a:pt x="54" y="153"/>
                  </a:cubicBezTo>
                  <a:cubicBezTo>
                    <a:pt x="47" y="75"/>
                    <a:pt x="47" y="75"/>
                    <a:pt x="47" y="75"/>
                  </a:cubicBezTo>
                  <a:cubicBezTo>
                    <a:pt x="47" y="75"/>
                    <a:pt x="41" y="13"/>
                    <a:pt x="22" y="0"/>
                  </a:cubicBezTo>
                  <a:close/>
                </a:path>
              </a:pathLst>
            </a:custGeom>
            <a:solidFill>
              <a:srgbClr val="FAB98A"/>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70" name="任意多边形 155">
              <a:extLst>
                <a:ext uri="{FF2B5EF4-FFF2-40B4-BE49-F238E27FC236}">
                  <a16:creationId xmlns:a16="http://schemas.microsoft.com/office/drawing/2014/main" id="{CD503AB7-C712-43C2-81B3-76B4899439AE}"/>
                </a:ext>
              </a:extLst>
            </p:cNvPr>
            <p:cNvSpPr/>
            <p:nvPr/>
          </p:nvSpPr>
          <p:spPr bwMode="auto">
            <a:xfrm>
              <a:off x="3661396" y="3780135"/>
              <a:ext cx="280988" cy="247650"/>
            </a:xfrm>
            <a:custGeom>
              <a:avLst/>
              <a:gdLst>
                <a:gd name="T0" fmla="*/ 10 w 92"/>
                <a:gd name="T1" fmla="*/ 28 h 81"/>
                <a:gd name="T2" fmla="*/ 17 w 92"/>
                <a:gd name="T3" fmla="*/ 28 h 81"/>
                <a:gd name="T4" fmla="*/ 32 w 92"/>
                <a:gd name="T5" fmla="*/ 20 h 81"/>
                <a:gd name="T6" fmla="*/ 37 w 92"/>
                <a:gd name="T7" fmla="*/ 11 h 81"/>
                <a:gd name="T8" fmla="*/ 55 w 92"/>
                <a:gd name="T9" fmla="*/ 0 h 81"/>
                <a:gd name="T10" fmla="*/ 54 w 92"/>
                <a:gd name="T11" fmla="*/ 9 h 81"/>
                <a:gd name="T12" fmla="*/ 45 w 92"/>
                <a:gd name="T13" fmla="*/ 19 h 81"/>
                <a:gd name="T14" fmla="*/ 69 w 92"/>
                <a:gd name="T15" fmla="*/ 35 h 81"/>
                <a:gd name="T16" fmla="*/ 91 w 92"/>
                <a:gd name="T17" fmla="*/ 41 h 81"/>
                <a:gd name="T18" fmla="*/ 82 w 92"/>
                <a:gd name="T19" fmla="*/ 48 h 81"/>
                <a:gd name="T20" fmla="*/ 75 w 92"/>
                <a:gd name="T21" fmla="*/ 58 h 81"/>
                <a:gd name="T22" fmla="*/ 71 w 92"/>
                <a:gd name="T23" fmla="*/ 67 h 81"/>
                <a:gd name="T24" fmla="*/ 64 w 92"/>
                <a:gd name="T25" fmla="*/ 75 h 81"/>
                <a:gd name="T26" fmla="*/ 0 w 92"/>
                <a:gd name="T27" fmla="*/ 54 h 81"/>
                <a:gd name="T28" fmla="*/ 10 w 92"/>
                <a:gd name="T29" fmla="*/ 28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92" h="81">
                  <a:moveTo>
                    <a:pt x="10" y="28"/>
                  </a:moveTo>
                  <a:cubicBezTo>
                    <a:pt x="17" y="28"/>
                    <a:pt x="17" y="28"/>
                    <a:pt x="17" y="28"/>
                  </a:cubicBezTo>
                  <a:cubicBezTo>
                    <a:pt x="24" y="29"/>
                    <a:pt x="29" y="25"/>
                    <a:pt x="32" y="20"/>
                  </a:cubicBezTo>
                  <a:cubicBezTo>
                    <a:pt x="34" y="17"/>
                    <a:pt x="36" y="13"/>
                    <a:pt x="37" y="11"/>
                  </a:cubicBezTo>
                  <a:cubicBezTo>
                    <a:pt x="41" y="7"/>
                    <a:pt x="51" y="0"/>
                    <a:pt x="55" y="0"/>
                  </a:cubicBezTo>
                  <a:cubicBezTo>
                    <a:pt x="58" y="0"/>
                    <a:pt x="57" y="7"/>
                    <a:pt x="54" y="9"/>
                  </a:cubicBezTo>
                  <a:cubicBezTo>
                    <a:pt x="52" y="12"/>
                    <a:pt x="47" y="15"/>
                    <a:pt x="45" y="19"/>
                  </a:cubicBezTo>
                  <a:cubicBezTo>
                    <a:pt x="43" y="23"/>
                    <a:pt x="61" y="33"/>
                    <a:pt x="69" y="35"/>
                  </a:cubicBezTo>
                  <a:cubicBezTo>
                    <a:pt x="76" y="38"/>
                    <a:pt x="90" y="35"/>
                    <a:pt x="91" y="41"/>
                  </a:cubicBezTo>
                  <a:cubicBezTo>
                    <a:pt x="92" y="48"/>
                    <a:pt x="82" y="48"/>
                    <a:pt x="82" y="48"/>
                  </a:cubicBezTo>
                  <a:cubicBezTo>
                    <a:pt x="82" y="48"/>
                    <a:pt x="84" y="54"/>
                    <a:pt x="75" y="58"/>
                  </a:cubicBezTo>
                  <a:cubicBezTo>
                    <a:pt x="75" y="58"/>
                    <a:pt x="76" y="64"/>
                    <a:pt x="71" y="67"/>
                  </a:cubicBezTo>
                  <a:cubicBezTo>
                    <a:pt x="71" y="67"/>
                    <a:pt x="71" y="74"/>
                    <a:pt x="64" y="75"/>
                  </a:cubicBezTo>
                  <a:cubicBezTo>
                    <a:pt x="58" y="77"/>
                    <a:pt x="37" y="81"/>
                    <a:pt x="0" y="54"/>
                  </a:cubicBezTo>
                  <a:lnTo>
                    <a:pt x="10" y="28"/>
                  </a:lnTo>
                  <a:close/>
                </a:path>
              </a:pathLst>
            </a:custGeom>
            <a:solidFill>
              <a:srgbClr val="FAB98A"/>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71" name="任意多边形 156">
              <a:extLst>
                <a:ext uri="{FF2B5EF4-FFF2-40B4-BE49-F238E27FC236}">
                  <a16:creationId xmlns:a16="http://schemas.microsoft.com/office/drawing/2014/main" id="{4ECDF47B-1E77-4BE5-ADA8-5DCC12573310}"/>
                </a:ext>
              </a:extLst>
            </p:cNvPr>
            <p:cNvSpPr/>
            <p:nvPr/>
          </p:nvSpPr>
          <p:spPr bwMode="auto">
            <a:xfrm>
              <a:off x="4053508" y="3849985"/>
              <a:ext cx="174625" cy="134938"/>
            </a:xfrm>
            <a:custGeom>
              <a:avLst/>
              <a:gdLst>
                <a:gd name="T0" fmla="*/ 0 w 57"/>
                <a:gd name="T1" fmla="*/ 37 h 44"/>
                <a:gd name="T2" fmla="*/ 4 w 57"/>
                <a:gd name="T3" fmla="*/ 14 h 44"/>
                <a:gd name="T4" fmla="*/ 14 w 57"/>
                <a:gd name="T5" fmla="*/ 8 h 44"/>
                <a:gd name="T6" fmla="*/ 17 w 57"/>
                <a:gd name="T7" fmla="*/ 23 h 44"/>
                <a:gd name="T8" fmla="*/ 19 w 57"/>
                <a:gd name="T9" fmla="*/ 11 h 44"/>
                <a:gd name="T10" fmla="*/ 28 w 57"/>
                <a:gd name="T11" fmla="*/ 6 h 44"/>
                <a:gd name="T12" fmla="*/ 29 w 57"/>
                <a:gd name="T13" fmla="*/ 15 h 44"/>
                <a:gd name="T14" fmla="*/ 29 w 57"/>
                <a:gd name="T15" fmla="*/ 27 h 44"/>
                <a:gd name="T16" fmla="*/ 31 w 57"/>
                <a:gd name="T17" fmla="*/ 9 h 44"/>
                <a:gd name="T18" fmla="*/ 40 w 57"/>
                <a:gd name="T19" fmla="*/ 4 h 44"/>
                <a:gd name="T20" fmla="*/ 44 w 57"/>
                <a:gd name="T21" fmla="*/ 24 h 44"/>
                <a:gd name="T22" fmla="*/ 48 w 57"/>
                <a:gd name="T23" fmla="*/ 8 h 44"/>
                <a:gd name="T24" fmla="*/ 56 w 57"/>
                <a:gd name="T25" fmla="*/ 10 h 44"/>
                <a:gd name="T26" fmla="*/ 56 w 57"/>
                <a:gd name="T27" fmla="*/ 27 h 44"/>
                <a:gd name="T28" fmla="*/ 48 w 57"/>
                <a:gd name="T29" fmla="*/ 41 h 44"/>
                <a:gd name="T30" fmla="*/ 36 w 57"/>
                <a:gd name="T31" fmla="*/ 40 h 44"/>
                <a:gd name="T32" fmla="*/ 25 w 57"/>
                <a:gd name="T33" fmla="*/ 42 h 44"/>
                <a:gd name="T34" fmla="*/ 15 w 57"/>
                <a:gd name="T35" fmla="*/ 42 h 44"/>
                <a:gd name="T36" fmla="*/ 0 w 57"/>
                <a:gd name="T37" fmla="*/ 37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57" h="44">
                  <a:moveTo>
                    <a:pt x="0" y="37"/>
                  </a:moveTo>
                  <a:cubicBezTo>
                    <a:pt x="0" y="37"/>
                    <a:pt x="1" y="27"/>
                    <a:pt x="4" y="14"/>
                  </a:cubicBezTo>
                  <a:cubicBezTo>
                    <a:pt x="5" y="7"/>
                    <a:pt x="11" y="2"/>
                    <a:pt x="14" y="8"/>
                  </a:cubicBezTo>
                  <a:cubicBezTo>
                    <a:pt x="17" y="13"/>
                    <a:pt x="16" y="18"/>
                    <a:pt x="17" y="23"/>
                  </a:cubicBezTo>
                  <a:cubicBezTo>
                    <a:pt x="17" y="23"/>
                    <a:pt x="18" y="20"/>
                    <a:pt x="19" y="11"/>
                  </a:cubicBezTo>
                  <a:cubicBezTo>
                    <a:pt x="20" y="3"/>
                    <a:pt x="25" y="1"/>
                    <a:pt x="28" y="6"/>
                  </a:cubicBezTo>
                  <a:cubicBezTo>
                    <a:pt x="30" y="11"/>
                    <a:pt x="29" y="11"/>
                    <a:pt x="29" y="15"/>
                  </a:cubicBezTo>
                  <a:cubicBezTo>
                    <a:pt x="29" y="20"/>
                    <a:pt x="29" y="27"/>
                    <a:pt x="29" y="27"/>
                  </a:cubicBezTo>
                  <a:cubicBezTo>
                    <a:pt x="29" y="27"/>
                    <a:pt x="28" y="20"/>
                    <a:pt x="31" y="9"/>
                  </a:cubicBezTo>
                  <a:cubicBezTo>
                    <a:pt x="33" y="5"/>
                    <a:pt x="34" y="0"/>
                    <a:pt x="40" y="4"/>
                  </a:cubicBezTo>
                  <a:cubicBezTo>
                    <a:pt x="43" y="6"/>
                    <a:pt x="43" y="15"/>
                    <a:pt x="44" y="24"/>
                  </a:cubicBezTo>
                  <a:cubicBezTo>
                    <a:pt x="44" y="24"/>
                    <a:pt x="43" y="13"/>
                    <a:pt x="48" y="8"/>
                  </a:cubicBezTo>
                  <a:cubicBezTo>
                    <a:pt x="51" y="4"/>
                    <a:pt x="55" y="3"/>
                    <a:pt x="56" y="10"/>
                  </a:cubicBezTo>
                  <a:cubicBezTo>
                    <a:pt x="57" y="19"/>
                    <a:pt x="56" y="21"/>
                    <a:pt x="56" y="27"/>
                  </a:cubicBezTo>
                  <a:cubicBezTo>
                    <a:pt x="57" y="32"/>
                    <a:pt x="53" y="41"/>
                    <a:pt x="48" y="41"/>
                  </a:cubicBezTo>
                  <a:cubicBezTo>
                    <a:pt x="42" y="42"/>
                    <a:pt x="40" y="39"/>
                    <a:pt x="36" y="40"/>
                  </a:cubicBezTo>
                  <a:cubicBezTo>
                    <a:pt x="33" y="41"/>
                    <a:pt x="28" y="43"/>
                    <a:pt x="25" y="42"/>
                  </a:cubicBezTo>
                  <a:cubicBezTo>
                    <a:pt x="22" y="41"/>
                    <a:pt x="19" y="41"/>
                    <a:pt x="15" y="42"/>
                  </a:cubicBezTo>
                  <a:cubicBezTo>
                    <a:pt x="12" y="44"/>
                    <a:pt x="2" y="42"/>
                    <a:pt x="0" y="37"/>
                  </a:cubicBezTo>
                  <a:close/>
                </a:path>
              </a:pathLst>
            </a:custGeom>
            <a:solidFill>
              <a:srgbClr val="FAB98A"/>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a:p>
          </p:txBody>
        </p:sp>
        <p:sp>
          <p:nvSpPr>
            <p:cNvPr id="272" name="文字方塊 271">
              <a:extLst>
                <a:ext uri="{FF2B5EF4-FFF2-40B4-BE49-F238E27FC236}">
                  <a16:creationId xmlns:a16="http://schemas.microsoft.com/office/drawing/2014/main" id="{2CE60BFA-0032-470E-B4FB-60A8C325401C}"/>
                </a:ext>
              </a:extLst>
            </p:cNvPr>
            <p:cNvSpPr txBox="1"/>
            <p:nvPr/>
          </p:nvSpPr>
          <p:spPr>
            <a:xfrm>
              <a:off x="4819390" y="3570039"/>
              <a:ext cx="498855" cy="769441"/>
            </a:xfrm>
            <a:prstGeom prst="rect">
              <a:avLst/>
            </a:prstGeom>
            <a:noFill/>
          </p:spPr>
          <p:txBody>
            <a:bodyPr wrap="none" rtlCol="0">
              <a:spAutoFit/>
            </a:bodyPr>
            <a:lstStyle/>
            <a:p>
              <a:r>
                <a:rPr lang="en-US" altLang="zh-TW" sz="4400" b="1" dirty="0">
                  <a:solidFill>
                    <a:schemeClr val="accent5"/>
                  </a:solidFill>
                </a:rPr>
                <a:t>3</a:t>
              </a:r>
              <a:endParaRPr lang="zh-TW" altLang="en-US" sz="4400" b="1" dirty="0">
                <a:solidFill>
                  <a:schemeClr val="accent5"/>
                </a:solidFill>
              </a:endParaRPr>
            </a:p>
          </p:txBody>
        </p:sp>
        <p:sp>
          <p:nvSpPr>
            <p:cNvPr id="273" name="文字方塊 272">
              <a:extLst>
                <a:ext uri="{FF2B5EF4-FFF2-40B4-BE49-F238E27FC236}">
                  <a16:creationId xmlns:a16="http://schemas.microsoft.com/office/drawing/2014/main" id="{D72C0CAE-255F-429E-BF65-C660FEA246BE}"/>
                </a:ext>
              </a:extLst>
            </p:cNvPr>
            <p:cNvSpPr txBox="1"/>
            <p:nvPr/>
          </p:nvSpPr>
          <p:spPr>
            <a:xfrm>
              <a:off x="5975591" y="3550989"/>
              <a:ext cx="498855" cy="769441"/>
            </a:xfrm>
            <a:prstGeom prst="rect">
              <a:avLst/>
            </a:prstGeom>
            <a:noFill/>
          </p:spPr>
          <p:txBody>
            <a:bodyPr wrap="none" rtlCol="0">
              <a:spAutoFit/>
            </a:bodyPr>
            <a:lstStyle/>
            <a:p>
              <a:r>
                <a:rPr lang="en-US" altLang="zh-TW" sz="4400" b="1" dirty="0">
                  <a:solidFill>
                    <a:schemeClr val="accent5"/>
                  </a:solidFill>
                </a:rPr>
                <a:t>0</a:t>
              </a:r>
              <a:endParaRPr lang="zh-TW" altLang="en-US" sz="4400" b="1" dirty="0">
                <a:solidFill>
                  <a:schemeClr val="accent5"/>
                </a:solidFill>
              </a:endParaRPr>
            </a:p>
          </p:txBody>
        </p:sp>
      </p:gr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bg>
      <p:bgPr>
        <a:solidFill>
          <a:srgbClr val="FA6D25"/>
        </a:solidFill>
        <a:effectLst/>
      </p:bgPr>
    </p:bg>
    <p:spTree>
      <p:nvGrpSpPr>
        <p:cNvPr id="1" name=""/>
        <p:cNvGrpSpPr/>
        <p:nvPr/>
      </p:nvGrpSpPr>
      <p:grpSpPr>
        <a:xfrm>
          <a:off x="0" y="0"/>
          <a:ext cx="0" cy="0"/>
          <a:chOff x="0" y="0"/>
          <a:chExt cx="0" cy="0"/>
        </a:xfrm>
      </p:grpSpPr>
      <p:sp>
        <p:nvSpPr>
          <p:cNvPr id="2" name="矩形: 圓角 1">
            <a:extLst>
              <a:ext uri="{FF2B5EF4-FFF2-40B4-BE49-F238E27FC236}">
                <a16:creationId xmlns:a16="http://schemas.microsoft.com/office/drawing/2014/main" id="{A47FA1F8-6CA7-4571-A06D-81DC1910F3CE}"/>
              </a:ext>
            </a:extLst>
          </p:cNvPr>
          <p:cNvSpPr/>
          <p:nvPr/>
        </p:nvSpPr>
        <p:spPr>
          <a:xfrm>
            <a:off x="2207568" y="1772816"/>
            <a:ext cx="7920880" cy="4116057"/>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rgbClr val="EA4335"/>
              </a:solidFill>
            </a:endParaRPr>
          </a:p>
        </p:txBody>
      </p:sp>
      <p:grpSp>
        <p:nvGrpSpPr>
          <p:cNvPr id="17" name="群組 16"/>
          <p:cNvGrpSpPr/>
          <p:nvPr/>
        </p:nvGrpSpPr>
        <p:grpSpPr>
          <a:xfrm>
            <a:off x="2475260" y="682664"/>
            <a:ext cx="7149132" cy="667671"/>
            <a:chOff x="1619672" y="1666257"/>
            <a:chExt cx="5906708" cy="667671"/>
          </a:xfrm>
        </p:grpSpPr>
        <p:sp>
          <p:nvSpPr>
            <p:cNvPr id="4" name="Google Shape;16;p2"/>
            <p:cNvSpPr/>
            <p:nvPr/>
          </p:nvSpPr>
          <p:spPr>
            <a:xfrm>
              <a:off x="1619672" y="1666257"/>
              <a:ext cx="5906708" cy="667671"/>
            </a:xfrm>
            <a:custGeom>
              <a:avLst/>
              <a:gdLst/>
              <a:ahLst/>
              <a:cxnLst/>
              <a:rect l="l" t="t" r="r" b="b"/>
              <a:pathLst>
                <a:path w="285176" h="20331" extrusionOk="0">
                  <a:moveTo>
                    <a:pt x="10165" y="0"/>
                  </a:moveTo>
                  <a:cubicBezTo>
                    <a:pt x="4554" y="0"/>
                    <a:pt x="0" y="4554"/>
                    <a:pt x="0" y="10165"/>
                  </a:cubicBezTo>
                  <a:cubicBezTo>
                    <a:pt x="0" y="15776"/>
                    <a:pt x="4554" y="20330"/>
                    <a:pt x="10165" y="20330"/>
                  </a:cubicBezTo>
                  <a:lnTo>
                    <a:pt x="275010" y="20330"/>
                  </a:lnTo>
                  <a:cubicBezTo>
                    <a:pt x="280621" y="20330"/>
                    <a:pt x="285175" y="15776"/>
                    <a:pt x="285175" y="10165"/>
                  </a:cubicBezTo>
                  <a:cubicBezTo>
                    <a:pt x="285175" y="4554"/>
                    <a:pt x="280621" y="0"/>
                    <a:pt x="275010" y="0"/>
                  </a:cubicBezTo>
                  <a:close/>
                </a:path>
              </a:pathLst>
            </a:custGeom>
            <a:solidFill>
              <a:srgbClr val="FFFFFF"/>
            </a:solidFill>
            <a:ln>
              <a:noFill/>
            </a:ln>
            <a:effectLst>
              <a:outerShdw blurRad="57150" dist="19050" dir="5400000" algn="bl" rotWithShape="0">
                <a:schemeClr val="dk2">
                  <a:alpha val="50000"/>
                </a:schemeClr>
              </a:outerShdw>
            </a:effectLst>
          </p:spPr>
          <p:txBody>
            <a:bodyPr spcFirstLastPara="1" wrap="square" lIns="91425" tIns="91425" rIns="91425" bIns="91425" anchor="ctr" anchorCtr="0">
              <a:noAutofit/>
            </a:bodyPr>
            <a:lstStyle/>
            <a:p>
              <a:endParaRPr/>
            </a:p>
          </p:txBody>
        </p:sp>
        <p:sp>
          <p:nvSpPr>
            <p:cNvPr id="5" name="Google Shape;20;p2"/>
            <p:cNvSpPr/>
            <p:nvPr/>
          </p:nvSpPr>
          <p:spPr>
            <a:xfrm>
              <a:off x="1844931" y="1844824"/>
              <a:ext cx="271847" cy="320100"/>
            </a:xfrm>
            <a:custGeom>
              <a:avLst/>
              <a:gdLst/>
              <a:ahLst/>
              <a:cxnLst/>
              <a:rect l="l" t="t" r="r" b="b"/>
              <a:pathLst>
                <a:path w="209147" h="207264" extrusionOk="0">
                  <a:moveTo>
                    <a:pt x="90787" y="25958"/>
                  </a:moveTo>
                  <a:cubicBezTo>
                    <a:pt x="126698" y="25958"/>
                    <a:pt x="155750" y="55010"/>
                    <a:pt x="155750" y="90787"/>
                  </a:cubicBezTo>
                  <a:cubicBezTo>
                    <a:pt x="155750" y="126698"/>
                    <a:pt x="126698" y="155750"/>
                    <a:pt x="90787" y="155750"/>
                  </a:cubicBezTo>
                  <a:cubicBezTo>
                    <a:pt x="55010" y="155750"/>
                    <a:pt x="25958" y="126698"/>
                    <a:pt x="25958" y="90787"/>
                  </a:cubicBezTo>
                  <a:cubicBezTo>
                    <a:pt x="25958" y="55010"/>
                    <a:pt x="55010" y="25958"/>
                    <a:pt x="90787" y="25958"/>
                  </a:cubicBezTo>
                  <a:close/>
                  <a:moveTo>
                    <a:pt x="90787" y="0"/>
                  </a:moveTo>
                  <a:cubicBezTo>
                    <a:pt x="40619" y="0"/>
                    <a:pt x="0" y="40619"/>
                    <a:pt x="0" y="90787"/>
                  </a:cubicBezTo>
                  <a:cubicBezTo>
                    <a:pt x="0" y="140955"/>
                    <a:pt x="40619" y="181709"/>
                    <a:pt x="90787" y="181709"/>
                  </a:cubicBezTo>
                  <a:cubicBezTo>
                    <a:pt x="108810" y="181709"/>
                    <a:pt x="125622" y="176194"/>
                    <a:pt x="139745" y="167183"/>
                  </a:cubicBezTo>
                  <a:lnTo>
                    <a:pt x="174042" y="201615"/>
                  </a:lnTo>
                  <a:cubicBezTo>
                    <a:pt x="177875" y="205381"/>
                    <a:pt x="182852" y="207264"/>
                    <a:pt x="187828" y="207264"/>
                  </a:cubicBezTo>
                  <a:cubicBezTo>
                    <a:pt x="192805" y="207264"/>
                    <a:pt x="197781" y="205381"/>
                    <a:pt x="201615" y="201615"/>
                  </a:cubicBezTo>
                  <a:cubicBezTo>
                    <a:pt x="209147" y="193948"/>
                    <a:pt x="209147" y="181709"/>
                    <a:pt x="201615" y="174042"/>
                  </a:cubicBezTo>
                  <a:lnTo>
                    <a:pt x="167183" y="139745"/>
                  </a:lnTo>
                  <a:cubicBezTo>
                    <a:pt x="176329" y="125622"/>
                    <a:pt x="181709" y="108810"/>
                    <a:pt x="181709" y="90787"/>
                  </a:cubicBezTo>
                  <a:cubicBezTo>
                    <a:pt x="181709" y="40619"/>
                    <a:pt x="140955" y="0"/>
                    <a:pt x="90787" y="0"/>
                  </a:cubicBezTo>
                  <a:close/>
                </a:path>
              </a:pathLst>
            </a:custGeom>
            <a:solidFill>
              <a:schemeClr val="dk2"/>
            </a:solidFill>
            <a:ln>
              <a:noFill/>
            </a:ln>
          </p:spPr>
          <p:txBody>
            <a:bodyPr spcFirstLastPara="1" wrap="square" lIns="91425" tIns="91425" rIns="91425" bIns="91425" anchor="ctr" anchorCtr="0">
              <a:noAutofit/>
            </a:bodyPr>
            <a:lstStyle/>
            <a:p>
              <a:endParaRPr/>
            </a:p>
          </p:txBody>
        </p:sp>
      </p:grpSp>
      <p:sp>
        <p:nvSpPr>
          <p:cNvPr id="3" name="副標題 2"/>
          <p:cNvSpPr>
            <a:spLocks noGrp="1"/>
          </p:cNvSpPr>
          <p:nvPr>
            <p:ph type="subTitle" idx="4294967295"/>
          </p:nvPr>
        </p:nvSpPr>
        <p:spPr>
          <a:xfrm>
            <a:off x="3197526" y="742708"/>
            <a:ext cx="5959287" cy="545912"/>
          </a:xfrm>
        </p:spPr>
        <p:txBody>
          <a:bodyPr/>
          <a:lstStyle/>
          <a:p>
            <a:pPr marL="114300" indent="0">
              <a:buNone/>
            </a:pPr>
            <a:r>
              <a:rPr lang="zh-TW" altLang="en-US" sz="2400" dirty="0">
                <a:solidFill>
                  <a:srgbClr val="EA4335"/>
                </a:solidFill>
                <a:latin typeface="微軟正黑體" panose="020B0604030504040204" pitchFamily="34" charset="-120"/>
                <a:ea typeface="微軟正黑體" panose="020B0604030504040204" pitchFamily="34" charset="-120"/>
              </a:rPr>
              <a:t>新北市個體勞動權益課程 授課</a:t>
            </a:r>
            <a:r>
              <a:rPr lang="en-US" altLang="zh-TW" sz="2400" dirty="0" err="1">
                <a:solidFill>
                  <a:srgbClr val="EA4335"/>
                </a:solidFill>
                <a:latin typeface="微軟正黑體" panose="020B0604030504040204" pitchFamily="34" charset="-120"/>
                <a:ea typeface="微軟正黑體" panose="020B0604030504040204" pitchFamily="34" charset="-120"/>
              </a:rPr>
              <a:t>ppt</a:t>
            </a:r>
            <a:r>
              <a:rPr lang="en-US" altLang="zh-TW" sz="2400" dirty="0">
                <a:solidFill>
                  <a:srgbClr val="EA4335"/>
                </a:solidFill>
                <a:latin typeface="微軟正黑體" panose="020B0604030504040204" pitchFamily="34" charset="-120"/>
                <a:ea typeface="微軟正黑體" panose="020B0604030504040204" pitchFamily="34" charset="-120"/>
              </a:rPr>
              <a:t>(</a:t>
            </a:r>
            <a:r>
              <a:rPr lang="zh-TW" altLang="en-US" sz="2400" dirty="0">
                <a:solidFill>
                  <a:srgbClr val="EA4335"/>
                </a:solidFill>
                <a:latin typeface="微軟正黑體" panose="020B0604030504040204" pitchFamily="34" charset="-120"/>
                <a:ea typeface="微軟正黑體" panose="020B0604030504040204" pitchFamily="34" charset="-120"/>
              </a:rPr>
              <a:t>公版</a:t>
            </a:r>
            <a:r>
              <a:rPr lang="en-US" altLang="zh-TW" sz="2400" dirty="0">
                <a:solidFill>
                  <a:srgbClr val="EA4335"/>
                </a:solidFill>
                <a:latin typeface="微軟正黑體" panose="020B0604030504040204" pitchFamily="34" charset="-120"/>
                <a:ea typeface="微軟正黑體" panose="020B0604030504040204" pitchFamily="34" charset="-120"/>
              </a:rPr>
              <a:t>)</a:t>
            </a:r>
            <a:endParaRPr lang="zh-TW" altLang="en-US" sz="2400" dirty="0">
              <a:solidFill>
                <a:srgbClr val="EA4335"/>
              </a:solidFill>
              <a:latin typeface="微軟正黑體" panose="020B0604030504040204" pitchFamily="34" charset="-120"/>
              <a:ea typeface="微軟正黑體" panose="020B0604030504040204" pitchFamily="34" charset="-120"/>
            </a:endParaRPr>
          </a:p>
        </p:txBody>
      </p:sp>
      <p:grpSp>
        <p:nvGrpSpPr>
          <p:cNvPr id="21" name="群組 20"/>
          <p:cNvGrpSpPr/>
          <p:nvPr/>
        </p:nvGrpSpPr>
        <p:grpSpPr>
          <a:xfrm>
            <a:off x="3185200" y="2156175"/>
            <a:ext cx="6243883" cy="3591935"/>
            <a:chOff x="2074100" y="2178659"/>
            <a:chExt cx="5450228" cy="3094946"/>
          </a:xfrm>
        </p:grpSpPr>
        <p:grpSp>
          <p:nvGrpSpPr>
            <p:cNvPr id="19" name="群組 18"/>
            <p:cNvGrpSpPr/>
            <p:nvPr/>
          </p:nvGrpSpPr>
          <p:grpSpPr>
            <a:xfrm>
              <a:off x="2084860" y="2778567"/>
              <a:ext cx="5439468" cy="1442521"/>
              <a:chOff x="2084860" y="2778567"/>
              <a:chExt cx="5439468" cy="1442521"/>
            </a:xfrm>
          </p:grpSpPr>
          <p:sp>
            <p:nvSpPr>
              <p:cNvPr id="7" name="副標題 2"/>
              <p:cNvSpPr txBox="1">
                <a:spLocks/>
              </p:cNvSpPr>
              <p:nvPr/>
            </p:nvSpPr>
            <p:spPr>
              <a:xfrm>
                <a:off x="3486464" y="2778567"/>
                <a:ext cx="4037864" cy="1442521"/>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eaLnBrk="1" hangingPunct="1">
                  <a:lnSpc>
                    <a:spcPct val="115000"/>
                  </a:lnSpc>
                  <a:spcBef>
                    <a:spcPts val="0"/>
                  </a:spcBef>
                  <a:spcAft>
                    <a:spcPts val="0"/>
                  </a:spcAft>
                  <a:buClr>
                    <a:schemeClr val="dk1"/>
                  </a:buClr>
                  <a:buSzPts val="1800"/>
                  <a:buFont typeface="Ubuntu"/>
                  <a:buChar char="●"/>
                  <a:defRPr sz="1800" b="1" i="0" u="none" strike="noStrike" cap="none">
                    <a:solidFill>
                      <a:schemeClr val="dk1"/>
                    </a:solidFill>
                    <a:latin typeface="Ubuntu"/>
                    <a:ea typeface="Ubuntu"/>
                    <a:cs typeface="Ubuntu"/>
                    <a:sym typeface="Ubuntu"/>
                  </a:defRPr>
                </a:lvl1pPr>
                <a:lvl2pPr marL="914400" marR="0" lvl="1" indent="-317500" algn="l" rtl="0" eaLnBrk="1" hangingPunct="1">
                  <a:lnSpc>
                    <a:spcPct val="115000"/>
                  </a:lnSpc>
                  <a:spcBef>
                    <a:spcPts val="1600"/>
                  </a:spcBef>
                  <a:spcAft>
                    <a:spcPts val="0"/>
                  </a:spcAft>
                  <a:buClr>
                    <a:schemeClr val="dk1"/>
                  </a:buClr>
                  <a:buSzPts val="1400"/>
                  <a:buFont typeface="Ubuntu"/>
                  <a:buChar char="○"/>
                  <a:defRPr sz="1400" b="0" i="0" u="none" strike="noStrike" cap="none">
                    <a:solidFill>
                      <a:schemeClr val="dk1"/>
                    </a:solidFill>
                    <a:latin typeface="Ubuntu"/>
                    <a:ea typeface="Ubuntu"/>
                    <a:cs typeface="Ubuntu"/>
                    <a:sym typeface="Ubuntu"/>
                  </a:defRPr>
                </a:lvl2pPr>
                <a:lvl3pPr marL="1371600" marR="0" lvl="2" indent="-317500" algn="l" rtl="0" eaLnBrk="1" hangingPunct="1">
                  <a:lnSpc>
                    <a:spcPct val="115000"/>
                  </a:lnSpc>
                  <a:spcBef>
                    <a:spcPts val="1600"/>
                  </a:spcBef>
                  <a:spcAft>
                    <a:spcPts val="0"/>
                  </a:spcAft>
                  <a:buClr>
                    <a:schemeClr val="dk1"/>
                  </a:buClr>
                  <a:buSzPts val="1400"/>
                  <a:buFont typeface="Ubuntu"/>
                  <a:buChar char="■"/>
                  <a:defRPr sz="1400" b="0" i="0" u="none" strike="noStrike" cap="none">
                    <a:solidFill>
                      <a:schemeClr val="dk1"/>
                    </a:solidFill>
                    <a:latin typeface="Ubuntu"/>
                    <a:ea typeface="Ubuntu"/>
                    <a:cs typeface="Ubuntu"/>
                    <a:sym typeface="Ubuntu"/>
                  </a:defRPr>
                </a:lvl3pPr>
                <a:lvl4pPr marL="1828800" marR="0" lvl="3" indent="-317500" algn="l" rtl="0" eaLnBrk="1" hangingPunct="1">
                  <a:lnSpc>
                    <a:spcPct val="115000"/>
                  </a:lnSpc>
                  <a:spcBef>
                    <a:spcPts val="1600"/>
                  </a:spcBef>
                  <a:spcAft>
                    <a:spcPts val="0"/>
                  </a:spcAft>
                  <a:buClr>
                    <a:schemeClr val="dk1"/>
                  </a:buClr>
                  <a:buSzPts val="1400"/>
                  <a:buFont typeface="Ubuntu"/>
                  <a:buChar char="●"/>
                  <a:defRPr sz="1400" b="0" i="0" u="none" strike="noStrike" cap="none">
                    <a:solidFill>
                      <a:schemeClr val="dk1"/>
                    </a:solidFill>
                    <a:latin typeface="Ubuntu"/>
                    <a:ea typeface="Ubuntu"/>
                    <a:cs typeface="Ubuntu"/>
                    <a:sym typeface="Ubuntu"/>
                  </a:defRPr>
                </a:lvl4pPr>
                <a:lvl5pPr marL="2286000" marR="0" lvl="4" indent="-317500" algn="l" rtl="0" eaLnBrk="1" hangingPunct="1">
                  <a:lnSpc>
                    <a:spcPct val="115000"/>
                  </a:lnSpc>
                  <a:spcBef>
                    <a:spcPts val="1600"/>
                  </a:spcBef>
                  <a:spcAft>
                    <a:spcPts val="0"/>
                  </a:spcAft>
                  <a:buClr>
                    <a:schemeClr val="dk1"/>
                  </a:buClr>
                  <a:buSzPts val="1400"/>
                  <a:buFont typeface="Ubuntu"/>
                  <a:buChar char="○"/>
                  <a:defRPr sz="1400" b="0" i="0" u="none" strike="noStrike" cap="none">
                    <a:solidFill>
                      <a:schemeClr val="dk1"/>
                    </a:solidFill>
                    <a:latin typeface="Ubuntu"/>
                    <a:ea typeface="Ubuntu"/>
                    <a:cs typeface="Ubuntu"/>
                    <a:sym typeface="Ubuntu"/>
                  </a:defRPr>
                </a:lvl5pPr>
                <a:lvl6pPr marL="2743200" marR="0" lvl="5" indent="-317500" algn="l" rtl="0" eaLnBrk="1" hangingPunct="1">
                  <a:lnSpc>
                    <a:spcPct val="115000"/>
                  </a:lnSpc>
                  <a:spcBef>
                    <a:spcPts val="1600"/>
                  </a:spcBef>
                  <a:spcAft>
                    <a:spcPts val="0"/>
                  </a:spcAft>
                  <a:buClr>
                    <a:schemeClr val="dk1"/>
                  </a:buClr>
                  <a:buSzPts val="1400"/>
                  <a:buFont typeface="Ubuntu"/>
                  <a:buChar char="■"/>
                  <a:defRPr sz="1400" b="0" i="0" u="none" strike="noStrike" cap="none">
                    <a:solidFill>
                      <a:schemeClr val="dk1"/>
                    </a:solidFill>
                    <a:latin typeface="Ubuntu"/>
                    <a:ea typeface="Ubuntu"/>
                    <a:cs typeface="Ubuntu"/>
                    <a:sym typeface="Ubuntu"/>
                  </a:defRPr>
                </a:lvl6pPr>
                <a:lvl7pPr marL="3200400" marR="0" lvl="6" indent="-317500" algn="l" rtl="0" eaLnBrk="1" hangingPunct="1">
                  <a:lnSpc>
                    <a:spcPct val="115000"/>
                  </a:lnSpc>
                  <a:spcBef>
                    <a:spcPts val="1600"/>
                  </a:spcBef>
                  <a:spcAft>
                    <a:spcPts val="0"/>
                  </a:spcAft>
                  <a:buClr>
                    <a:schemeClr val="dk1"/>
                  </a:buClr>
                  <a:buSzPts val="1400"/>
                  <a:buFont typeface="Ubuntu"/>
                  <a:buChar char="●"/>
                  <a:defRPr sz="1400" b="0" i="0" u="none" strike="noStrike" cap="none">
                    <a:solidFill>
                      <a:schemeClr val="dk1"/>
                    </a:solidFill>
                    <a:latin typeface="Ubuntu"/>
                    <a:ea typeface="Ubuntu"/>
                    <a:cs typeface="Ubuntu"/>
                    <a:sym typeface="Ubuntu"/>
                  </a:defRPr>
                </a:lvl7pPr>
                <a:lvl8pPr marL="3657600" marR="0" lvl="7" indent="-317500" algn="l" rtl="0" eaLnBrk="1" hangingPunct="1">
                  <a:lnSpc>
                    <a:spcPct val="115000"/>
                  </a:lnSpc>
                  <a:spcBef>
                    <a:spcPts val="1600"/>
                  </a:spcBef>
                  <a:spcAft>
                    <a:spcPts val="0"/>
                  </a:spcAft>
                  <a:buClr>
                    <a:schemeClr val="dk1"/>
                  </a:buClr>
                  <a:buSzPts val="1400"/>
                  <a:buFont typeface="Ubuntu"/>
                  <a:buChar char="○"/>
                  <a:defRPr sz="1400" b="0" i="0" u="none" strike="noStrike" cap="none">
                    <a:solidFill>
                      <a:schemeClr val="dk1"/>
                    </a:solidFill>
                    <a:latin typeface="Ubuntu"/>
                    <a:ea typeface="Ubuntu"/>
                    <a:cs typeface="Ubuntu"/>
                    <a:sym typeface="Ubuntu"/>
                  </a:defRPr>
                </a:lvl8pPr>
                <a:lvl9pPr marL="4114800" marR="0" lvl="8" indent="-317500" algn="l" rtl="0" eaLnBrk="1" hangingPunct="1">
                  <a:lnSpc>
                    <a:spcPct val="115000"/>
                  </a:lnSpc>
                  <a:spcBef>
                    <a:spcPts val="1600"/>
                  </a:spcBef>
                  <a:spcAft>
                    <a:spcPts val="1600"/>
                  </a:spcAft>
                  <a:buClr>
                    <a:schemeClr val="dk1"/>
                  </a:buClr>
                  <a:buSzPts val="1400"/>
                  <a:buFont typeface="Ubuntu"/>
                  <a:buChar char="■"/>
                  <a:defRPr sz="1400" b="0" i="0" u="none" strike="noStrike" cap="none">
                    <a:solidFill>
                      <a:schemeClr val="dk1"/>
                    </a:solidFill>
                    <a:latin typeface="Ubuntu"/>
                    <a:ea typeface="Ubuntu"/>
                    <a:cs typeface="Ubuntu"/>
                    <a:sym typeface="Ubuntu"/>
                  </a:defRPr>
                </a:lvl9pPr>
              </a:lstStyle>
              <a:p>
                <a:pPr marL="114300" indent="0">
                  <a:lnSpc>
                    <a:spcPct val="150000"/>
                  </a:lnSpc>
                  <a:buNone/>
                </a:pPr>
                <a:r>
                  <a:rPr lang="zh-TW" altLang="en-US" sz="2000" dirty="0"/>
                  <a:t>陳瑞嘉</a:t>
                </a:r>
                <a:r>
                  <a:rPr lang="en-US" altLang="zh-TW" sz="2000" dirty="0"/>
                  <a:t>(</a:t>
                </a:r>
                <a:r>
                  <a:rPr lang="zh-TW" altLang="en-US" sz="2000" dirty="0"/>
                  <a:t>勞工局長</a:t>
                </a:r>
                <a:r>
                  <a:rPr lang="en-US" altLang="zh-TW" sz="2000" dirty="0"/>
                  <a:t>)</a:t>
                </a:r>
                <a:r>
                  <a:rPr lang="zh-TW" altLang="en-US" sz="2000" dirty="0"/>
                  <a:t>、管恆華</a:t>
                </a:r>
                <a:r>
                  <a:rPr lang="en-US" altLang="zh-TW" sz="2000" dirty="0"/>
                  <a:t>(</a:t>
                </a:r>
                <a:r>
                  <a:rPr lang="zh-TW" altLang="en-US" sz="2000" dirty="0"/>
                  <a:t>泰山高中</a:t>
                </a:r>
                <a:r>
                  <a:rPr lang="en-US" altLang="zh-TW" sz="2000" dirty="0"/>
                  <a:t>)</a:t>
                </a:r>
                <a:r>
                  <a:rPr lang="zh-TW" altLang="en-US" sz="2000" dirty="0"/>
                  <a:t>、朱毓婷</a:t>
                </a:r>
                <a:r>
                  <a:rPr lang="en-US" altLang="zh-TW" sz="2000" dirty="0"/>
                  <a:t>(</a:t>
                </a:r>
                <a:r>
                  <a:rPr lang="zh-TW" altLang="en-US" sz="2000" dirty="0"/>
                  <a:t>泰山高中</a:t>
                </a:r>
                <a:r>
                  <a:rPr lang="en-US" altLang="zh-TW" sz="2000" dirty="0"/>
                  <a:t>)</a:t>
                </a:r>
                <a:r>
                  <a:rPr lang="zh-TW" altLang="en-US" sz="2000" dirty="0"/>
                  <a:t>、譚孝聖</a:t>
                </a:r>
                <a:r>
                  <a:rPr lang="en-US" altLang="zh-TW" sz="2000" dirty="0"/>
                  <a:t>(</a:t>
                </a:r>
                <a:r>
                  <a:rPr lang="zh-TW" altLang="en-US" sz="2000" dirty="0"/>
                  <a:t>南強工商</a:t>
                </a:r>
                <a:r>
                  <a:rPr lang="en-US" altLang="zh-TW" sz="2000" dirty="0"/>
                  <a:t>)</a:t>
                </a:r>
                <a:r>
                  <a:rPr lang="zh-TW" altLang="en-US" sz="2000" dirty="0"/>
                  <a:t>、邱俐瑜</a:t>
                </a:r>
                <a:r>
                  <a:rPr lang="en-US" altLang="zh-TW" sz="2000" dirty="0"/>
                  <a:t>(</a:t>
                </a:r>
                <a:r>
                  <a:rPr lang="zh-TW" altLang="en-US" sz="2000" dirty="0"/>
                  <a:t>雙溪高中</a:t>
                </a:r>
                <a:r>
                  <a:rPr lang="en-US" altLang="zh-TW" sz="2000" dirty="0"/>
                  <a:t>)</a:t>
                </a:r>
              </a:p>
            </p:txBody>
          </p:sp>
          <p:sp>
            <p:nvSpPr>
              <p:cNvPr id="10" name="副標題 2"/>
              <p:cNvSpPr txBox="1">
                <a:spLocks/>
              </p:cNvSpPr>
              <p:nvPr/>
            </p:nvSpPr>
            <p:spPr>
              <a:xfrm>
                <a:off x="2084860" y="2778567"/>
                <a:ext cx="1365017" cy="513258"/>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eaLnBrk="1" hangingPunct="1">
                  <a:lnSpc>
                    <a:spcPct val="115000"/>
                  </a:lnSpc>
                  <a:spcBef>
                    <a:spcPts val="0"/>
                  </a:spcBef>
                  <a:spcAft>
                    <a:spcPts val="0"/>
                  </a:spcAft>
                  <a:buClr>
                    <a:schemeClr val="dk1"/>
                  </a:buClr>
                  <a:buSzPts val="1800"/>
                  <a:buFont typeface="Ubuntu"/>
                  <a:buChar char="●"/>
                  <a:defRPr sz="1800" b="1" i="0" u="none" strike="noStrike" cap="none">
                    <a:solidFill>
                      <a:schemeClr val="dk1"/>
                    </a:solidFill>
                    <a:latin typeface="Ubuntu"/>
                    <a:ea typeface="Ubuntu"/>
                    <a:cs typeface="Ubuntu"/>
                    <a:sym typeface="Ubuntu"/>
                  </a:defRPr>
                </a:lvl1pPr>
                <a:lvl2pPr marL="914400" marR="0" lvl="1" indent="-317500" algn="l" rtl="0" eaLnBrk="1" hangingPunct="1">
                  <a:lnSpc>
                    <a:spcPct val="115000"/>
                  </a:lnSpc>
                  <a:spcBef>
                    <a:spcPts val="1600"/>
                  </a:spcBef>
                  <a:spcAft>
                    <a:spcPts val="0"/>
                  </a:spcAft>
                  <a:buClr>
                    <a:schemeClr val="dk1"/>
                  </a:buClr>
                  <a:buSzPts val="1400"/>
                  <a:buFont typeface="Ubuntu"/>
                  <a:buChar char="○"/>
                  <a:defRPr sz="1400" b="0" i="0" u="none" strike="noStrike" cap="none">
                    <a:solidFill>
                      <a:schemeClr val="dk1"/>
                    </a:solidFill>
                    <a:latin typeface="Ubuntu"/>
                    <a:ea typeface="Ubuntu"/>
                    <a:cs typeface="Ubuntu"/>
                    <a:sym typeface="Ubuntu"/>
                  </a:defRPr>
                </a:lvl2pPr>
                <a:lvl3pPr marL="1371600" marR="0" lvl="2" indent="-317500" algn="l" rtl="0" eaLnBrk="1" hangingPunct="1">
                  <a:lnSpc>
                    <a:spcPct val="115000"/>
                  </a:lnSpc>
                  <a:spcBef>
                    <a:spcPts val="1600"/>
                  </a:spcBef>
                  <a:spcAft>
                    <a:spcPts val="0"/>
                  </a:spcAft>
                  <a:buClr>
                    <a:schemeClr val="dk1"/>
                  </a:buClr>
                  <a:buSzPts val="1400"/>
                  <a:buFont typeface="Ubuntu"/>
                  <a:buChar char="■"/>
                  <a:defRPr sz="1400" b="0" i="0" u="none" strike="noStrike" cap="none">
                    <a:solidFill>
                      <a:schemeClr val="dk1"/>
                    </a:solidFill>
                    <a:latin typeface="Ubuntu"/>
                    <a:ea typeface="Ubuntu"/>
                    <a:cs typeface="Ubuntu"/>
                    <a:sym typeface="Ubuntu"/>
                  </a:defRPr>
                </a:lvl3pPr>
                <a:lvl4pPr marL="1828800" marR="0" lvl="3" indent="-317500" algn="l" rtl="0" eaLnBrk="1" hangingPunct="1">
                  <a:lnSpc>
                    <a:spcPct val="115000"/>
                  </a:lnSpc>
                  <a:spcBef>
                    <a:spcPts val="1600"/>
                  </a:spcBef>
                  <a:spcAft>
                    <a:spcPts val="0"/>
                  </a:spcAft>
                  <a:buClr>
                    <a:schemeClr val="dk1"/>
                  </a:buClr>
                  <a:buSzPts val="1400"/>
                  <a:buFont typeface="Ubuntu"/>
                  <a:buChar char="●"/>
                  <a:defRPr sz="1400" b="0" i="0" u="none" strike="noStrike" cap="none">
                    <a:solidFill>
                      <a:schemeClr val="dk1"/>
                    </a:solidFill>
                    <a:latin typeface="Ubuntu"/>
                    <a:ea typeface="Ubuntu"/>
                    <a:cs typeface="Ubuntu"/>
                    <a:sym typeface="Ubuntu"/>
                  </a:defRPr>
                </a:lvl4pPr>
                <a:lvl5pPr marL="2286000" marR="0" lvl="4" indent="-317500" algn="l" rtl="0" eaLnBrk="1" hangingPunct="1">
                  <a:lnSpc>
                    <a:spcPct val="115000"/>
                  </a:lnSpc>
                  <a:spcBef>
                    <a:spcPts val="1600"/>
                  </a:spcBef>
                  <a:spcAft>
                    <a:spcPts val="0"/>
                  </a:spcAft>
                  <a:buClr>
                    <a:schemeClr val="dk1"/>
                  </a:buClr>
                  <a:buSzPts val="1400"/>
                  <a:buFont typeface="Ubuntu"/>
                  <a:buChar char="○"/>
                  <a:defRPr sz="1400" b="0" i="0" u="none" strike="noStrike" cap="none">
                    <a:solidFill>
                      <a:schemeClr val="dk1"/>
                    </a:solidFill>
                    <a:latin typeface="Ubuntu"/>
                    <a:ea typeface="Ubuntu"/>
                    <a:cs typeface="Ubuntu"/>
                    <a:sym typeface="Ubuntu"/>
                  </a:defRPr>
                </a:lvl5pPr>
                <a:lvl6pPr marL="2743200" marR="0" lvl="5" indent="-317500" algn="l" rtl="0" eaLnBrk="1" hangingPunct="1">
                  <a:lnSpc>
                    <a:spcPct val="115000"/>
                  </a:lnSpc>
                  <a:spcBef>
                    <a:spcPts val="1600"/>
                  </a:spcBef>
                  <a:spcAft>
                    <a:spcPts val="0"/>
                  </a:spcAft>
                  <a:buClr>
                    <a:schemeClr val="dk1"/>
                  </a:buClr>
                  <a:buSzPts val="1400"/>
                  <a:buFont typeface="Ubuntu"/>
                  <a:buChar char="■"/>
                  <a:defRPr sz="1400" b="0" i="0" u="none" strike="noStrike" cap="none">
                    <a:solidFill>
                      <a:schemeClr val="dk1"/>
                    </a:solidFill>
                    <a:latin typeface="Ubuntu"/>
                    <a:ea typeface="Ubuntu"/>
                    <a:cs typeface="Ubuntu"/>
                    <a:sym typeface="Ubuntu"/>
                  </a:defRPr>
                </a:lvl6pPr>
                <a:lvl7pPr marL="3200400" marR="0" lvl="6" indent="-317500" algn="l" rtl="0" eaLnBrk="1" hangingPunct="1">
                  <a:lnSpc>
                    <a:spcPct val="115000"/>
                  </a:lnSpc>
                  <a:spcBef>
                    <a:spcPts val="1600"/>
                  </a:spcBef>
                  <a:spcAft>
                    <a:spcPts val="0"/>
                  </a:spcAft>
                  <a:buClr>
                    <a:schemeClr val="dk1"/>
                  </a:buClr>
                  <a:buSzPts val="1400"/>
                  <a:buFont typeface="Ubuntu"/>
                  <a:buChar char="●"/>
                  <a:defRPr sz="1400" b="0" i="0" u="none" strike="noStrike" cap="none">
                    <a:solidFill>
                      <a:schemeClr val="dk1"/>
                    </a:solidFill>
                    <a:latin typeface="Ubuntu"/>
                    <a:ea typeface="Ubuntu"/>
                    <a:cs typeface="Ubuntu"/>
                    <a:sym typeface="Ubuntu"/>
                  </a:defRPr>
                </a:lvl7pPr>
                <a:lvl8pPr marL="3657600" marR="0" lvl="7" indent="-317500" algn="l" rtl="0" eaLnBrk="1" hangingPunct="1">
                  <a:lnSpc>
                    <a:spcPct val="115000"/>
                  </a:lnSpc>
                  <a:spcBef>
                    <a:spcPts val="1600"/>
                  </a:spcBef>
                  <a:spcAft>
                    <a:spcPts val="0"/>
                  </a:spcAft>
                  <a:buClr>
                    <a:schemeClr val="dk1"/>
                  </a:buClr>
                  <a:buSzPts val="1400"/>
                  <a:buFont typeface="Ubuntu"/>
                  <a:buChar char="○"/>
                  <a:defRPr sz="1400" b="0" i="0" u="none" strike="noStrike" cap="none">
                    <a:solidFill>
                      <a:schemeClr val="dk1"/>
                    </a:solidFill>
                    <a:latin typeface="Ubuntu"/>
                    <a:ea typeface="Ubuntu"/>
                    <a:cs typeface="Ubuntu"/>
                    <a:sym typeface="Ubuntu"/>
                  </a:defRPr>
                </a:lvl8pPr>
                <a:lvl9pPr marL="4114800" marR="0" lvl="8" indent="-317500" algn="l" rtl="0" eaLnBrk="1" hangingPunct="1">
                  <a:lnSpc>
                    <a:spcPct val="115000"/>
                  </a:lnSpc>
                  <a:spcBef>
                    <a:spcPts val="1600"/>
                  </a:spcBef>
                  <a:spcAft>
                    <a:spcPts val="1600"/>
                  </a:spcAft>
                  <a:buClr>
                    <a:schemeClr val="dk1"/>
                  </a:buClr>
                  <a:buSzPts val="1400"/>
                  <a:buFont typeface="Ubuntu"/>
                  <a:buChar char="■"/>
                  <a:defRPr sz="1400" b="0" i="0" u="none" strike="noStrike" cap="none">
                    <a:solidFill>
                      <a:schemeClr val="dk1"/>
                    </a:solidFill>
                    <a:latin typeface="Ubuntu"/>
                    <a:ea typeface="Ubuntu"/>
                    <a:cs typeface="Ubuntu"/>
                    <a:sym typeface="Ubuntu"/>
                  </a:defRPr>
                </a:lvl9pPr>
              </a:lstStyle>
              <a:p>
                <a:pPr marL="114300" indent="0">
                  <a:buNone/>
                </a:pPr>
                <a:r>
                  <a:rPr lang="zh-TW" altLang="en-US" sz="2000" dirty="0"/>
                  <a:t>編輯小組</a:t>
                </a:r>
                <a:endParaRPr lang="en-US" altLang="zh-TW" sz="2000" dirty="0"/>
              </a:p>
            </p:txBody>
          </p:sp>
        </p:grpSp>
        <p:sp>
          <p:nvSpPr>
            <p:cNvPr id="12" name="副標題 2"/>
            <p:cNvSpPr txBox="1">
              <a:spLocks/>
            </p:cNvSpPr>
            <p:nvPr/>
          </p:nvSpPr>
          <p:spPr>
            <a:xfrm>
              <a:off x="2084860" y="2178659"/>
              <a:ext cx="1376377" cy="504056"/>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eaLnBrk="1" hangingPunct="1">
                <a:lnSpc>
                  <a:spcPct val="115000"/>
                </a:lnSpc>
                <a:spcBef>
                  <a:spcPts val="0"/>
                </a:spcBef>
                <a:spcAft>
                  <a:spcPts val="0"/>
                </a:spcAft>
                <a:buClr>
                  <a:schemeClr val="dk1"/>
                </a:buClr>
                <a:buSzPts val="1800"/>
                <a:buFont typeface="Ubuntu"/>
                <a:buChar char="●"/>
                <a:defRPr sz="1800" b="1" i="0" u="none" strike="noStrike" cap="none">
                  <a:solidFill>
                    <a:schemeClr val="dk1"/>
                  </a:solidFill>
                  <a:latin typeface="Ubuntu"/>
                  <a:ea typeface="Ubuntu"/>
                  <a:cs typeface="Ubuntu"/>
                  <a:sym typeface="Ubuntu"/>
                </a:defRPr>
              </a:lvl1pPr>
              <a:lvl2pPr marL="914400" marR="0" lvl="1" indent="-317500" algn="l" rtl="0" eaLnBrk="1" hangingPunct="1">
                <a:lnSpc>
                  <a:spcPct val="115000"/>
                </a:lnSpc>
                <a:spcBef>
                  <a:spcPts val="1600"/>
                </a:spcBef>
                <a:spcAft>
                  <a:spcPts val="0"/>
                </a:spcAft>
                <a:buClr>
                  <a:schemeClr val="dk1"/>
                </a:buClr>
                <a:buSzPts val="1400"/>
                <a:buFont typeface="Ubuntu"/>
                <a:buChar char="○"/>
                <a:defRPr sz="1400" b="0" i="0" u="none" strike="noStrike" cap="none">
                  <a:solidFill>
                    <a:schemeClr val="dk1"/>
                  </a:solidFill>
                  <a:latin typeface="Ubuntu"/>
                  <a:ea typeface="Ubuntu"/>
                  <a:cs typeface="Ubuntu"/>
                  <a:sym typeface="Ubuntu"/>
                </a:defRPr>
              </a:lvl2pPr>
              <a:lvl3pPr marL="1371600" marR="0" lvl="2" indent="-317500" algn="l" rtl="0" eaLnBrk="1" hangingPunct="1">
                <a:lnSpc>
                  <a:spcPct val="115000"/>
                </a:lnSpc>
                <a:spcBef>
                  <a:spcPts val="1600"/>
                </a:spcBef>
                <a:spcAft>
                  <a:spcPts val="0"/>
                </a:spcAft>
                <a:buClr>
                  <a:schemeClr val="dk1"/>
                </a:buClr>
                <a:buSzPts val="1400"/>
                <a:buFont typeface="Ubuntu"/>
                <a:buChar char="■"/>
                <a:defRPr sz="1400" b="0" i="0" u="none" strike="noStrike" cap="none">
                  <a:solidFill>
                    <a:schemeClr val="dk1"/>
                  </a:solidFill>
                  <a:latin typeface="Ubuntu"/>
                  <a:ea typeface="Ubuntu"/>
                  <a:cs typeface="Ubuntu"/>
                  <a:sym typeface="Ubuntu"/>
                </a:defRPr>
              </a:lvl3pPr>
              <a:lvl4pPr marL="1828800" marR="0" lvl="3" indent="-317500" algn="l" rtl="0" eaLnBrk="1" hangingPunct="1">
                <a:lnSpc>
                  <a:spcPct val="115000"/>
                </a:lnSpc>
                <a:spcBef>
                  <a:spcPts val="1600"/>
                </a:spcBef>
                <a:spcAft>
                  <a:spcPts val="0"/>
                </a:spcAft>
                <a:buClr>
                  <a:schemeClr val="dk1"/>
                </a:buClr>
                <a:buSzPts val="1400"/>
                <a:buFont typeface="Ubuntu"/>
                <a:buChar char="●"/>
                <a:defRPr sz="1400" b="0" i="0" u="none" strike="noStrike" cap="none">
                  <a:solidFill>
                    <a:schemeClr val="dk1"/>
                  </a:solidFill>
                  <a:latin typeface="Ubuntu"/>
                  <a:ea typeface="Ubuntu"/>
                  <a:cs typeface="Ubuntu"/>
                  <a:sym typeface="Ubuntu"/>
                </a:defRPr>
              </a:lvl4pPr>
              <a:lvl5pPr marL="2286000" marR="0" lvl="4" indent="-317500" algn="l" rtl="0" eaLnBrk="1" hangingPunct="1">
                <a:lnSpc>
                  <a:spcPct val="115000"/>
                </a:lnSpc>
                <a:spcBef>
                  <a:spcPts val="1600"/>
                </a:spcBef>
                <a:spcAft>
                  <a:spcPts val="0"/>
                </a:spcAft>
                <a:buClr>
                  <a:schemeClr val="dk1"/>
                </a:buClr>
                <a:buSzPts val="1400"/>
                <a:buFont typeface="Ubuntu"/>
                <a:buChar char="○"/>
                <a:defRPr sz="1400" b="0" i="0" u="none" strike="noStrike" cap="none">
                  <a:solidFill>
                    <a:schemeClr val="dk1"/>
                  </a:solidFill>
                  <a:latin typeface="Ubuntu"/>
                  <a:ea typeface="Ubuntu"/>
                  <a:cs typeface="Ubuntu"/>
                  <a:sym typeface="Ubuntu"/>
                </a:defRPr>
              </a:lvl5pPr>
              <a:lvl6pPr marL="2743200" marR="0" lvl="5" indent="-317500" algn="l" rtl="0" eaLnBrk="1" hangingPunct="1">
                <a:lnSpc>
                  <a:spcPct val="115000"/>
                </a:lnSpc>
                <a:spcBef>
                  <a:spcPts val="1600"/>
                </a:spcBef>
                <a:spcAft>
                  <a:spcPts val="0"/>
                </a:spcAft>
                <a:buClr>
                  <a:schemeClr val="dk1"/>
                </a:buClr>
                <a:buSzPts val="1400"/>
                <a:buFont typeface="Ubuntu"/>
                <a:buChar char="■"/>
                <a:defRPr sz="1400" b="0" i="0" u="none" strike="noStrike" cap="none">
                  <a:solidFill>
                    <a:schemeClr val="dk1"/>
                  </a:solidFill>
                  <a:latin typeface="Ubuntu"/>
                  <a:ea typeface="Ubuntu"/>
                  <a:cs typeface="Ubuntu"/>
                  <a:sym typeface="Ubuntu"/>
                </a:defRPr>
              </a:lvl6pPr>
              <a:lvl7pPr marL="3200400" marR="0" lvl="6" indent="-317500" algn="l" rtl="0" eaLnBrk="1" hangingPunct="1">
                <a:lnSpc>
                  <a:spcPct val="115000"/>
                </a:lnSpc>
                <a:spcBef>
                  <a:spcPts val="1600"/>
                </a:spcBef>
                <a:spcAft>
                  <a:spcPts val="0"/>
                </a:spcAft>
                <a:buClr>
                  <a:schemeClr val="dk1"/>
                </a:buClr>
                <a:buSzPts val="1400"/>
                <a:buFont typeface="Ubuntu"/>
                <a:buChar char="●"/>
                <a:defRPr sz="1400" b="0" i="0" u="none" strike="noStrike" cap="none">
                  <a:solidFill>
                    <a:schemeClr val="dk1"/>
                  </a:solidFill>
                  <a:latin typeface="Ubuntu"/>
                  <a:ea typeface="Ubuntu"/>
                  <a:cs typeface="Ubuntu"/>
                  <a:sym typeface="Ubuntu"/>
                </a:defRPr>
              </a:lvl7pPr>
              <a:lvl8pPr marL="3657600" marR="0" lvl="7" indent="-317500" algn="l" rtl="0" eaLnBrk="1" hangingPunct="1">
                <a:lnSpc>
                  <a:spcPct val="115000"/>
                </a:lnSpc>
                <a:spcBef>
                  <a:spcPts val="1600"/>
                </a:spcBef>
                <a:spcAft>
                  <a:spcPts val="0"/>
                </a:spcAft>
                <a:buClr>
                  <a:schemeClr val="dk1"/>
                </a:buClr>
                <a:buSzPts val="1400"/>
                <a:buFont typeface="Ubuntu"/>
                <a:buChar char="○"/>
                <a:defRPr sz="1400" b="0" i="0" u="none" strike="noStrike" cap="none">
                  <a:solidFill>
                    <a:schemeClr val="dk1"/>
                  </a:solidFill>
                  <a:latin typeface="Ubuntu"/>
                  <a:ea typeface="Ubuntu"/>
                  <a:cs typeface="Ubuntu"/>
                  <a:sym typeface="Ubuntu"/>
                </a:defRPr>
              </a:lvl8pPr>
              <a:lvl9pPr marL="4114800" marR="0" lvl="8" indent="-317500" algn="l" rtl="0" eaLnBrk="1" hangingPunct="1">
                <a:lnSpc>
                  <a:spcPct val="115000"/>
                </a:lnSpc>
                <a:spcBef>
                  <a:spcPts val="1600"/>
                </a:spcBef>
                <a:spcAft>
                  <a:spcPts val="1600"/>
                </a:spcAft>
                <a:buClr>
                  <a:schemeClr val="dk1"/>
                </a:buClr>
                <a:buSzPts val="1400"/>
                <a:buFont typeface="Ubuntu"/>
                <a:buChar char="■"/>
                <a:defRPr sz="1400" b="0" i="0" u="none" strike="noStrike" cap="none">
                  <a:solidFill>
                    <a:schemeClr val="dk1"/>
                  </a:solidFill>
                  <a:latin typeface="Ubuntu"/>
                  <a:ea typeface="Ubuntu"/>
                  <a:cs typeface="Ubuntu"/>
                  <a:sym typeface="Ubuntu"/>
                </a:defRPr>
              </a:lvl9pPr>
            </a:lstStyle>
            <a:p>
              <a:pPr marL="114300" indent="0">
                <a:buNone/>
              </a:pPr>
              <a:r>
                <a:rPr lang="zh-TW" altLang="en-US" sz="2000" dirty="0"/>
                <a:t>出版單位</a:t>
              </a:r>
            </a:p>
          </p:txBody>
        </p:sp>
        <p:grpSp>
          <p:nvGrpSpPr>
            <p:cNvPr id="20" name="群組 19"/>
            <p:cNvGrpSpPr/>
            <p:nvPr/>
          </p:nvGrpSpPr>
          <p:grpSpPr>
            <a:xfrm>
              <a:off x="2074100" y="4092748"/>
              <a:ext cx="5306436" cy="1180857"/>
              <a:chOff x="2074100" y="4092748"/>
              <a:chExt cx="5306436" cy="1180857"/>
            </a:xfrm>
          </p:grpSpPr>
          <p:sp>
            <p:nvSpPr>
              <p:cNvPr id="13" name="副標題 2"/>
              <p:cNvSpPr txBox="1">
                <a:spLocks/>
              </p:cNvSpPr>
              <p:nvPr/>
            </p:nvSpPr>
            <p:spPr>
              <a:xfrm>
                <a:off x="2084860" y="4092748"/>
                <a:ext cx="1417452" cy="504056"/>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eaLnBrk="1" hangingPunct="1">
                  <a:lnSpc>
                    <a:spcPct val="115000"/>
                  </a:lnSpc>
                  <a:spcBef>
                    <a:spcPts val="0"/>
                  </a:spcBef>
                  <a:spcAft>
                    <a:spcPts val="0"/>
                  </a:spcAft>
                  <a:buClr>
                    <a:schemeClr val="dk1"/>
                  </a:buClr>
                  <a:buSzPts val="1800"/>
                  <a:buFont typeface="Ubuntu"/>
                  <a:buChar char="●"/>
                  <a:defRPr sz="1800" b="1" i="0" u="none" strike="noStrike" cap="none">
                    <a:solidFill>
                      <a:schemeClr val="dk1"/>
                    </a:solidFill>
                    <a:latin typeface="Ubuntu"/>
                    <a:ea typeface="Ubuntu"/>
                    <a:cs typeface="Ubuntu"/>
                    <a:sym typeface="Ubuntu"/>
                  </a:defRPr>
                </a:lvl1pPr>
                <a:lvl2pPr marL="914400" marR="0" lvl="1" indent="-317500" algn="l" rtl="0" eaLnBrk="1" hangingPunct="1">
                  <a:lnSpc>
                    <a:spcPct val="115000"/>
                  </a:lnSpc>
                  <a:spcBef>
                    <a:spcPts val="1600"/>
                  </a:spcBef>
                  <a:spcAft>
                    <a:spcPts val="0"/>
                  </a:spcAft>
                  <a:buClr>
                    <a:schemeClr val="dk1"/>
                  </a:buClr>
                  <a:buSzPts val="1400"/>
                  <a:buFont typeface="Ubuntu"/>
                  <a:buChar char="○"/>
                  <a:defRPr sz="1400" b="0" i="0" u="none" strike="noStrike" cap="none">
                    <a:solidFill>
                      <a:schemeClr val="dk1"/>
                    </a:solidFill>
                    <a:latin typeface="Ubuntu"/>
                    <a:ea typeface="Ubuntu"/>
                    <a:cs typeface="Ubuntu"/>
                    <a:sym typeface="Ubuntu"/>
                  </a:defRPr>
                </a:lvl2pPr>
                <a:lvl3pPr marL="1371600" marR="0" lvl="2" indent="-317500" algn="l" rtl="0" eaLnBrk="1" hangingPunct="1">
                  <a:lnSpc>
                    <a:spcPct val="115000"/>
                  </a:lnSpc>
                  <a:spcBef>
                    <a:spcPts val="1600"/>
                  </a:spcBef>
                  <a:spcAft>
                    <a:spcPts val="0"/>
                  </a:spcAft>
                  <a:buClr>
                    <a:schemeClr val="dk1"/>
                  </a:buClr>
                  <a:buSzPts val="1400"/>
                  <a:buFont typeface="Ubuntu"/>
                  <a:buChar char="■"/>
                  <a:defRPr sz="1400" b="0" i="0" u="none" strike="noStrike" cap="none">
                    <a:solidFill>
                      <a:schemeClr val="dk1"/>
                    </a:solidFill>
                    <a:latin typeface="Ubuntu"/>
                    <a:ea typeface="Ubuntu"/>
                    <a:cs typeface="Ubuntu"/>
                    <a:sym typeface="Ubuntu"/>
                  </a:defRPr>
                </a:lvl3pPr>
                <a:lvl4pPr marL="1828800" marR="0" lvl="3" indent="-317500" algn="l" rtl="0" eaLnBrk="1" hangingPunct="1">
                  <a:lnSpc>
                    <a:spcPct val="115000"/>
                  </a:lnSpc>
                  <a:spcBef>
                    <a:spcPts val="1600"/>
                  </a:spcBef>
                  <a:spcAft>
                    <a:spcPts val="0"/>
                  </a:spcAft>
                  <a:buClr>
                    <a:schemeClr val="dk1"/>
                  </a:buClr>
                  <a:buSzPts val="1400"/>
                  <a:buFont typeface="Ubuntu"/>
                  <a:buChar char="●"/>
                  <a:defRPr sz="1400" b="0" i="0" u="none" strike="noStrike" cap="none">
                    <a:solidFill>
                      <a:schemeClr val="dk1"/>
                    </a:solidFill>
                    <a:latin typeface="Ubuntu"/>
                    <a:ea typeface="Ubuntu"/>
                    <a:cs typeface="Ubuntu"/>
                    <a:sym typeface="Ubuntu"/>
                  </a:defRPr>
                </a:lvl4pPr>
                <a:lvl5pPr marL="2286000" marR="0" lvl="4" indent="-317500" algn="l" rtl="0" eaLnBrk="1" hangingPunct="1">
                  <a:lnSpc>
                    <a:spcPct val="115000"/>
                  </a:lnSpc>
                  <a:spcBef>
                    <a:spcPts val="1600"/>
                  </a:spcBef>
                  <a:spcAft>
                    <a:spcPts val="0"/>
                  </a:spcAft>
                  <a:buClr>
                    <a:schemeClr val="dk1"/>
                  </a:buClr>
                  <a:buSzPts val="1400"/>
                  <a:buFont typeface="Ubuntu"/>
                  <a:buChar char="○"/>
                  <a:defRPr sz="1400" b="0" i="0" u="none" strike="noStrike" cap="none">
                    <a:solidFill>
                      <a:schemeClr val="dk1"/>
                    </a:solidFill>
                    <a:latin typeface="Ubuntu"/>
                    <a:ea typeface="Ubuntu"/>
                    <a:cs typeface="Ubuntu"/>
                    <a:sym typeface="Ubuntu"/>
                  </a:defRPr>
                </a:lvl5pPr>
                <a:lvl6pPr marL="2743200" marR="0" lvl="5" indent="-317500" algn="l" rtl="0" eaLnBrk="1" hangingPunct="1">
                  <a:lnSpc>
                    <a:spcPct val="115000"/>
                  </a:lnSpc>
                  <a:spcBef>
                    <a:spcPts val="1600"/>
                  </a:spcBef>
                  <a:spcAft>
                    <a:spcPts val="0"/>
                  </a:spcAft>
                  <a:buClr>
                    <a:schemeClr val="dk1"/>
                  </a:buClr>
                  <a:buSzPts val="1400"/>
                  <a:buFont typeface="Ubuntu"/>
                  <a:buChar char="■"/>
                  <a:defRPr sz="1400" b="0" i="0" u="none" strike="noStrike" cap="none">
                    <a:solidFill>
                      <a:schemeClr val="dk1"/>
                    </a:solidFill>
                    <a:latin typeface="Ubuntu"/>
                    <a:ea typeface="Ubuntu"/>
                    <a:cs typeface="Ubuntu"/>
                    <a:sym typeface="Ubuntu"/>
                  </a:defRPr>
                </a:lvl6pPr>
                <a:lvl7pPr marL="3200400" marR="0" lvl="6" indent="-317500" algn="l" rtl="0" eaLnBrk="1" hangingPunct="1">
                  <a:lnSpc>
                    <a:spcPct val="115000"/>
                  </a:lnSpc>
                  <a:spcBef>
                    <a:spcPts val="1600"/>
                  </a:spcBef>
                  <a:spcAft>
                    <a:spcPts val="0"/>
                  </a:spcAft>
                  <a:buClr>
                    <a:schemeClr val="dk1"/>
                  </a:buClr>
                  <a:buSzPts val="1400"/>
                  <a:buFont typeface="Ubuntu"/>
                  <a:buChar char="●"/>
                  <a:defRPr sz="1400" b="0" i="0" u="none" strike="noStrike" cap="none">
                    <a:solidFill>
                      <a:schemeClr val="dk1"/>
                    </a:solidFill>
                    <a:latin typeface="Ubuntu"/>
                    <a:ea typeface="Ubuntu"/>
                    <a:cs typeface="Ubuntu"/>
                    <a:sym typeface="Ubuntu"/>
                  </a:defRPr>
                </a:lvl7pPr>
                <a:lvl8pPr marL="3657600" marR="0" lvl="7" indent="-317500" algn="l" rtl="0" eaLnBrk="1" hangingPunct="1">
                  <a:lnSpc>
                    <a:spcPct val="115000"/>
                  </a:lnSpc>
                  <a:spcBef>
                    <a:spcPts val="1600"/>
                  </a:spcBef>
                  <a:spcAft>
                    <a:spcPts val="0"/>
                  </a:spcAft>
                  <a:buClr>
                    <a:schemeClr val="dk1"/>
                  </a:buClr>
                  <a:buSzPts val="1400"/>
                  <a:buFont typeface="Ubuntu"/>
                  <a:buChar char="○"/>
                  <a:defRPr sz="1400" b="0" i="0" u="none" strike="noStrike" cap="none">
                    <a:solidFill>
                      <a:schemeClr val="dk1"/>
                    </a:solidFill>
                    <a:latin typeface="Ubuntu"/>
                    <a:ea typeface="Ubuntu"/>
                    <a:cs typeface="Ubuntu"/>
                    <a:sym typeface="Ubuntu"/>
                  </a:defRPr>
                </a:lvl8pPr>
                <a:lvl9pPr marL="4114800" marR="0" lvl="8" indent="-317500" algn="l" rtl="0" eaLnBrk="1" hangingPunct="1">
                  <a:lnSpc>
                    <a:spcPct val="115000"/>
                  </a:lnSpc>
                  <a:spcBef>
                    <a:spcPts val="1600"/>
                  </a:spcBef>
                  <a:spcAft>
                    <a:spcPts val="1600"/>
                  </a:spcAft>
                  <a:buClr>
                    <a:schemeClr val="dk1"/>
                  </a:buClr>
                  <a:buSzPts val="1400"/>
                  <a:buFont typeface="Ubuntu"/>
                  <a:buChar char="■"/>
                  <a:defRPr sz="1400" b="0" i="0" u="none" strike="noStrike" cap="none">
                    <a:solidFill>
                      <a:schemeClr val="dk1"/>
                    </a:solidFill>
                    <a:latin typeface="Ubuntu"/>
                    <a:ea typeface="Ubuntu"/>
                    <a:cs typeface="Ubuntu"/>
                    <a:sym typeface="Ubuntu"/>
                  </a:defRPr>
                </a:lvl9pPr>
              </a:lstStyle>
              <a:p>
                <a:pPr marL="114300" indent="0">
                  <a:buNone/>
                </a:pPr>
                <a:r>
                  <a:rPr lang="zh-TW" altLang="en-US" sz="1600" dirty="0"/>
                  <a:t>初版</a:t>
                </a:r>
                <a:r>
                  <a:rPr lang="en-US" altLang="zh-TW" sz="1600" dirty="0"/>
                  <a:t>/</a:t>
                </a:r>
                <a:r>
                  <a:rPr lang="zh-TW" altLang="en-US" sz="1600" dirty="0"/>
                  <a:t>更新日期</a:t>
                </a:r>
              </a:p>
            </p:txBody>
          </p:sp>
          <p:sp>
            <p:nvSpPr>
              <p:cNvPr id="14" name="副標題 2"/>
              <p:cNvSpPr txBox="1">
                <a:spLocks/>
              </p:cNvSpPr>
              <p:nvPr/>
            </p:nvSpPr>
            <p:spPr>
              <a:xfrm>
                <a:off x="3486465" y="4092749"/>
                <a:ext cx="3391230" cy="504056"/>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eaLnBrk="1" hangingPunct="1">
                  <a:lnSpc>
                    <a:spcPct val="115000"/>
                  </a:lnSpc>
                  <a:spcBef>
                    <a:spcPts val="0"/>
                  </a:spcBef>
                  <a:spcAft>
                    <a:spcPts val="0"/>
                  </a:spcAft>
                  <a:buClr>
                    <a:schemeClr val="dk1"/>
                  </a:buClr>
                  <a:buSzPts val="1800"/>
                  <a:buFont typeface="Ubuntu"/>
                  <a:buChar char="●"/>
                  <a:defRPr sz="1800" b="1" i="0" u="none" strike="noStrike" cap="none">
                    <a:solidFill>
                      <a:schemeClr val="dk1"/>
                    </a:solidFill>
                    <a:latin typeface="Ubuntu"/>
                    <a:ea typeface="Ubuntu"/>
                    <a:cs typeface="Ubuntu"/>
                    <a:sym typeface="Ubuntu"/>
                  </a:defRPr>
                </a:lvl1pPr>
                <a:lvl2pPr marL="914400" marR="0" lvl="1" indent="-317500" algn="l" rtl="0" eaLnBrk="1" hangingPunct="1">
                  <a:lnSpc>
                    <a:spcPct val="115000"/>
                  </a:lnSpc>
                  <a:spcBef>
                    <a:spcPts val="1600"/>
                  </a:spcBef>
                  <a:spcAft>
                    <a:spcPts val="0"/>
                  </a:spcAft>
                  <a:buClr>
                    <a:schemeClr val="dk1"/>
                  </a:buClr>
                  <a:buSzPts val="1400"/>
                  <a:buFont typeface="Ubuntu"/>
                  <a:buChar char="○"/>
                  <a:defRPr sz="1400" b="0" i="0" u="none" strike="noStrike" cap="none">
                    <a:solidFill>
                      <a:schemeClr val="dk1"/>
                    </a:solidFill>
                    <a:latin typeface="Ubuntu"/>
                    <a:ea typeface="Ubuntu"/>
                    <a:cs typeface="Ubuntu"/>
                    <a:sym typeface="Ubuntu"/>
                  </a:defRPr>
                </a:lvl2pPr>
                <a:lvl3pPr marL="1371600" marR="0" lvl="2" indent="-317500" algn="l" rtl="0" eaLnBrk="1" hangingPunct="1">
                  <a:lnSpc>
                    <a:spcPct val="115000"/>
                  </a:lnSpc>
                  <a:spcBef>
                    <a:spcPts val="1600"/>
                  </a:spcBef>
                  <a:spcAft>
                    <a:spcPts val="0"/>
                  </a:spcAft>
                  <a:buClr>
                    <a:schemeClr val="dk1"/>
                  </a:buClr>
                  <a:buSzPts val="1400"/>
                  <a:buFont typeface="Ubuntu"/>
                  <a:buChar char="■"/>
                  <a:defRPr sz="1400" b="0" i="0" u="none" strike="noStrike" cap="none">
                    <a:solidFill>
                      <a:schemeClr val="dk1"/>
                    </a:solidFill>
                    <a:latin typeface="Ubuntu"/>
                    <a:ea typeface="Ubuntu"/>
                    <a:cs typeface="Ubuntu"/>
                    <a:sym typeface="Ubuntu"/>
                  </a:defRPr>
                </a:lvl3pPr>
                <a:lvl4pPr marL="1828800" marR="0" lvl="3" indent="-317500" algn="l" rtl="0" eaLnBrk="1" hangingPunct="1">
                  <a:lnSpc>
                    <a:spcPct val="115000"/>
                  </a:lnSpc>
                  <a:spcBef>
                    <a:spcPts val="1600"/>
                  </a:spcBef>
                  <a:spcAft>
                    <a:spcPts val="0"/>
                  </a:spcAft>
                  <a:buClr>
                    <a:schemeClr val="dk1"/>
                  </a:buClr>
                  <a:buSzPts val="1400"/>
                  <a:buFont typeface="Ubuntu"/>
                  <a:buChar char="●"/>
                  <a:defRPr sz="1400" b="0" i="0" u="none" strike="noStrike" cap="none">
                    <a:solidFill>
                      <a:schemeClr val="dk1"/>
                    </a:solidFill>
                    <a:latin typeface="Ubuntu"/>
                    <a:ea typeface="Ubuntu"/>
                    <a:cs typeface="Ubuntu"/>
                    <a:sym typeface="Ubuntu"/>
                  </a:defRPr>
                </a:lvl4pPr>
                <a:lvl5pPr marL="2286000" marR="0" lvl="4" indent="-317500" algn="l" rtl="0" eaLnBrk="1" hangingPunct="1">
                  <a:lnSpc>
                    <a:spcPct val="115000"/>
                  </a:lnSpc>
                  <a:spcBef>
                    <a:spcPts val="1600"/>
                  </a:spcBef>
                  <a:spcAft>
                    <a:spcPts val="0"/>
                  </a:spcAft>
                  <a:buClr>
                    <a:schemeClr val="dk1"/>
                  </a:buClr>
                  <a:buSzPts val="1400"/>
                  <a:buFont typeface="Ubuntu"/>
                  <a:buChar char="○"/>
                  <a:defRPr sz="1400" b="0" i="0" u="none" strike="noStrike" cap="none">
                    <a:solidFill>
                      <a:schemeClr val="dk1"/>
                    </a:solidFill>
                    <a:latin typeface="Ubuntu"/>
                    <a:ea typeface="Ubuntu"/>
                    <a:cs typeface="Ubuntu"/>
                    <a:sym typeface="Ubuntu"/>
                  </a:defRPr>
                </a:lvl5pPr>
                <a:lvl6pPr marL="2743200" marR="0" lvl="5" indent="-317500" algn="l" rtl="0" eaLnBrk="1" hangingPunct="1">
                  <a:lnSpc>
                    <a:spcPct val="115000"/>
                  </a:lnSpc>
                  <a:spcBef>
                    <a:spcPts val="1600"/>
                  </a:spcBef>
                  <a:spcAft>
                    <a:spcPts val="0"/>
                  </a:spcAft>
                  <a:buClr>
                    <a:schemeClr val="dk1"/>
                  </a:buClr>
                  <a:buSzPts val="1400"/>
                  <a:buFont typeface="Ubuntu"/>
                  <a:buChar char="■"/>
                  <a:defRPr sz="1400" b="0" i="0" u="none" strike="noStrike" cap="none">
                    <a:solidFill>
                      <a:schemeClr val="dk1"/>
                    </a:solidFill>
                    <a:latin typeface="Ubuntu"/>
                    <a:ea typeface="Ubuntu"/>
                    <a:cs typeface="Ubuntu"/>
                    <a:sym typeface="Ubuntu"/>
                  </a:defRPr>
                </a:lvl6pPr>
                <a:lvl7pPr marL="3200400" marR="0" lvl="6" indent="-317500" algn="l" rtl="0" eaLnBrk="1" hangingPunct="1">
                  <a:lnSpc>
                    <a:spcPct val="115000"/>
                  </a:lnSpc>
                  <a:spcBef>
                    <a:spcPts val="1600"/>
                  </a:spcBef>
                  <a:spcAft>
                    <a:spcPts val="0"/>
                  </a:spcAft>
                  <a:buClr>
                    <a:schemeClr val="dk1"/>
                  </a:buClr>
                  <a:buSzPts val="1400"/>
                  <a:buFont typeface="Ubuntu"/>
                  <a:buChar char="●"/>
                  <a:defRPr sz="1400" b="0" i="0" u="none" strike="noStrike" cap="none">
                    <a:solidFill>
                      <a:schemeClr val="dk1"/>
                    </a:solidFill>
                    <a:latin typeface="Ubuntu"/>
                    <a:ea typeface="Ubuntu"/>
                    <a:cs typeface="Ubuntu"/>
                    <a:sym typeface="Ubuntu"/>
                  </a:defRPr>
                </a:lvl7pPr>
                <a:lvl8pPr marL="3657600" marR="0" lvl="7" indent="-317500" algn="l" rtl="0" eaLnBrk="1" hangingPunct="1">
                  <a:lnSpc>
                    <a:spcPct val="115000"/>
                  </a:lnSpc>
                  <a:spcBef>
                    <a:spcPts val="1600"/>
                  </a:spcBef>
                  <a:spcAft>
                    <a:spcPts val="0"/>
                  </a:spcAft>
                  <a:buClr>
                    <a:schemeClr val="dk1"/>
                  </a:buClr>
                  <a:buSzPts val="1400"/>
                  <a:buFont typeface="Ubuntu"/>
                  <a:buChar char="○"/>
                  <a:defRPr sz="1400" b="0" i="0" u="none" strike="noStrike" cap="none">
                    <a:solidFill>
                      <a:schemeClr val="dk1"/>
                    </a:solidFill>
                    <a:latin typeface="Ubuntu"/>
                    <a:ea typeface="Ubuntu"/>
                    <a:cs typeface="Ubuntu"/>
                    <a:sym typeface="Ubuntu"/>
                  </a:defRPr>
                </a:lvl8pPr>
                <a:lvl9pPr marL="4114800" marR="0" lvl="8" indent="-317500" algn="l" rtl="0" eaLnBrk="1" hangingPunct="1">
                  <a:lnSpc>
                    <a:spcPct val="115000"/>
                  </a:lnSpc>
                  <a:spcBef>
                    <a:spcPts val="1600"/>
                  </a:spcBef>
                  <a:spcAft>
                    <a:spcPts val="1600"/>
                  </a:spcAft>
                  <a:buClr>
                    <a:schemeClr val="dk1"/>
                  </a:buClr>
                  <a:buSzPts val="1400"/>
                  <a:buFont typeface="Ubuntu"/>
                  <a:buChar char="■"/>
                  <a:defRPr sz="1400" b="0" i="0" u="none" strike="noStrike" cap="none">
                    <a:solidFill>
                      <a:schemeClr val="dk1"/>
                    </a:solidFill>
                    <a:latin typeface="Ubuntu"/>
                    <a:ea typeface="Ubuntu"/>
                    <a:cs typeface="Ubuntu"/>
                    <a:sym typeface="Ubuntu"/>
                  </a:defRPr>
                </a:lvl9pPr>
              </a:lstStyle>
              <a:p>
                <a:pPr marL="114300" indent="0">
                  <a:buNone/>
                </a:pPr>
                <a:r>
                  <a:rPr lang="en-US" altLang="zh-TW" sz="2000" dirty="0"/>
                  <a:t>111</a:t>
                </a:r>
                <a:r>
                  <a:rPr lang="zh-TW" altLang="en-US" sz="2000" dirty="0"/>
                  <a:t>年</a:t>
                </a:r>
                <a:r>
                  <a:rPr lang="en-US" altLang="zh-TW" sz="2000" dirty="0"/>
                  <a:t>1</a:t>
                </a:r>
                <a:r>
                  <a:rPr lang="zh-TW" altLang="en-US" sz="2000" dirty="0"/>
                  <a:t>月</a:t>
                </a:r>
                <a:r>
                  <a:rPr lang="en-US" altLang="zh-TW" sz="2000" dirty="0"/>
                  <a:t>/115</a:t>
                </a:r>
                <a:r>
                  <a:rPr lang="zh-TW" altLang="en-US" sz="2000" dirty="0"/>
                  <a:t>年</a:t>
                </a:r>
                <a:r>
                  <a:rPr lang="en-US" altLang="zh-TW" sz="2000" dirty="0"/>
                  <a:t>3</a:t>
                </a:r>
                <a:r>
                  <a:rPr lang="zh-TW" altLang="en-US" sz="2000" dirty="0"/>
                  <a:t>月</a:t>
                </a:r>
              </a:p>
            </p:txBody>
          </p:sp>
          <p:sp>
            <p:nvSpPr>
              <p:cNvPr id="25" name="副標題 2"/>
              <p:cNvSpPr txBox="1">
                <a:spLocks/>
              </p:cNvSpPr>
              <p:nvPr/>
            </p:nvSpPr>
            <p:spPr>
              <a:xfrm>
                <a:off x="2074100" y="4529067"/>
                <a:ext cx="1376377" cy="504056"/>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eaLnBrk="1" hangingPunct="1">
                  <a:lnSpc>
                    <a:spcPct val="115000"/>
                  </a:lnSpc>
                  <a:spcBef>
                    <a:spcPts val="0"/>
                  </a:spcBef>
                  <a:spcAft>
                    <a:spcPts val="0"/>
                  </a:spcAft>
                  <a:buClr>
                    <a:schemeClr val="dk1"/>
                  </a:buClr>
                  <a:buSzPts val="1800"/>
                  <a:buFont typeface="Ubuntu"/>
                  <a:buChar char="●"/>
                  <a:defRPr sz="1800" b="1" i="0" u="none" strike="noStrike" cap="none">
                    <a:solidFill>
                      <a:schemeClr val="dk1"/>
                    </a:solidFill>
                    <a:latin typeface="Ubuntu"/>
                    <a:ea typeface="Ubuntu"/>
                    <a:cs typeface="Ubuntu"/>
                    <a:sym typeface="Ubuntu"/>
                  </a:defRPr>
                </a:lvl1pPr>
                <a:lvl2pPr marL="914400" marR="0" lvl="1" indent="-317500" algn="l" rtl="0" eaLnBrk="1" hangingPunct="1">
                  <a:lnSpc>
                    <a:spcPct val="115000"/>
                  </a:lnSpc>
                  <a:spcBef>
                    <a:spcPts val="1600"/>
                  </a:spcBef>
                  <a:spcAft>
                    <a:spcPts val="0"/>
                  </a:spcAft>
                  <a:buClr>
                    <a:schemeClr val="dk1"/>
                  </a:buClr>
                  <a:buSzPts val="1400"/>
                  <a:buFont typeface="Ubuntu"/>
                  <a:buChar char="○"/>
                  <a:defRPr sz="1400" b="0" i="0" u="none" strike="noStrike" cap="none">
                    <a:solidFill>
                      <a:schemeClr val="dk1"/>
                    </a:solidFill>
                    <a:latin typeface="Ubuntu"/>
                    <a:ea typeface="Ubuntu"/>
                    <a:cs typeface="Ubuntu"/>
                    <a:sym typeface="Ubuntu"/>
                  </a:defRPr>
                </a:lvl2pPr>
                <a:lvl3pPr marL="1371600" marR="0" lvl="2" indent="-317500" algn="l" rtl="0" eaLnBrk="1" hangingPunct="1">
                  <a:lnSpc>
                    <a:spcPct val="115000"/>
                  </a:lnSpc>
                  <a:spcBef>
                    <a:spcPts val="1600"/>
                  </a:spcBef>
                  <a:spcAft>
                    <a:spcPts val="0"/>
                  </a:spcAft>
                  <a:buClr>
                    <a:schemeClr val="dk1"/>
                  </a:buClr>
                  <a:buSzPts val="1400"/>
                  <a:buFont typeface="Ubuntu"/>
                  <a:buChar char="■"/>
                  <a:defRPr sz="1400" b="0" i="0" u="none" strike="noStrike" cap="none">
                    <a:solidFill>
                      <a:schemeClr val="dk1"/>
                    </a:solidFill>
                    <a:latin typeface="Ubuntu"/>
                    <a:ea typeface="Ubuntu"/>
                    <a:cs typeface="Ubuntu"/>
                    <a:sym typeface="Ubuntu"/>
                  </a:defRPr>
                </a:lvl3pPr>
                <a:lvl4pPr marL="1828800" marR="0" lvl="3" indent="-317500" algn="l" rtl="0" eaLnBrk="1" hangingPunct="1">
                  <a:lnSpc>
                    <a:spcPct val="115000"/>
                  </a:lnSpc>
                  <a:spcBef>
                    <a:spcPts val="1600"/>
                  </a:spcBef>
                  <a:spcAft>
                    <a:spcPts val="0"/>
                  </a:spcAft>
                  <a:buClr>
                    <a:schemeClr val="dk1"/>
                  </a:buClr>
                  <a:buSzPts val="1400"/>
                  <a:buFont typeface="Ubuntu"/>
                  <a:buChar char="●"/>
                  <a:defRPr sz="1400" b="0" i="0" u="none" strike="noStrike" cap="none">
                    <a:solidFill>
                      <a:schemeClr val="dk1"/>
                    </a:solidFill>
                    <a:latin typeface="Ubuntu"/>
                    <a:ea typeface="Ubuntu"/>
                    <a:cs typeface="Ubuntu"/>
                    <a:sym typeface="Ubuntu"/>
                  </a:defRPr>
                </a:lvl4pPr>
                <a:lvl5pPr marL="2286000" marR="0" lvl="4" indent="-317500" algn="l" rtl="0" eaLnBrk="1" hangingPunct="1">
                  <a:lnSpc>
                    <a:spcPct val="115000"/>
                  </a:lnSpc>
                  <a:spcBef>
                    <a:spcPts val="1600"/>
                  </a:spcBef>
                  <a:spcAft>
                    <a:spcPts val="0"/>
                  </a:spcAft>
                  <a:buClr>
                    <a:schemeClr val="dk1"/>
                  </a:buClr>
                  <a:buSzPts val="1400"/>
                  <a:buFont typeface="Ubuntu"/>
                  <a:buChar char="○"/>
                  <a:defRPr sz="1400" b="0" i="0" u="none" strike="noStrike" cap="none">
                    <a:solidFill>
                      <a:schemeClr val="dk1"/>
                    </a:solidFill>
                    <a:latin typeface="Ubuntu"/>
                    <a:ea typeface="Ubuntu"/>
                    <a:cs typeface="Ubuntu"/>
                    <a:sym typeface="Ubuntu"/>
                  </a:defRPr>
                </a:lvl5pPr>
                <a:lvl6pPr marL="2743200" marR="0" lvl="5" indent="-317500" algn="l" rtl="0" eaLnBrk="1" hangingPunct="1">
                  <a:lnSpc>
                    <a:spcPct val="115000"/>
                  </a:lnSpc>
                  <a:spcBef>
                    <a:spcPts val="1600"/>
                  </a:spcBef>
                  <a:spcAft>
                    <a:spcPts val="0"/>
                  </a:spcAft>
                  <a:buClr>
                    <a:schemeClr val="dk1"/>
                  </a:buClr>
                  <a:buSzPts val="1400"/>
                  <a:buFont typeface="Ubuntu"/>
                  <a:buChar char="■"/>
                  <a:defRPr sz="1400" b="0" i="0" u="none" strike="noStrike" cap="none">
                    <a:solidFill>
                      <a:schemeClr val="dk1"/>
                    </a:solidFill>
                    <a:latin typeface="Ubuntu"/>
                    <a:ea typeface="Ubuntu"/>
                    <a:cs typeface="Ubuntu"/>
                    <a:sym typeface="Ubuntu"/>
                  </a:defRPr>
                </a:lvl6pPr>
                <a:lvl7pPr marL="3200400" marR="0" lvl="6" indent="-317500" algn="l" rtl="0" eaLnBrk="1" hangingPunct="1">
                  <a:lnSpc>
                    <a:spcPct val="115000"/>
                  </a:lnSpc>
                  <a:spcBef>
                    <a:spcPts val="1600"/>
                  </a:spcBef>
                  <a:spcAft>
                    <a:spcPts val="0"/>
                  </a:spcAft>
                  <a:buClr>
                    <a:schemeClr val="dk1"/>
                  </a:buClr>
                  <a:buSzPts val="1400"/>
                  <a:buFont typeface="Ubuntu"/>
                  <a:buChar char="●"/>
                  <a:defRPr sz="1400" b="0" i="0" u="none" strike="noStrike" cap="none">
                    <a:solidFill>
                      <a:schemeClr val="dk1"/>
                    </a:solidFill>
                    <a:latin typeface="Ubuntu"/>
                    <a:ea typeface="Ubuntu"/>
                    <a:cs typeface="Ubuntu"/>
                    <a:sym typeface="Ubuntu"/>
                  </a:defRPr>
                </a:lvl7pPr>
                <a:lvl8pPr marL="3657600" marR="0" lvl="7" indent="-317500" algn="l" rtl="0" eaLnBrk="1" hangingPunct="1">
                  <a:lnSpc>
                    <a:spcPct val="115000"/>
                  </a:lnSpc>
                  <a:spcBef>
                    <a:spcPts val="1600"/>
                  </a:spcBef>
                  <a:spcAft>
                    <a:spcPts val="0"/>
                  </a:spcAft>
                  <a:buClr>
                    <a:schemeClr val="dk1"/>
                  </a:buClr>
                  <a:buSzPts val="1400"/>
                  <a:buFont typeface="Ubuntu"/>
                  <a:buChar char="○"/>
                  <a:defRPr sz="1400" b="0" i="0" u="none" strike="noStrike" cap="none">
                    <a:solidFill>
                      <a:schemeClr val="dk1"/>
                    </a:solidFill>
                    <a:latin typeface="Ubuntu"/>
                    <a:ea typeface="Ubuntu"/>
                    <a:cs typeface="Ubuntu"/>
                    <a:sym typeface="Ubuntu"/>
                  </a:defRPr>
                </a:lvl8pPr>
                <a:lvl9pPr marL="4114800" marR="0" lvl="8" indent="-317500" algn="l" rtl="0" eaLnBrk="1" hangingPunct="1">
                  <a:lnSpc>
                    <a:spcPct val="115000"/>
                  </a:lnSpc>
                  <a:spcBef>
                    <a:spcPts val="1600"/>
                  </a:spcBef>
                  <a:spcAft>
                    <a:spcPts val="1600"/>
                  </a:spcAft>
                  <a:buClr>
                    <a:schemeClr val="dk1"/>
                  </a:buClr>
                  <a:buSzPts val="1400"/>
                  <a:buFont typeface="Ubuntu"/>
                  <a:buChar char="■"/>
                  <a:defRPr sz="1400" b="0" i="0" u="none" strike="noStrike" cap="none">
                    <a:solidFill>
                      <a:schemeClr val="dk1"/>
                    </a:solidFill>
                    <a:latin typeface="Ubuntu"/>
                    <a:ea typeface="Ubuntu"/>
                    <a:cs typeface="Ubuntu"/>
                    <a:sym typeface="Ubuntu"/>
                  </a:defRPr>
                </a:lvl9pPr>
              </a:lstStyle>
              <a:p>
                <a:pPr marL="114300" indent="0">
                  <a:buNone/>
                </a:pPr>
                <a:r>
                  <a:rPr lang="zh-TW" altLang="en-US" sz="2000" dirty="0"/>
                  <a:t>版權聲明</a:t>
                </a:r>
              </a:p>
            </p:txBody>
          </p:sp>
          <p:sp>
            <p:nvSpPr>
              <p:cNvPr id="26" name="副標題 2"/>
              <p:cNvSpPr txBox="1">
                <a:spLocks/>
              </p:cNvSpPr>
              <p:nvPr/>
            </p:nvSpPr>
            <p:spPr>
              <a:xfrm>
                <a:off x="3502312" y="4578312"/>
                <a:ext cx="1376377" cy="504056"/>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eaLnBrk="1" hangingPunct="1">
                  <a:lnSpc>
                    <a:spcPct val="115000"/>
                  </a:lnSpc>
                  <a:spcBef>
                    <a:spcPts val="0"/>
                  </a:spcBef>
                  <a:spcAft>
                    <a:spcPts val="0"/>
                  </a:spcAft>
                  <a:buClr>
                    <a:schemeClr val="dk1"/>
                  </a:buClr>
                  <a:buSzPts val="1800"/>
                  <a:buFont typeface="Ubuntu"/>
                  <a:buChar char="●"/>
                  <a:defRPr sz="1800" b="1" i="0" u="none" strike="noStrike" cap="none">
                    <a:solidFill>
                      <a:schemeClr val="dk1"/>
                    </a:solidFill>
                    <a:latin typeface="Ubuntu"/>
                    <a:ea typeface="Ubuntu"/>
                    <a:cs typeface="Ubuntu"/>
                    <a:sym typeface="Ubuntu"/>
                  </a:defRPr>
                </a:lvl1pPr>
                <a:lvl2pPr marL="914400" marR="0" lvl="1" indent="-317500" algn="l" rtl="0" eaLnBrk="1" hangingPunct="1">
                  <a:lnSpc>
                    <a:spcPct val="115000"/>
                  </a:lnSpc>
                  <a:spcBef>
                    <a:spcPts val="1600"/>
                  </a:spcBef>
                  <a:spcAft>
                    <a:spcPts val="0"/>
                  </a:spcAft>
                  <a:buClr>
                    <a:schemeClr val="dk1"/>
                  </a:buClr>
                  <a:buSzPts val="1400"/>
                  <a:buFont typeface="Ubuntu"/>
                  <a:buChar char="○"/>
                  <a:defRPr sz="1400" b="0" i="0" u="none" strike="noStrike" cap="none">
                    <a:solidFill>
                      <a:schemeClr val="dk1"/>
                    </a:solidFill>
                    <a:latin typeface="Ubuntu"/>
                    <a:ea typeface="Ubuntu"/>
                    <a:cs typeface="Ubuntu"/>
                    <a:sym typeface="Ubuntu"/>
                  </a:defRPr>
                </a:lvl2pPr>
                <a:lvl3pPr marL="1371600" marR="0" lvl="2" indent="-317500" algn="l" rtl="0" eaLnBrk="1" hangingPunct="1">
                  <a:lnSpc>
                    <a:spcPct val="115000"/>
                  </a:lnSpc>
                  <a:spcBef>
                    <a:spcPts val="1600"/>
                  </a:spcBef>
                  <a:spcAft>
                    <a:spcPts val="0"/>
                  </a:spcAft>
                  <a:buClr>
                    <a:schemeClr val="dk1"/>
                  </a:buClr>
                  <a:buSzPts val="1400"/>
                  <a:buFont typeface="Ubuntu"/>
                  <a:buChar char="■"/>
                  <a:defRPr sz="1400" b="0" i="0" u="none" strike="noStrike" cap="none">
                    <a:solidFill>
                      <a:schemeClr val="dk1"/>
                    </a:solidFill>
                    <a:latin typeface="Ubuntu"/>
                    <a:ea typeface="Ubuntu"/>
                    <a:cs typeface="Ubuntu"/>
                    <a:sym typeface="Ubuntu"/>
                  </a:defRPr>
                </a:lvl3pPr>
                <a:lvl4pPr marL="1828800" marR="0" lvl="3" indent="-317500" algn="l" rtl="0" eaLnBrk="1" hangingPunct="1">
                  <a:lnSpc>
                    <a:spcPct val="115000"/>
                  </a:lnSpc>
                  <a:spcBef>
                    <a:spcPts val="1600"/>
                  </a:spcBef>
                  <a:spcAft>
                    <a:spcPts val="0"/>
                  </a:spcAft>
                  <a:buClr>
                    <a:schemeClr val="dk1"/>
                  </a:buClr>
                  <a:buSzPts val="1400"/>
                  <a:buFont typeface="Ubuntu"/>
                  <a:buChar char="●"/>
                  <a:defRPr sz="1400" b="0" i="0" u="none" strike="noStrike" cap="none">
                    <a:solidFill>
                      <a:schemeClr val="dk1"/>
                    </a:solidFill>
                    <a:latin typeface="Ubuntu"/>
                    <a:ea typeface="Ubuntu"/>
                    <a:cs typeface="Ubuntu"/>
                    <a:sym typeface="Ubuntu"/>
                  </a:defRPr>
                </a:lvl4pPr>
                <a:lvl5pPr marL="2286000" marR="0" lvl="4" indent="-317500" algn="l" rtl="0" eaLnBrk="1" hangingPunct="1">
                  <a:lnSpc>
                    <a:spcPct val="115000"/>
                  </a:lnSpc>
                  <a:spcBef>
                    <a:spcPts val="1600"/>
                  </a:spcBef>
                  <a:spcAft>
                    <a:spcPts val="0"/>
                  </a:spcAft>
                  <a:buClr>
                    <a:schemeClr val="dk1"/>
                  </a:buClr>
                  <a:buSzPts val="1400"/>
                  <a:buFont typeface="Ubuntu"/>
                  <a:buChar char="○"/>
                  <a:defRPr sz="1400" b="0" i="0" u="none" strike="noStrike" cap="none">
                    <a:solidFill>
                      <a:schemeClr val="dk1"/>
                    </a:solidFill>
                    <a:latin typeface="Ubuntu"/>
                    <a:ea typeface="Ubuntu"/>
                    <a:cs typeface="Ubuntu"/>
                    <a:sym typeface="Ubuntu"/>
                  </a:defRPr>
                </a:lvl5pPr>
                <a:lvl6pPr marL="2743200" marR="0" lvl="5" indent="-317500" algn="l" rtl="0" eaLnBrk="1" hangingPunct="1">
                  <a:lnSpc>
                    <a:spcPct val="115000"/>
                  </a:lnSpc>
                  <a:spcBef>
                    <a:spcPts val="1600"/>
                  </a:spcBef>
                  <a:spcAft>
                    <a:spcPts val="0"/>
                  </a:spcAft>
                  <a:buClr>
                    <a:schemeClr val="dk1"/>
                  </a:buClr>
                  <a:buSzPts val="1400"/>
                  <a:buFont typeface="Ubuntu"/>
                  <a:buChar char="■"/>
                  <a:defRPr sz="1400" b="0" i="0" u="none" strike="noStrike" cap="none">
                    <a:solidFill>
                      <a:schemeClr val="dk1"/>
                    </a:solidFill>
                    <a:latin typeface="Ubuntu"/>
                    <a:ea typeface="Ubuntu"/>
                    <a:cs typeface="Ubuntu"/>
                    <a:sym typeface="Ubuntu"/>
                  </a:defRPr>
                </a:lvl6pPr>
                <a:lvl7pPr marL="3200400" marR="0" lvl="6" indent="-317500" algn="l" rtl="0" eaLnBrk="1" hangingPunct="1">
                  <a:lnSpc>
                    <a:spcPct val="115000"/>
                  </a:lnSpc>
                  <a:spcBef>
                    <a:spcPts val="1600"/>
                  </a:spcBef>
                  <a:spcAft>
                    <a:spcPts val="0"/>
                  </a:spcAft>
                  <a:buClr>
                    <a:schemeClr val="dk1"/>
                  </a:buClr>
                  <a:buSzPts val="1400"/>
                  <a:buFont typeface="Ubuntu"/>
                  <a:buChar char="●"/>
                  <a:defRPr sz="1400" b="0" i="0" u="none" strike="noStrike" cap="none">
                    <a:solidFill>
                      <a:schemeClr val="dk1"/>
                    </a:solidFill>
                    <a:latin typeface="Ubuntu"/>
                    <a:ea typeface="Ubuntu"/>
                    <a:cs typeface="Ubuntu"/>
                    <a:sym typeface="Ubuntu"/>
                  </a:defRPr>
                </a:lvl7pPr>
                <a:lvl8pPr marL="3657600" marR="0" lvl="7" indent="-317500" algn="l" rtl="0" eaLnBrk="1" hangingPunct="1">
                  <a:lnSpc>
                    <a:spcPct val="115000"/>
                  </a:lnSpc>
                  <a:spcBef>
                    <a:spcPts val="1600"/>
                  </a:spcBef>
                  <a:spcAft>
                    <a:spcPts val="0"/>
                  </a:spcAft>
                  <a:buClr>
                    <a:schemeClr val="dk1"/>
                  </a:buClr>
                  <a:buSzPts val="1400"/>
                  <a:buFont typeface="Ubuntu"/>
                  <a:buChar char="○"/>
                  <a:defRPr sz="1400" b="0" i="0" u="none" strike="noStrike" cap="none">
                    <a:solidFill>
                      <a:schemeClr val="dk1"/>
                    </a:solidFill>
                    <a:latin typeface="Ubuntu"/>
                    <a:ea typeface="Ubuntu"/>
                    <a:cs typeface="Ubuntu"/>
                    <a:sym typeface="Ubuntu"/>
                  </a:defRPr>
                </a:lvl8pPr>
                <a:lvl9pPr marL="4114800" marR="0" lvl="8" indent="-317500" algn="l" rtl="0" eaLnBrk="1" hangingPunct="1">
                  <a:lnSpc>
                    <a:spcPct val="115000"/>
                  </a:lnSpc>
                  <a:spcBef>
                    <a:spcPts val="1600"/>
                  </a:spcBef>
                  <a:spcAft>
                    <a:spcPts val="1600"/>
                  </a:spcAft>
                  <a:buClr>
                    <a:schemeClr val="dk1"/>
                  </a:buClr>
                  <a:buSzPts val="1400"/>
                  <a:buFont typeface="Ubuntu"/>
                  <a:buChar char="■"/>
                  <a:defRPr sz="1400" b="0" i="0" u="none" strike="noStrike" cap="none">
                    <a:solidFill>
                      <a:schemeClr val="dk1"/>
                    </a:solidFill>
                    <a:latin typeface="Ubuntu"/>
                    <a:ea typeface="Ubuntu"/>
                    <a:cs typeface="Ubuntu"/>
                    <a:sym typeface="Ubuntu"/>
                  </a:defRPr>
                </a:lvl9pPr>
              </a:lstStyle>
              <a:p>
                <a:pPr marL="114300" indent="0">
                  <a:buNone/>
                </a:pPr>
                <a:endParaRPr lang="zh-TW" altLang="en-US" sz="2000" dirty="0"/>
              </a:p>
            </p:txBody>
          </p:sp>
          <p:sp>
            <p:nvSpPr>
              <p:cNvPr id="27" name="副標題 2"/>
              <p:cNvSpPr txBox="1">
                <a:spLocks/>
              </p:cNvSpPr>
              <p:nvPr/>
            </p:nvSpPr>
            <p:spPr>
              <a:xfrm>
                <a:off x="3483519" y="4529068"/>
                <a:ext cx="3897017" cy="744537"/>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eaLnBrk="1" hangingPunct="1">
                  <a:lnSpc>
                    <a:spcPct val="115000"/>
                  </a:lnSpc>
                  <a:spcBef>
                    <a:spcPts val="0"/>
                  </a:spcBef>
                  <a:spcAft>
                    <a:spcPts val="0"/>
                  </a:spcAft>
                  <a:buClr>
                    <a:schemeClr val="dk1"/>
                  </a:buClr>
                  <a:buSzPts val="1800"/>
                  <a:buFont typeface="Ubuntu"/>
                  <a:buChar char="●"/>
                  <a:defRPr sz="1800" b="1" i="0" u="none" strike="noStrike" cap="none">
                    <a:solidFill>
                      <a:schemeClr val="dk1"/>
                    </a:solidFill>
                    <a:latin typeface="Ubuntu"/>
                    <a:ea typeface="Ubuntu"/>
                    <a:cs typeface="Ubuntu"/>
                    <a:sym typeface="Ubuntu"/>
                  </a:defRPr>
                </a:lvl1pPr>
                <a:lvl2pPr marL="914400" marR="0" lvl="1" indent="-317500" algn="l" rtl="0" eaLnBrk="1" hangingPunct="1">
                  <a:lnSpc>
                    <a:spcPct val="115000"/>
                  </a:lnSpc>
                  <a:spcBef>
                    <a:spcPts val="1600"/>
                  </a:spcBef>
                  <a:spcAft>
                    <a:spcPts val="0"/>
                  </a:spcAft>
                  <a:buClr>
                    <a:schemeClr val="dk1"/>
                  </a:buClr>
                  <a:buSzPts val="1400"/>
                  <a:buFont typeface="Ubuntu"/>
                  <a:buChar char="○"/>
                  <a:defRPr sz="1400" b="0" i="0" u="none" strike="noStrike" cap="none">
                    <a:solidFill>
                      <a:schemeClr val="dk1"/>
                    </a:solidFill>
                    <a:latin typeface="Ubuntu"/>
                    <a:ea typeface="Ubuntu"/>
                    <a:cs typeface="Ubuntu"/>
                    <a:sym typeface="Ubuntu"/>
                  </a:defRPr>
                </a:lvl2pPr>
                <a:lvl3pPr marL="1371600" marR="0" lvl="2" indent="-317500" algn="l" rtl="0" eaLnBrk="1" hangingPunct="1">
                  <a:lnSpc>
                    <a:spcPct val="115000"/>
                  </a:lnSpc>
                  <a:spcBef>
                    <a:spcPts val="1600"/>
                  </a:spcBef>
                  <a:spcAft>
                    <a:spcPts val="0"/>
                  </a:spcAft>
                  <a:buClr>
                    <a:schemeClr val="dk1"/>
                  </a:buClr>
                  <a:buSzPts val="1400"/>
                  <a:buFont typeface="Ubuntu"/>
                  <a:buChar char="■"/>
                  <a:defRPr sz="1400" b="0" i="0" u="none" strike="noStrike" cap="none">
                    <a:solidFill>
                      <a:schemeClr val="dk1"/>
                    </a:solidFill>
                    <a:latin typeface="Ubuntu"/>
                    <a:ea typeface="Ubuntu"/>
                    <a:cs typeface="Ubuntu"/>
                    <a:sym typeface="Ubuntu"/>
                  </a:defRPr>
                </a:lvl3pPr>
                <a:lvl4pPr marL="1828800" marR="0" lvl="3" indent="-317500" algn="l" rtl="0" eaLnBrk="1" hangingPunct="1">
                  <a:lnSpc>
                    <a:spcPct val="115000"/>
                  </a:lnSpc>
                  <a:spcBef>
                    <a:spcPts val="1600"/>
                  </a:spcBef>
                  <a:spcAft>
                    <a:spcPts val="0"/>
                  </a:spcAft>
                  <a:buClr>
                    <a:schemeClr val="dk1"/>
                  </a:buClr>
                  <a:buSzPts val="1400"/>
                  <a:buFont typeface="Ubuntu"/>
                  <a:buChar char="●"/>
                  <a:defRPr sz="1400" b="0" i="0" u="none" strike="noStrike" cap="none">
                    <a:solidFill>
                      <a:schemeClr val="dk1"/>
                    </a:solidFill>
                    <a:latin typeface="Ubuntu"/>
                    <a:ea typeface="Ubuntu"/>
                    <a:cs typeface="Ubuntu"/>
                    <a:sym typeface="Ubuntu"/>
                  </a:defRPr>
                </a:lvl4pPr>
                <a:lvl5pPr marL="2286000" marR="0" lvl="4" indent="-317500" algn="l" rtl="0" eaLnBrk="1" hangingPunct="1">
                  <a:lnSpc>
                    <a:spcPct val="115000"/>
                  </a:lnSpc>
                  <a:spcBef>
                    <a:spcPts val="1600"/>
                  </a:spcBef>
                  <a:spcAft>
                    <a:spcPts val="0"/>
                  </a:spcAft>
                  <a:buClr>
                    <a:schemeClr val="dk1"/>
                  </a:buClr>
                  <a:buSzPts val="1400"/>
                  <a:buFont typeface="Ubuntu"/>
                  <a:buChar char="○"/>
                  <a:defRPr sz="1400" b="0" i="0" u="none" strike="noStrike" cap="none">
                    <a:solidFill>
                      <a:schemeClr val="dk1"/>
                    </a:solidFill>
                    <a:latin typeface="Ubuntu"/>
                    <a:ea typeface="Ubuntu"/>
                    <a:cs typeface="Ubuntu"/>
                    <a:sym typeface="Ubuntu"/>
                  </a:defRPr>
                </a:lvl5pPr>
                <a:lvl6pPr marL="2743200" marR="0" lvl="5" indent="-317500" algn="l" rtl="0" eaLnBrk="1" hangingPunct="1">
                  <a:lnSpc>
                    <a:spcPct val="115000"/>
                  </a:lnSpc>
                  <a:spcBef>
                    <a:spcPts val="1600"/>
                  </a:spcBef>
                  <a:spcAft>
                    <a:spcPts val="0"/>
                  </a:spcAft>
                  <a:buClr>
                    <a:schemeClr val="dk1"/>
                  </a:buClr>
                  <a:buSzPts val="1400"/>
                  <a:buFont typeface="Ubuntu"/>
                  <a:buChar char="■"/>
                  <a:defRPr sz="1400" b="0" i="0" u="none" strike="noStrike" cap="none">
                    <a:solidFill>
                      <a:schemeClr val="dk1"/>
                    </a:solidFill>
                    <a:latin typeface="Ubuntu"/>
                    <a:ea typeface="Ubuntu"/>
                    <a:cs typeface="Ubuntu"/>
                    <a:sym typeface="Ubuntu"/>
                  </a:defRPr>
                </a:lvl6pPr>
                <a:lvl7pPr marL="3200400" marR="0" lvl="6" indent="-317500" algn="l" rtl="0" eaLnBrk="1" hangingPunct="1">
                  <a:lnSpc>
                    <a:spcPct val="115000"/>
                  </a:lnSpc>
                  <a:spcBef>
                    <a:spcPts val="1600"/>
                  </a:spcBef>
                  <a:spcAft>
                    <a:spcPts val="0"/>
                  </a:spcAft>
                  <a:buClr>
                    <a:schemeClr val="dk1"/>
                  </a:buClr>
                  <a:buSzPts val="1400"/>
                  <a:buFont typeface="Ubuntu"/>
                  <a:buChar char="●"/>
                  <a:defRPr sz="1400" b="0" i="0" u="none" strike="noStrike" cap="none">
                    <a:solidFill>
                      <a:schemeClr val="dk1"/>
                    </a:solidFill>
                    <a:latin typeface="Ubuntu"/>
                    <a:ea typeface="Ubuntu"/>
                    <a:cs typeface="Ubuntu"/>
                    <a:sym typeface="Ubuntu"/>
                  </a:defRPr>
                </a:lvl7pPr>
                <a:lvl8pPr marL="3657600" marR="0" lvl="7" indent="-317500" algn="l" rtl="0" eaLnBrk="1" hangingPunct="1">
                  <a:lnSpc>
                    <a:spcPct val="115000"/>
                  </a:lnSpc>
                  <a:spcBef>
                    <a:spcPts val="1600"/>
                  </a:spcBef>
                  <a:spcAft>
                    <a:spcPts val="0"/>
                  </a:spcAft>
                  <a:buClr>
                    <a:schemeClr val="dk1"/>
                  </a:buClr>
                  <a:buSzPts val="1400"/>
                  <a:buFont typeface="Ubuntu"/>
                  <a:buChar char="○"/>
                  <a:defRPr sz="1400" b="0" i="0" u="none" strike="noStrike" cap="none">
                    <a:solidFill>
                      <a:schemeClr val="dk1"/>
                    </a:solidFill>
                    <a:latin typeface="Ubuntu"/>
                    <a:ea typeface="Ubuntu"/>
                    <a:cs typeface="Ubuntu"/>
                    <a:sym typeface="Ubuntu"/>
                  </a:defRPr>
                </a:lvl8pPr>
                <a:lvl9pPr marL="4114800" marR="0" lvl="8" indent="-317500" algn="l" rtl="0" eaLnBrk="1" hangingPunct="1">
                  <a:lnSpc>
                    <a:spcPct val="115000"/>
                  </a:lnSpc>
                  <a:spcBef>
                    <a:spcPts val="1600"/>
                  </a:spcBef>
                  <a:spcAft>
                    <a:spcPts val="1600"/>
                  </a:spcAft>
                  <a:buClr>
                    <a:schemeClr val="dk1"/>
                  </a:buClr>
                  <a:buSzPts val="1400"/>
                  <a:buFont typeface="Ubuntu"/>
                  <a:buChar char="■"/>
                  <a:defRPr sz="1400" b="0" i="0" u="none" strike="noStrike" cap="none">
                    <a:solidFill>
                      <a:schemeClr val="dk1"/>
                    </a:solidFill>
                    <a:latin typeface="Ubuntu"/>
                    <a:ea typeface="Ubuntu"/>
                    <a:cs typeface="Ubuntu"/>
                    <a:sym typeface="Ubuntu"/>
                  </a:defRPr>
                </a:lvl9pPr>
              </a:lstStyle>
              <a:p>
                <a:pPr marL="114300" indent="0">
                  <a:buNone/>
                </a:pPr>
                <a:r>
                  <a:rPr lang="zh-TW" altLang="en-US" sz="1200" dirty="0"/>
                  <a:t>本宣導品基於教育目的引用、重製相關創作，其著作權仍歸屬著作人。</a:t>
                </a:r>
                <a:r>
                  <a:rPr lang="zh-TW" altLang="en-US" sz="1200" b="0" dirty="0"/>
                  <a:t>如果您認為本宣導品有侵害您的權利或有違反著作權法等情事，請儘速通知本局及提供聯絡資料，以利因應處理。</a:t>
                </a:r>
                <a:endParaRPr lang="zh-TW" altLang="en-US" sz="1200" dirty="0"/>
              </a:p>
            </p:txBody>
          </p:sp>
        </p:grpSp>
      </p:grpSp>
      <p:grpSp>
        <p:nvGrpSpPr>
          <p:cNvPr id="16" name="群組 15">
            <a:extLst>
              <a:ext uri="{FF2B5EF4-FFF2-40B4-BE49-F238E27FC236}">
                <a16:creationId xmlns:a16="http://schemas.microsoft.com/office/drawing/2014/main" id="{C0A32DEB-D93C-47FE-BA40-EF2C50CACF8E}"/>
              </a:ext>
            </a:extLst>
          </p:cNvPr>
          <p:cNvGrpSpPr/>
          <p:nvPr/>
        </p:nvGrpSpPr>
        <p:grpSpPr>
          <a:xfrm>
            <a:off x="4825323" y="2186414"/>
            <a:ext cx="2926861" cy="511837"/>
            <a:chOff x="2697533" y="2126874"/>
            <a:chExt cx="4372944" cy="640497"/>
          </a:xfrm>
        </p:grpSpPr>
        <p:sp>
          <p:nvSpPr>
            <p:cNvPr id="22" name="Google Shape;690;p37">
              <a:extLst>
                <a:ext uri="{FF2B5EF4-FFF2-40B4-BE49-F238E27FC236}">
                  <a16:creationId xmlns:a16="http://schemas.microsoft.com/office/drawing/2014/main" id="{5E4F516A-89D8-4D95-AA04-6785FFCA2BD3}"/>
                </a:ext>
              </a:extLst>
            </p:cNvPr>
            <p:cNvSpPr txBox="1">
              <a:spLocks/>
            </p:cNvSpPr>
            <p:nvPr/>
          </p:nvSpPr>
          <p:spPr>
            <a:xfrm>
              <a:off x="3369137" y="2190184"/>
              <a:ext cx="3701340" cy="520499"/>
            </a:xfrm>
            <a:prstGeom prst="rect">
              <a:avLst/>
            </a:prstGeom>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1" i="0" u="none" strike="noStrike" cap="none">
                  <a:solidFill>
                    <a:srgbClr val="000000"/>
                  </a:solidFill>
                  <a:latin typeface="微軟正黑體" panose="020B0604030504040204" pitchFamily="34" charset="-120"/>
                  <a:ea typeface="微軟正黑體" panose="020B0604030504040204" pitchFamily="34" charset="-120"/>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zh-TW" altLang="en-US" sz="2000" dirty="0">
                  <a:solidFill>
                    <a:schemeClr val="tx1"/>
                  </a:solidFill>
                </a:rPr>
                <a:t>新北市政府勞工局</a:t>
              </a:r>
              <a:endParaRPr lang="en-US" sz="2000" dirty="0">
                <a:solidFill>
                  <a:schemeClr val="tx1"/>
                </a:solidFill>
              </a:endParaRPr>
            </a:p>
          </p:txBody>
        </p:sp>
        <p:pic>
          <p:nvPicPr>
            <p:cNvPr id="23" name="圖片 22">
              <a:extLst>
                <a:ext uri="{FF2B5EF4-FFF2-40B4-BE49-F238E27FC236}">
                  <a16:creationId xmlns:a16="http://schemas.microsoft.com/office/drawing/2014/main" id="{A75442C3-7982-4D9F-8BC6-8FAC611583F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697533" y="2126874"/>
              <a:ext cx="875875" cy="640497"/>
            </a:xfrm>
            <a:prstGeom prst="rect">
              <a:avLst/>
            </a:prstGeom>
          </p:spPr>
        </p:pic>
      </p:grpSp>
    </p:spTree>
    <p:extLst>
      <p:ext uri="{BB962C8B-B14F-4D97-AF65-F5344CB8AC3E}">
        <p14:creationId xmlns:p14="http://schemas.microsoft.com/office/powerpoint/2010/main" val="204501163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34A853"/>
        </a:solidFill>
        <a:effectLst/>
      </p:bgPr>
    </p:bg>
    <p:spTree>
      <p:nvGrpSpPr>
        <p:cNvPr id="1" name=""/>
        <p:cNvGrpSpPr/>
        <p:nvPr/>
      </p:nvGrpSpPr>
      <p:grpSpPr>
        <a:xfrm>
          <a:off x="0" y="0"/>
          <a:ext cx="0" cy="0"/>
          <a:chOff x="0" y="0"/>
          <a:chExt cx="0" cy="0"/>
        </a:xfrm>
      </p:grpSpPr>
      <p:sp>
        <p:nvSpPr>
          <p:cNvPr id="7" name="Text Box 10"/>
          <p:cNvSpPr txBox="1">
            <a:spLocks noChangeArrowheads="1"/>
          </p:cNvSpPr>
          <p:nvPr/>
        </p:nvSpPr>
        <p:spPr bwMode="auto">
          <a:xfrm>
            <a:off x="1127448" y="1844824"/>
            <a:ext cx="10546818" cy="1150956"/>
          </a:xfrm>
          <a:prstGeom prst="rect">
            <a:avLst/>
          </a:prstGeom>
          <a:noFill/>
          <a:ln>
            <a:noFill/>
            <a:headEnd/>
            <a:tailEnd/>
          </a:ln>
        </p:spPr>
        <p:style>
          <a:lnRef idx="2">
            <a:schemeClr val="dk1"/>
          </a:lnRef>
          <a:fillRef idx="1">
            <a:schemeClr val="lt1"/>
          </a:fillRef>
          <a:effectRef idx="0">
            <a:schemeClr val="dk1"/>
          </a:effectRef>
          <a:fontRef idx="minor">
            <a:schemeClr val="dk1"/>
          </a:fontRef>
        </p:style>
        <p:txBody>
          <a:bodyPr wrap="square">
            <a:spAutoFit/>
          </a:bodyPr>
          <a:lstStyle>
            <a:lvl1pPr eaLnBrk="0" hangingPunct="0">
              <a:defRPr kumimoji="1">
                <a:solidFill>
                  <a:schemeClr val="tx1"/>
                </a:solidFill>
                <a:latin typeface="Arial" pitchFamily="34" charset="0"/>
                <a:ea typeface="新細明體" pitchFamily="18" charset="-120"/>
              </a:defRPr>
            </a:lvl1pPr>
            <a:lvl2pPr marL="742950" indent="-285750" eaLnBrk="0" hangingPunct="0">
              <a:defRPr kumimoji="1">
                <a:solidFill>
                  <a:schemeClr val="tx1"/>
                </a:solidFill>
                <a:latin typeface="Arial" pitchFamily="34" charset="0"/>
                <a:ea typeface="新細明體" pitchFamily="18" charset="-120"/>
              </a:defRPr>
            </a:lvl2pPr>
            <a:lvl3pPr marL="1143000" indent="-228600" eaLnBrk="0" hangingPunct="0">
              <a:defRPr kumimoji="1">
                <a:solidFill>
                  <a:schemeClr val="tx1"/>
                </a:solidFill>
                <a:latin typeface="Arial" pitchFamily="34" charset="0"/>
                <a:ea typeface="新細明體" pitchFamily="18" charset="-120"/>
              </a:defRPr>
            </a:lvl3pPr>
            <a:lvl4pPr marL="1600200" indent="-228600" eaLnBrk="0" hangingPunct="0">
              <a:defRPr kumimoji="1">
                <a:solidFill>
                  <a:schemeClr val="tx1"/>
                </a:solidFill>
                <a:latin typeface="Arial" pitchFamily="34" charset="0"/>
                <a:ea typeface="新細明體" pitchFamily="18" charset="-120"/>
              </a:defRPr>
            </a:lvl4pPr>
            <a:lvl5pPr marL="2057400" indent="-228600" eaLnBrk="0" hangingPunct="0">
              <a:defRPr kumimoji="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kumimoji="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kumimoji="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kumimoji="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kumimoji="1">
                <a:solidFill>
                  <a:schemeClr val="tx1"/>
                </a:solidFill>
                <a:latin typeface="Arial" pitchFamily="34" charset="0"/>
                <a:ea typeface="新細明體" pitchFamily="18" charset="-120"/>
              </a:defRPr>
            </a:lvl9pPr>
          </a:lstStyle>
          <a:p>
            <a:pPr eaLnBrk="1" hangingPunct="1">
              <a:lnSpc>
                <a:spcPct val="150000"/>
              </a:lnSpc>
              <a:spcBef>
                <a:spcPct val="5000"/>
              </a:spcBef>
              <a:defRPr/>
            </a:pPr>
            <a:r>
              <a:rPr kumimoji="0" lang="en-US" altLang="zh-TW" sz="2400" b="1" dirty="0">
                <a:solidFill>
                  <a:schemeClr val="accent6"/>
                </a:solidFill>
                <a:latin typeface="微軟正黑體" panose="020B0604030504040204" pitchFamily="34" charset="-120"/>
                <a:ea typeface="微軟正黑體" panose="020B0604030504040204" pitchFamily="34" charset="-120"/>
              </a:rPr>
              <a:t>Q</a:t>
            </a:r>
            <a:r>
              <a:rPr kumimoji="0" lang="zh-TW" altLang="en-US" sz="2400" b="1" dirty="0">
                <a:solidFill>
                  <a:schemeClr val="accent6"/>
                </a:solidFill>
                <a:latin typeface="微軟正黑體" panose="020B0604030504040204" pitchFamily="34" charset="-120"/>
                <a:ea typeface="微軟正黑體" panose="020B0604030504040204" pitchFamily="34" charset="-120"/>
              </a:rPr>
              <a:t> 阿娟應徵工作，試用期</a:t>
            </a:r>
            <a:r>
              <a:rPr kumimoji="0" lang="en-US" altLang="zh-TW" sz="2400" b="1" dirty="0">
                <a:solidFill>
                  <a:schemeClr val="accent6"/>
                </a:solidFill>
                <a:latin typeface="微軟正黑體" panose="020B0604030504040204" pitchFamily="34" charset="-120"/>
                <a:ea typeface="微軟正黑體" panose="020B0604030504040204" pitchFamily="34" charset="-120"/>
              </a:rPr>
              <a:t>6</a:t>
            </a:r>
            <a:r>
              <a:rPr kumimoji="0" lang="zh-TW" altLang="en-US" sz="2400" b="1" dirty="0">
                <a:solidFill>
                  <a:schemeClr val="accent6"/>
                </a:solidFill>
                <a:latin typeface="微軟正黑體" panose="020B0604030504040204" pitchFamily="34" charset="-120"/>
                <a:ea typeface="微軟正黑體" panose="020B0604030504040204" pitchFamily="34" charset="-120"/>
              </a:rPr>
              <a:t>個月、薪水打折、不准請假、解僱不給資遣費</a:t>
            </a:r>
            <a:r>
              <a:rPr kumimoji="0" lang="en-US" altLang="zh-TW" sz="2400" b="1" dirty="0">
                <a:solidFill>
                  <a:schemeClr val="accent6"/>
                </a:solidFill>
                <a:latin typeface="微軟正黑體" panose="020B0604030504040204" pitchFamily="34" charset="-120"/>
                <a:ea typeface="微軟正黑體" panose="020B0604030504040204" pitchFamily="34" charset="-120"/>
              </a:rPr>
              <a:t>…</a:t>
            </a:r>
          </a:p>
          <a:p>
            <a:pPr marL="1085850" lvl="1" indent="-342900" eaLnBrk="1" hangingPunct="1">
              <a:lnSpc>
                <a:spcPct val="150000"/>
              </a:lnSpc>
              <a:spcBef>
                <a:spcPct val="5000"/>
              </a:spcBef>
              <a:buFont typeface="Wingdings" panose="05000000000000000000" pitchFamily="2" charset="2"/>
              <a:buChar char="n"/>
              <a:defRPr/>
            </a:pPr>
            <a:r>
              <a:rPr kumimoji="0" lang="zh-TW" altLang="en-US" sz="2400" b="1" dirty="0">
                <a:solidFill>
                  <a:schemeClr val="accent6"/>
                </a:solidFill>
                <a:latin typeface="微軟正黑體" panose="020B0604030504040204" pitchFamily="34" charset="-120"/>
                <a:ea typeface="微軟正黑體" panose="020B0604030504040204" pitchFamily="34" charset="-120"/>
              </a:rPr>
              <a:t>勞基法沒有明訂試用期，但仍</a:t>
            </a:r>
            <a:r>
              <a:rPr kumimoji="0" lang="zh-TW" altLang="en-US" sz="2400" b="1" dirty="0">
                <a:solidFill>
                  <a:schemeClr val="accent6"/>
                </a:solidFill>
                <a:latin typeface="微軟正黑體" panose="020B0604030504040204" pitchFamily="34" charset="-120"/>
                <a:ea typeface="微軟正黑體" panose="020B0604030504040204" pitchFamily="34" charset="-120"/>
                <a:hlinkClick r:id="rId3" action="ppaction://hlinkfile">
                  <a:extLst>
                    <a:ext uri="{A12FA001-AC4F-418D-AE19-62706E023703}">
                      <ahyp:hlinkClr xmlns:ahyp="http://schemas.microsoft.com/office/drawing/2018/hyperlinkcolor" val="tx"/>
                    </a:ext>
                  </a:extLst>
                </a:hlinkClick>
              </a:rPr>
              <a:t>適用勞基法</a:t>
            </a:r>
            <a:endParaRPr kumimoji="0" lang="zh-TW" altLang="en-US" sz="2400" b="1" dirty="0">
              <a:solidFill>
                <a:schemeClr val="accent6"/>
              </a:solidFill>
              <a:latin typeface="微軟正黑體" panose="020B0604030504040204" pitchFamily="34" charset="-120"/>
              <a:ea typeface="微軟正黑體" panose="020B0604030504040204" pitchFamily="34" charset="-120"/>
            </a:endParaRPr>
          </a:p>
        </p:txBody>
      </p:sp>
      <p:sp>
        <p:nvSpPr>
          <p:cNvPr id="15367" name="標題 1"/>
          <p:cNvSpPr>
            <a:spLocks noGrp="1"/>
          </p:cNvSpPr>
          <p:nvPr>
            <p:ph type="title" idx="4294967295"/>
          </p:nvPr>
        </p:nvSpPr>
        <p:spPr>
          <a:xfrm>
            <a:off x="1239745" y="594858"/>
            <a:ext cx="5882100" cy="907619"/>
          </a:xfrm>
        </p:spPr>
        <p:txBody>
          <a:bodyPr/>
          <a:lstStyle/>
          <a:p>
            <a:r>
              <a:rPr lang="zh-TW" altLang="en-US" sz="5400" dirty="0">
                <a:solidFill>
                  <a:schemeClr val="accent2">
                    <a:lumMod val="50000"/>
                  </a:schemeClr>
                </a:solidFill>
                <a:latin typeface="微軟正黑體" panose="020B0604030504040204" pitchFamily="34" charset="-120"/>
                <a:ea typeface="微軟正黑體" panose="020B0604030504040204" pitchFamily="34" charset="-120"/>
              </a:rPr>
              <a:t>簽約之前</a:t>
            </a:r>
            <a:r>
              <a:rPr lang="en-US" altLang="zh-TW" sz="5400" dirty="0">
                <a:solidFill>
                  <a:schemeClr val="accent2">
                    <a:lumMod val="50000"/>
                  </a:schemeClr>
                </a:solidFill>
                <a:latin typeface="微軟正黑體" panose="020B0604030504040204" pitchFamily="34" charset="-120"/>
                <a:ea typeface="微軟正黑體" panose="020B0604030504040204" pitchFamily="34" charset="-120"/>
              </a:rPr>
              <a:t>:</a:t>
            </a:r>
            <a:r>
              <a:rPr lang="zh-TW" altLang="en-US" sz="5400" dirty="0">
                <a:solidFill>
                  <a:schemeClr val="accent2">
                    <a:lumMod val="50000"/>
                  </a:schemeClr>
                </a:solidFill>
                <a:latin typeface="微軟正黑體" panose="020B0604030504040204" pitchFamily="34" charset="-120"/>
                <a:ea typeface="微軟正黑體" panose="020B0604030504040204" pitchFamily="34" charset="-120"/>
              </a:rPr>
              <a:t>想清楚</a:t>
            </a:r>
            <a:endParaRPr lang="zh-TW" altLang="en-US" sz="5400" dirty="0">
              <a:solidFill>
                <a:schemeClr val="accent2">
                  <a:lumMod val="50000"/>
                </a:schemeClr>
              </a:solidFill>
            </a:endParaRPr>
          </a:p>
        </p:txBody>
      </p:sp>
      <p:sp>
        <p:nvSpPr>
          <p:cNvPr id="15368" name="文字方塊 1"/>
          <p:cNvSpPr txBox="1">
            <a:spLocks noChangeArrowheads="1"/>
          </p:cNvSpPr>
          <p:nvPr/>
        </p:nvSpPr>
        <p:spPr bwMode="auto">
          <a:xfrm>
            <a:off x="1127448" y="3501008"/>
            <a:ext cx="10081120" cy="2308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kumimoji="1">
                <a:solidFill>
                  <a:schemeClr val="tx1"/>
                </a:solidFill>
                <a:latin typeface="Arial" panose="020B0604020202020204" pitchFamily="34" charset="0"/>
                <a:ea typeface="新細明體" panose="02020500000000000000" pitchFamily="18" charset="-120"/>
              </a:defRPr>
            </a:lvl1pPr>
            <a:lvl2pPr marL="742950" indent="-285750">
              <a:defRPr kumimoji="1">
                <a:solidFill>
                  <a:schemeClr val="tx1"/>
                </a:solidFill>
                <a:latin typeface="Arial" panose="020B0604020202020204" pitchFamily="34" charset="0"/>
                <a:ea typeface="新細明體" panose="02020500000000000000" pitchFamily="18" charset="-120"/>
              </a:defRPr>
            </a:lvl2pPr>
            <a:lvl3pPr marL="1143000" indent="-228600">
              <a:defRPr kumimoji="1">
                <a:solidFill>
                  <a:schemeClr val="tx1"/>
                </a:solidFill>
                <a:latin typeface="Arial" panose="020B0604020202020204" pitchFamily="34" charset="0"/>
                <a:ea typeface="新細明體" panose="02020500000000000000" pitchFamily="18" charset="-120"/>
              </a:defRPr>
            </a:lvl3pPr>
            <a:lvl4pPr marL="1600200" indent="-228600">
              <a:defRPr kumimoji="1">
                <a:solidFill>
                  <a:schemeClr val="tx1"/>
                </a:solidFill>
                <a:latin typeface="Arial" panose="020B0604020202020204" pitchFamily="34" charset="0"/>
                <a:ea typeface="新細明體" panose="02020500000000000000" pitchFamily="18" charset="-120"/>
              </a:defRPr>
            </a:lvl4pPr>
            <a:lvl5pPr marL="2057400" indent="-22860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pPr eaLnBrk="1" hangingPunct="1">
              <a:lnSpc>
                <a:spcPct val="150000"/>
              </a:lnSpc>
            </a:pPr>
            <a:r>
              <a:rPr kumimoji="0" lang="en-US" altLang="zh-TW" sz="2400" b="1" dirty="0">
                <a:solidFill>
                  <a:schemeClr val="accent6"/>
                </a:solidFill>
                <a:latin typeface="微軟正黑體" panose="020B0604030504040204" pitchFamily="34" charset="-120"/>
                <a:ea typeface="微軟正黑體" panose="020B0604030504040204" pitchFamily="34" charset="-120"/>
              </a:rPr>
              <a:t>Q</a:t>
            </a:r>
            <a:r>
              <a:rPr kumimoji="0" lang="zh-TW" altLang="en-US" sz="2400" b="1" dirty="0">
                <a:solidFill>
                  <a:schemeClr val="accent6"/>
                </a:solidFill>
                <a:latin typeface="微軟正黑體" panose="020B0604030504040204" pitchFamily="34" charset="-120"/>
                <a:ea typeface="微軟正黑體" panose="020B0604030504040204" pitchFamily="34" charset="-120"/>
              </a:rPr>
              <a:t> 所謂「定期契約」有哪些？</a:t>
            </a:r>
            <a:endParaRPr kumimoji="0" lang="en-US" altLang="zh-TW" sz="2400" b="1" dirty="0">
              <a:solidFill>
                <a:schemeClr val="accent6"/>
              </a:solidFill>
              <a:latin typeface="微軟正黑體" panose="020B0604030504040204" pitchFamily="34" charset="-120"/>
              <a:ea typeface="微軟正黑體" panose="020B0604030504040204" pitchFamily="34" charset="-120"/>
            </a:endParaRPr>
          </a:p>
          <a:p>
            <a:pPr marL="1085850" lvl="1" indent="-342900">
              <a:lnSpc>
                <a:spcPct val="150000"/>
              </a:lnSpc>
              <a:buFont typeface="Wingdings" panose="05000000000000000000" pitchFamily="2" charset="2"/>
              <a:buChar char="n"/>
            </a:pPr>
            <a:r>
              <a:rPr lang="zh-TW" altLang="en-US" sz="2400" b="1" dirty="0">
                <a:solidFill>
                  <a:schemeClr val="accent6"/>
                </a:solidFill>
                <a:latin typeface="微軟正黑體" panose="020B0604030504040204" pitchFamily="34" charset="-120"/>
                <a:ea typeface="微軟正黑體" panose="020B0604030504040204" pitchFamily="34" charset="-120"/>
              </a:rPr>
              <a:t>臨時性、短期性定期契約不得超過</a:t>
            </a:r>
            <a:r>
              <a:rPr lang="en-US" altLang="zh-TW" sz="2400" b="1" dirty="0">
                <a:solidFill>
                  <a:schemeClr val="accent6"/>
                </a:solidFill>
                <a:latin typeface="微軟正黑體" panose="020B0604030504040204" pitchFamily="34" charset="-120"/>
                <a:ea typeface="微軟正黑體" panose="020B0604030504040204" pitchFamily="34" charset="-120"/>
              </a:rPr>
              <a:t>6</a:t>
            </a:r>
            <a:r>
              <a:rPr lang="zh-TW" altLang="en-US" sz="2400" b="1" dirty="0">
                <a:solidFill>
                  <a:schemeClr val="accent6"/>
                </a:solidFill>
                <a:latin typeface="微軟正黑體" panose="020B0604030504040204" pitchFamily="34" charset="-120"/>
                <a:ea typeface="微軟正黑體" panose="020B0604030504040204" pitchFamily="34" charset="-120"/>
              </a:rPr>
              <a:t>個月</a:t>
            </a:r>
            <a:endParaRPr lang="en-US" altLang="zh-TW" sz="2400" b="1" dirty="0">
              <a:solidFill>
                <a:schemeClr val="accent6"/>
              </a:solidFill>
              <a:latin typeface="微軟正黑體" panose="020B0604030504040204" pitchFamily="34" charset="-120"/>
              <a:ea typeface="微軟正黑體" panose="020B0604030504040204" pitchFamily="34" charset="-120"/>
            </a:endParaRPr>
          </a:p>
          <a:p>
            <a:pPr marL="1085850" lvl="1" indent="-342900">
              <a:lnSpc>
                <a:spcPct val="150000"/>
              </a:lnSpc>
              <a:buFont typeface="Wingdings" panose="05000000000000000000" pitchFamily="2" charset="2"/>
              <a:buChar char="n"/>
            </a:pPr>
            <a:r>
              <a:rPr lang="zh-TW" altLang="en-US" sz="2400" b="1" dirty="0">
                <a:solidFill>
                  <a:schemeClr val="accent6"/>
                </a:solidFill>
                <a:latin typeface="微軟正黑體" panose="020B0604030504040204" pitchFamily="34" charset="-120"/>
                <a:ea typeface="微軟正黑體" panose="020B0604030504040204" pitchFamily="34" charset="-120"/>
              </a:rPr>
              <a:t>季節性定期契約不得超過</a:t>
            </a:r>
            <a:r>
              <a:rPr lang="en-US" altLang="zh-TW" sz="2400" b="1" dirty="0">
                <a:solidFill>
                  <a:schemeClr val="accent6"/>
                </a:solidFill>
                <a:latin typeface="微軟正黑體" panose="020B0604030504040204" pitchFamily="34" charset="-120"/>
                <a:ea typeface="微軟正黑體" panose="020B0604030504040204" pitchFamily="34" charset="-120"/>
              </a:rPr>
              <a:t>9</a:t>
            </a:r>
            <a:r>
              <a:rPr lang="zh-TW" altLang="en-US" sz="2400" b="1" dirty="0">
                <a:solidFill>
                  <a:schemeClr val="accent6"/>
                </a:solidFill>
                <a:latin typeface="微軟正黑體" panose="020B0604030504040204" pitchFamily="34" charset="-120"/>
                <a:ea typeface="微軟正黑體" panose="020B0604030504040204" pitchFamily="34" charset="-120"/>
              </a:rPr>
              <a:t>個月</a:t>
            </a:r>
            <a:endParaRPr lang="en-US" altLang="zh-TW" sz="2400" b="1" dirty="0">
              <a:solidFill>
                <a:schemeClr val="accent6"/>
              </a:solidFill>
              <a:latin typeface="微軟正黑體" panose="020B0604030504040204" pitchFamily="34" charset="-120"/>
              <a:ea typeface="微軟正黑體" panose="020B0604030504040204" pitchFamily="34" charset="-120"/>
            </a:endParaRPr>
          </a:p>
          <a:p>
            <a:pPr marL="1085850" lvl="1" indent="-342900">
              <a:lnSpc>
                <a:spcPct val="150000"/>
              </a:lnSpc>
              <a:buFont typeface="Wingdings" panose="05000000000000000000" pitchFamily="2" charset="2"/>
              <a:buChar char="n"/>
            </a:pPr>
            <a:r>
              <a:rPr lang="zh-TW" altLang="en-US" sz="2400" b="1" dirty="0">
                <a:solidFill>
                  <a:schemeClr val="accent6"/>
                </a:solidFill>
                <a:latin typeface="微軟正黑體" panose="020B0604030504040204" pitchFamily="34" charset="-120"/>
                <a:ea typeface="微軟正黑體" panose="020B0604030504040204" pitchFamily="34" charset="-120"/>
              </a:rPr>
              <a:t>特定性定期契約如超過</a:t>
            </a:r>
            <a:r>
              <a:rPr lang="en-US" altLang="zh-TW" sz="2400" b="1" dirty="0">
                <a:solidFill>
                  <a:schemeClr val="accent6"/>
                </a:solidFill>
                <a:latin typeface="微軟正黑體" panose="020B0604030504040204" pitchFamily="34" charset="-120"/>
                <a:ea typeface="微軟正黑體" panose="020B0604030504040204" pitchFamily="34" charset="-120"/>
              </a:rPr>
              <a:t>1</a:t>
            </a:r>
            <a:r>
              <a:rPr lang="zh-TW" altLang="en-US" sz="2400" b="1" dirty="0">
                <a:solidFill>
                  <a:schemeClr val="accent6"/>
                </a:solidFill>
                <a:latin typeface="微軟正黑體" panose="020B0604030504040204" pitchFamily="34" charset="-120"/>
                <a:ea typeface="微軟正黑體" panose="020B0604030504040204" pitchFamily="34" charset="-120"/>
              </a:rPr>
              <a:t>年者，應報請主管機關核備。</a:t>
            </a:r>
          </a:p>
        </p:txBody>
      </p:sp>
    </p:spTree>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34A853"/>
        </a:solidFill>
        <a:effectLst/>
      </p:bgPr>
    </p:bg>
    <p:spTree>
      <p:nvGrpSpPr>
        <p:cNvPr id="1" name=""/>
        <p:cNvGrpSpPr/>
        <p:nvPr/>
      </p:nvGrpSpPr>
      <p:grpSpPr>
        <a:xfrm>
          <a:off x="0" y="0"/>
          <a:ext cx="0" cy="0"/>
          <a:chOff x="0" y="0"/>
          <a:chExt cx="0" cy="0"/>
        </a:xfrm>
      </p:grpSpPr>
      <p:sp>
        <p:nvSpPr>
          <p:cNvPr id="8" name="Text Box 9"/>
          <p:cNvSpPr txBox="1">
            <a:spLocks noChangeArrowheads="1"/>
          </p:cNvSpPr>
          <p:nvPr/>
        </p:nvSpPr>
        <p:spPr bwMode="auto">
          <a:xfrm>
            <a:off x="1343472" y="1700808"/>
            <a:ext cx="8760319" cy="1132490"/>
          </a:xfrm>
          <a:prstGeom prst="rect">
            <a:avLst/>
          </a:prstGeom>
          <a:noFill/>
          <a:ln>
            <a:noFill/>
            <a:headEnd/>
            <a:tailEnd/>
          </a:ln>
        </p:spPr>
        <p:style>
          <a:lnRef idx="2">
            <a:schemeClr val="dk1"/>
          </a:lnRef>
          <a:fillRef idx="1">
            <a:schemeClr val="lt1"/>
          </a:fillRef>
          <a:effectRef idx="0">
            <a:schemeClr val="dk1"/>
          </a:effectRef>
          <a:fontRef idx="minor">
            <a:schemeClr val="dk1"/>
          </a:fontRef>
        </p:style>
        <p:txBody>
          <a:bodyPr wrap="square">
            <a:spAutoFit/>
          </a:bodyPr>
          <a:lstStyle>
            <a:lvl1pPr eaLnBrk="0" hangingPunct="0">
              <a:defRPr kumimoji="1">
                <a:solidFill>
                  <a:schemeClr val="tx1"/>
                </a:solidFill>
                <a:latin typeface="Arial" pitchFamily="34" charset="0"/>
                <a:ea typeface="新細明體" pitchFamily="18" charset="-120"/>
              </a:defRPr>
            </a:lvl1pPr>
            <a:lvl2pPr marL="742950" indent="-285750" eaLnBrk="0" hangingPunct="0">
              <a:defRPr kumimoji="1">
                <a:solidFill>
                  <a:schemeClr val="tx1"/>
                </a:solidFill>
                <a:latin typeface="Arial" pitchFamily="34" charset="0"/>
                <a:ea typeface="新細明體" pitchFamily="18" charset="-120"/>
              </a:defRPr>
            </a:lvl2pPr>
            <a:lvl3pPr marL="1143000" indent="-228600" eaLnBrk="0" hangingPunct="0">
              <a:defRPr kumimoji="1">
                <a:solidFill>
                  <a:schemeClr val="tx1"/>
                </a:solidFill>
                <a:latin typeface="Arial" pitchFamily="34" charset="0"/>
                <a:ea typeface="新細明體" pitchFamily="18" charset="-120"/>
              </a:defRPr>
            </a:lvl3pPr>
            <a:lvl4pPr marL="1600200" indent="-228600" eaLnBrk="0" hangingPunct="0">
              <a:defRPr kumimoji="1">
                <a:solidFill>
                  <a:schemeClr val="tx1"/>
                </a:solidFill>
                <a:latin typeface="Arial" pitchFamily="34" charset="0"/>
                <a:ea typeface="新細明體" pitchFamily="18" charset="-120"/>
              </a:defRPr>
            </a:lvl4pPr>
            <a:lvl5pPr marL="2057400" indent="-228600" eaLnBrk="0" hangingPunct="0">
              <a:defRPr kumimoji="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kumimoji="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kumimoji="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kumimoji="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kumimoji="1">
                <a:solidFill>
                  <a:schemeClr val="tx1"/>
                </a:solidFill>
                <a:latin typeface="Arial" pitchFamily="34" charset="0"/>
                <a:ea typeface="新細明體" pitchFamily="18" charset="-120"/>
              </a:defRPr>
            </a:lvl9pPr>
          </a:lstStyle>
          <a:p>
            <a:pPr eaLnBrk="1" hangingPunct="1">
              <a:lnSpc>
                <a:spcPct val="150000"/>
              </a:lnSpc>
              <a:defRPr/>
            </a:pPr>
            <a:r>
              <a:rPr kumimoji="0" lang="en-US" altLang="zh-TW" sz="2400" b="1" dirty="0">
                <a:solidFill>
                  <a:schemeClr val="accent6"/>
                </a:solidFill>
                <a:latin typeface="微軟正黑體" panose="020B0604030504040204" pitchFamily="34" charset="-120"/>
                <a:ea typeface="微軟正黑體" panose="020B0604030504040204" pitchFamily="34" charset="-120"/>
              </a:rPr>
              <a:t>Q</a:t>
            </a:r>
            <a:r>
              <a:rPr kumimoji="0" lang="zh-TW" altLang="en-US" sz="2400" b="1" dirty="0">
                <a:solidFill>
                  <a:schemeClr val="accent6"/>
                </a:solidFill>
                <a:latin typeface="微軟正黑體" panose="020B0604030504040204" pitchFamily="34" charset="-120"/>
                <a:ea typeface="微軟正黑體" panose="020B0604030504040204" pitchFamily="34" charset="-120"/>
              </a:rPr>
              <a:t> 與老闆沒有簽訂書面的契約，是否擁有「</a:t>
            </a:r>
            <a:r>
              <a:rPr kumimoji="0" lang="zh-TW" altLang="en-US" sz="2400" b="1" dirty="0">
                <a:solidFill>
                  <a:schemeClr val="accent6"/>
                </a:solidFill>
                <a:latin typeface="微軟正黑體" panose="020B0604030504040204" pitchFamily="34" charset="-120"/>
                <a:ea typeface="微軟正黑體" panose="020B0604030504040204" pitchFamily="34" charset="-120"/>
                <a:hlinkClick r:id="rId3" action="ppaction://hlinkfile">
                  <a:extLst>
                    <a:ext uri="{A12FA001-AC4F-418D-AE19-62706E023703}">
                      <ahyp:hlinkClr xmlns:ahyp="http://schemas.microsoft.com/office/drawing/2018/hyperlinkcolor" val="tx"/>
                    </a:ext>
                  </a:extLst>
                </a:hlinkClick>
              </a:rPr>
              <a:t>勞動契約</a:t>
            </a:r>
            <a:r>
              <a:rPr kumimoji="0" lang="zh-TW" altLang="en-US" sz="2400" b="1" dirty="0">
                <a:solidFill>
                  <a:schemeClr val="accent6"/>
                </a:solidFill>
                <a:latin typeface="微軟正黑體" panose="020B0604030504040204" pitchFamily="34" charset="-120"/>
                <a:ea typeface="微軟正黑體" panose="020B0604030504040204" pitchFamily="34" charset="-120"/>
              </a:rPr>
              <a:t>關係」</a:t>
            </a:r>
            <a:r>
              <a:rPr kumimoji="0" lang="en-US" altLang="zh-TW" sz="2400" b="1" dirty="0">
                <a:solidFill>
                  <a:schemeClr val="accent6"/>
                </a:solidFill>
                <a:latin typeface="微軟正黑體" panose="020B0604030504040204" pitchFamily="34" charset="-120"/>
                <a:ea typeface="微軟正黑體" panose="020B0604030504040204" pitchFamily="34" charset="-120"/>
              </a:rPr>
              <a:t>?</a:t>
            </a:r>
          </a:p>
          <a:p>
            <a:pPr eaLnBrk="1" hangingPunct="1">
              <a:lnSpc>
                <a:spcPct val="150000"/>
              </a:lnSpc>
              <a:defRPr/>
            </a:pPr>
            <a:r>
              <a:rPr kumimoji="0" lang="zh-TW" altLang="en-US" sz="2400" b="1" dirty="0">
                <a:solidFill>
                  <a:schemeClr val="accent6"/>
                </a:solidFill>
                <a:latin typeface="微軟正黑體" panose="020B0604030504040204" pitchFamily="34" charset="-120"/>
                <a:ea typeface="微軟正黑體" panose="020B0604030504040204" pitchFamily="34" charset="-120"/>
              </a:rPr>
              <a:t>只要有勞動關係具備從屬性，不管有沒有簽契約，都適用勞基法</a:t>
            </a:r>
          </a:p>
        </p:txBody>
      </p:sp>
      <p:sp>
        <p:nvSpPr>
          <p:cNvPr id="15366" name="Rectangle 9"/>
          <p:cNvSpPr>
            <a:spLocks noChangeArrowheads="1"/>
          </p:cNvSpPr>
          <p:nvPr/>
        </p:nvSpPr>
        <p:spPr bwMode="auto">
          <a:xfrm>
            <a:off x="1343472" y="3429000"/>
            <a:ext cx="9508469" cy="28623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kumimoji="1">
                <a:solidFill>
                  <a:schemeClr val="tx1"/>
                </a:solidFill>
                <a:latin typeface="Arial" panose="020B0604020202020204" pitchFamily="34" charset="0"/>
                <a:ea typeface="新細明體" panose="02020500000000000000" pitchFamily="18" charset="-120"/>
              </a:defRPr>
            </a:lvl1pPr>
            <a:lvl2pPr marL="742950" indent="-285750">
              <a:defRPr kumimoji="1">
                <a:solidFill>
                  <a:schemeClr val="tx1"/>
                </a:solidFill>
                <a:latin typeface="Arial" panose="020B0604020202020204" pitchFamily="34" charset="0"/>
                <a:ea typeface="新細明體" panose="02020500000000000000" pitchFamily="18" charset="-120"/>
              </a:defRPr>
            </a:lvl2pPr>
            <a:lvl3pPr marL="1143000" indent="-228600">
              <a:defRPr kumimoji="1">
                <a:solidFill>
                  <a:schemeClr val="tx1"/>
                </a:solidFill>
                <a:latin typeface="Arial" panose="020B0604020202020204" pitchFamily="34" charset="0"/>
                <a:ea typeface="新細明體" panose="02020500000000000000" pitchFamily="18" charset="-120"/>
              </a:defRPr>
            </a:lvl3pPr>
            <a:lvl4pPr marL="1600200" indent="-228600">
              <a:defRPr kumimoji="1">
                <a:solidFill>
                  <a:schemeClr val="tx1"/>
                </a:solidFill>
                <a:latin typeface="Arial" panose="020B0604020202020204" pitchFamily="34" charset="0"/>
                <a:ea typeface="新細明體" panose="02020500000000000000" pitchFamily="18" charset="-120"/>
              </a:defRPr>
            </a:lvl4pPr>
            <a:lvl5pPr marL="2057400" indent="-22860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pPr eaLnBrk="1" hangingPunct="1">
              <a:lnSpc>
                <a:spcPct val="150000"/>
              </a:lnSpc>
            </a:pPr>
            <a:r>
              <a:rPr kumimoji="0" lang="en-US" altLang="zh-TW" sz="2400" b="1" dirty="0">
                <a:solidFill>
                  <a:schemeClr val="accent6"/>
                </a:solidFill>
                <a:latin typeface="微軟正黑體" panose="020B0604030504040204" pitchFamily="34" charset="-120"/>
                <a:ea typeface="微軟正黑體" panose="020B0604030504040204" pitchFamily="34" charset="-120"/>
              </a:rPr>
              <a:t>Q</a:t>
            </a:r>
            <a:r>
              <a:rPr kumimoji="0" lang="zh-TW" altLang="en-US" sz="2400" b="1" dirty="0">
                <a:solidFill>
                  <a:schemeClr val="accent6"/>
                </a:solidFill>
                <a:latin typeface="微軟正黑體" panose="020B0604030504040204" pitchFamily="34" charset="-120"/>
                <a:ea typeface="微軟正黑體" panose="020B0604030504040204" pitchFamily="34" charset="-120"/>
              </a:rPr>
              <a:t> 哪些行業未納入勞基法</a:t>
            </a:r>
            <a:r>
              <a:rPr kumimoji="0" lang="en-US" altLang="zh-TW" sz="2400" b="1" dirty="0">
                <a:solidFill>
                  <a:schemeClr val="accent6"/>
                </a:solidFill>
                <a:latin typeface="微軟正黑體" panose="020B0604030504040204" pitchFamily="34" charset="-120"/>
                <a:ea typeface="微軟正黑體" panose="020B0604030504040204" pitchFamily="34" charset="-120"/>
              </a:rPr>
              <a:t>?</a:t>
            </a:r>
            <a:r>
              <a:rPr kumimoji="0" lang="zh-TW" altLang="en-US" sz="2400" b="1" dirty="0">
                <a:solidFill>
                  <a:schemeClr val="accent6"/>
                </a:solidFill>
                <a:latin typeface="微軟正黑體" panose="020B0604030504040204" pitchFamily="34" charset="-120"/>
                <a:ea typeface="微軟正黑體" panose="020B0604030504040204" pitchFamily="34" charset="-120"/>
              </a:rPr>
              <a:t> </a:t>
            </a:r>
            <a:r>
              <a:rPr kumimoji="0" lang="zh-TW" altLang="zh-TW" sz="2400" b="1" dirty="0">
                <a:solidFill>
                  <a:schemeClr val="accent6"/>
                </a:solidFill>
                <a:latin typeface="微軟正黑體" panose="020B0604030504040204" pitchFamily="34" charset="-120"/>
                <a:ea typeface="微軟正黑體" panose="020B0604030504040204" pitchFamily="34" charset="-120"/>
              </a:rPr>
              <a:t>勞基法適用範圍幾乎涵蓋各工作者，但</a:t>
            </a:r>
            <a:r>
              <a:rPr kumimoji="0" lang="zh-TW" altLang="en-US" sz="2400" b="1" dirty="0">
                <a:solidFill>
                  <a:schemeClr val="accent6"/>
                </a:solidFill>
                <a:latin typeface="微軟正黑體" panose="020B0604030504040204" pitchFamily="34" charset="-120"/>
                <a:ea typeface="微軟正黑體" panose="020B0604030504040204" pitchFamily="34" charset="-120"/>
              </a:rPr>
              <a:t>還有以下</a:t>
            </a:r>
            <a:r>
              <a:rPr kumimoji="0" lang="zh-TW" altLang="zh-TW" sz="2400" b="1" dirty="0">
                <a:solidFill>
                  <a:schemeClr val="accent6"/>
                </a:solidFill>
                <a:latin typeface="微軟正黑體" panose="020B0604030504040204" pitchFamily="34" charset="-120"/>
                <a:ea typeface="微軟正黑體" panose="020B0604030504040204" pitchFamily="34" charset="-120"/>
              </a:rPr>
              <a:t>工作者例外</a:t>
            </a:r>
            <a:r>
              <a:rPr kumimoji="0" lang="zh-TW" altLang="en-US" sz="2400" b="1" dirty="0">
                <a:solidFill>
                  <a:schemeClr val="accent6"/>
                </a:solidFill>
                <a:latin typeface="微軟正黑體" panose="020B0604030504040204" pitchFamily="34" charset="-120"/>
                <a:ea typeface="微軟正黑體" panose="020B0604030504040204" pitchFamily="34" charset="-120"/>
              </a:rPr>
              <a:t>。</a:t>
            </a:r>
            <a:endParaRPr kumimoji="0" lang="en-US" altLang="zh-TW" sz="2400" b="1" dirty="0">
              <a:solidFill>
                <a:schemeClr val="accent6"/>
              </a:solidFill>
              <a:latin typeface="微軟正黑體" panose="020B0604030504040204" pitchFamily="34" charset="-120"/>
              <a:ea typeface="微軟正黑體" panose="020B0604030504040204" pitchFamily="34" charset="-120"/>
            </a:endParaRPr>
          </a:p>
          <a:p>
            <a:pPr marL="800100" lvl="1" indent="-342900">
              <a:lnSpc>
                <a:spcPct val="150000"/>
              </a:lnSpc>
              <a:buFont typeface="Wingdings" panose="05000000000000000000" pitchFamily="2" charset="2"/>
              <a:buChar char="n"/>
            </a:pPr>
            <a:r>
              <a:rPr kumimoji="0" lang="zh-TW" altLang="zh-TW" sz="2400" b="1" dirty="0">
                <a:solidFill>
                  <a:schemeClr val="accent6"/>
                </a:solidFill>
                <a:latin typeface="微軟正黑體" panose="020B0604030504040204" pitchFamily="34" charset="-120"/>
                <a:ea typeface="微軟正黑體" panose="020B0604030504040204" pitchFamily="34" charset="-120"/>
              </a:rPr>
              <a:t>職業運動業之教練、球員、裁判人員</a:t>
            </a:r>
            <a:endParaRPr kumimoji="0" lang="en-US" altLang="zh-TW" sz="2400" b="1" dirty="0">
              <a:solidFill>
                <a:schemeClr val="accent6"/>
              </a:solidFill>
              <a:latin typeface="微軟正黑體" panose="020B0604030504040204" pitchFamily="34" charset="-120"/>
              <a:ea typeface="微軟正黑體" panose="020B0604030504040204" pitchFamily="34" charset="-120"/>
            </a:endParaRPr>
          </a:p>
          <a:p>
            <a:pPr marL="800100" lvl="1" indent="-342900">
              <a:lnSpc>
                <a:spcPct val="150000"/>
              </a:lnSpc>
              <a:buFont typeface="Wingdings" panose="05000000000000000000" pitchFamily="2" charset="2"/>
              <a:buChar char="n"/>
            </a:pPr>
            <a:r>
              <a:rPr kumimoji="0" lang="zh-TW" altLang="zh-TW" sz="2400" b="1" dirty="0">
                <a:solidFill>
                  <a:schemeClr val="accent6"/>
                </a:solidFill>
                <a:latin typeface="微軟正黑體" panose="020B0604030504040204" pitchFamily="34" charset="-120"/>
                <a:ea typeface="微軟正黑體" panose="020B0604030504040204" pitchFamily="34" charset="-120"/>
              </a:rPr>
              <a:t>醫療保健服務業之</a:t>
            </a:r>
            <a:r>
              <a:rPr kumimoji="0" lang="zh-TW" altLang="en-US" sz="2400" b="1" dirty="0">
                <a:solidFill>
                  <a:schemeClr val="accent6"/>
                </a:solidFill>
                <a:latin typeface="微軟正黑體" panose="020B0604030504040204" pitchFamily="34" charset="-120"/>
                <a:ea typeface="微軟正黑體" panose="020B0604030504040204" pitchFamily="34" charset="-120"/>
                <a:hlinkClick r:id="rId4" action="ppaction://hlinkfile">
                  <a:extLst>
                    <a:ext uri="{A12FA001-AC4F-418D-AE19-62706E023703}">
                      <ahyp:hlinkClr xmlns:ahyp="http://schemas.microsoft.com/office/drawing/2018/hyperlinkcolor" val="tx"/>
                    </a:ext>
                  </a:extLst>
                </a:hlinkClick>
              </a:rPr>
              <a:t>醫師</a:t>
            </a:r>
            <a:r>
              <a:rPr kumimoji="0" lang="en-US" altLang="zh-TW" sz="2400" b="1" dirty="0">
                <a:solidFill>
                  <a:schemeClr val="accent6"/>
                </a:solidFill>
                <a:latin typeface="微軟正黑體" panose="020B0604030504040204" pitchFamily="34" charset="-120"/>
                <a:ea typeface="微軟正黑體" panose="020B0604030504040204" pitchFamily="34" charset="-120"/>
              </a:rPr>
              <a:t>(</a:t>
            </a:r>
            <a:r>
              <a:rPr kumimoji="0" lang="zh-TW" altLang="en-US" sz="2400" b="1" dirty="0">
                <a:solidFill>
                  <a:schemeClr val="accent6"/>
                </a:solidFill>
                <a:latin typeface="微軟正黑體" panose="020B0604030504040204" pitchFamily="34" charset="-120"/>
                <a:ea typeface="微軟正黑體" panose="020B0604030504040204" pitchFamily="34" charset="-120"/>
              </a:rPr>
              <a:t>不含住院醫師</a:t>
            </a:r>
            <a:r>
              <a:rPr kumimoji="0" lang="en-US" altLang="zh-TW" sz="2400" b="1" dirty="0">
                <a:solidFill>
                  <a:schemeClr val="accent6"/>
                </a:solidFill>
                <a:latin typeface="微軟正黑體" panose="020B0604030504040204" pitchFamily="34" charset="-120"/>
                <a:ea typeface="微軟正黑體" panose="020B0604030504040204" pitchFamily="34" charset="-120"/>
              </a:rPr>
              <a:t>)</a:t>
            </a:r>
          </a:p>
          <a:p>
            <a:pPr marL="800100" lvl="1" indent="-342900">
              <a:lnSpc>
                <a:spcPct val="150000"/>
              </a:lnSpc>
              <a:buFont typeface="Wingdings" panose="05000000000000000000" pitchFamily="2" charset="2"/>
              <a:buChar char="n"/>
            </a:pPr>
            <a:r>
              <a:rPr kumimoji="0" lang="zh-TW" altLang="zh-TW" sz="2400" b="1" dirty="0">
                <a:solidFill>
                  <a:schemeClr val="accent6"/>
                </a:solidFill>
                <a:latin typeface="微軟正黑體" panose="020B0604030504040204" pitchFamily="34" charset="-120"/>
                <a:ea typeface="微軟正黑體" panose="020B0604030504040204" pitchFamily="34" charset="-120"/>
              </a:rPr>
              <a:t>個人服務業中家事服務業等工作者</a:t>
            </a:r>
          </a:p>
        </p:txBody>
      </p:sp>
      <p:sp>
        <p:nvSpPr>
          <p:cNvPr id="15367" name="標題 1"/>
          <p:cNvSpPr>
            <a:spLocks noGrp="1"/>
          </p:cNvSpPr>
          <p:nvPr>
            <p:ph type="title" idx="4294967295"/>
          </p:nvPr>
        </p:nvSpPr>
        <p:spPr>
          <a:xfrm>
            <a:off x="1345593" y="501569"/>
            <a:ext cx="5882100" cy="880441"/>
          </a:xfrm>
        </p:spPr>
        <p:txBody>
          <a:bodyPr/>
          <a:lstStyle/>
          <a:p>
            <a:r>
              <a:rPr lang="zh-TW" altLang="en-US" sz="5400" dirty="0">
                <a:solidFill>
                  <a:schemeClr val="accent2">
                    <a:lumMod val="50000"/>
                  </a:schemeClr>
                </a:solidFill>
                <a:latin typeface="Times New Roman" panose="02020603050405020304" pitchFamily="18" charset="0"/>
                <a:ea typeface="微軟正黑體" panose="020B0604030504040204" pitchFamily="34" charset="-120"/>
                <a:cs typeface="Times New Roman" panose="02020603050405020304" pitchFamily="18" charset="0"/>
              </a:rPr>
              <a:t>簽約之前</a:t>
            </a:r>
            <a:r>
              <a:rPr lang="en-US" altLang="zh-TW" sz="5400" dirty="0">
                <a:solidFill>
                  <a:schemeClr val="accent2">
                    <a:lumMod val="50000"/>
                  </a:schemeClr>
                </a:solidFill>
                <a:latin typeface="Times New Roman" panose="02020603050405020304" pitchFamily="18" charset="0"/>
                <a:ea typeface="微軟正黑體" panose="020B0604030504040204" pitchFamily="34" charset="-120"/>
                <a:cs typeface="Times New Roman" panose="02020603050405020304" pitchFamily="18" charset="0"/>
              </a:rPr>
              <a:t>:</a:t>
            </a:r>
            <a:r>
              <a:rPr lang="zh-TW" altLang="en-US" sz="5400" dirty="0">
                <a:solidFill>
                  <a:schemeClr val="accent2">
                    <a:lumMod val="50000"/>
                  </a:schemeClr>
                </a:solidFill>
                <a:latin typeface="Times New Roman" panose="02020603050405020304" pitchFamily="18" charset="0"/>
                <a:ea typeface="微軟正黑體" panose="020B0604030504040204" pitchFamily="34" charset="-120"/>
                <a:cs typeface="Times New Roman" panose="02020603050405020304" pitchFamily="18" charset="0"/>
              </a:rPr>
              <a:t>想清楚</a:t>
            </a:r>
          </a:p>
        </p:txBody>
      </p:sp>
    </p:spTree>
    <p:extLst>
      <p:ext uri="{BB962C8B-B14F-4D97-AF65-F5344CB8AC3E}">
        <p14:creationId xmlns:p14="http://schemas.microsoft.com/office/powerpoint/2010/main" val="2510706879"/>
      </p:ext>
    </p:extLst>
  </p:cSld>
  <p:clrMapOvr>
    <a:masterClrMapping/>
  </p:clrMapOvr>
  <p:transition/>
</p:sld>
</file>

<file path=ppt/tags/tag1.xml><?xml version="1.0" encoding="utf-8"?>
<p:tagLst xmlns:a="http://schemas.openxmlformats.org/drawingml/2006/main" xmlns:r="http://schemas.openxmlformats.org/officeDocument/2006/relationships" xmlns:p="http://schemas.openxmlformats.org/presentationml/2006/main">
  <p:tag name="ISLIDE.VECTOR" val="#209360;"/>
</p:tagLst>
</file>

<file path=ppt/theme/theme1.xml><?xml version="1.0" encoding="utf-8"?>
<a:theme xmlns:a="http://schemas.openxmlformats.org/drawingml/2006/main" name="個體">
  <a:themeElements>
    <a:clrScheme name="Simple Light">
      <a:dk1>
        <a:srgbClr val="7C7C7C"/>
      </a:dk1>
      <a:lt1>
        <a:srgbClr val="FFFFFF"/>
      </a:lt1>
      <a:dk2>
        <a:srgbClr val="7C7C7C"/>
      </a:dk2>
      <a:lt2>
        <a:srgbClr val="F3F3F3"/>
      </a:lt2>
      <a:accent1>
        <a:srgbClr val="4D8CF5"/>
      </a:accent1>
      <a:accent2>
        <a:srgbClr val="34A853"/>
      </a:accent2>
      <a:accent3>
        <a:srgbClr val="FBBC05"/>
      </a:accent3>
      <a:accent4>
        <a:srgbClr val="EA4335"/>
      </a:accent4>
      <a:accent5>
        <a:srgbClr val="F1F1F1"/>
      </a:accent5>
      <a:accent6>
        <a:srgbClr val="1C1C3D"/>
      </a:accent6>
      <a:hlink>
        <a:srgbClr val="7C7C7C"/>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個體" id="{12F037BD-D84F-4BD2-B0FF-5F3F5E8F9A2C}" vid="{7ADCD119-5067-4038-B641-F14C74824682}"/>
    </a:ext>
  </a:ext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個體</Template>
  <TotalTime>8224</TotalTime>
  <Words>4761</Words>
  <Application>Microsoft Office PowerPoint</Application>
  <PresentationFormat>寬螢幕</PresentationFormat>
  <Paragraphs>376</Paragraphs>
  <Slides>71</Slides>
  <Notes>56</Notes>
  <HiddenSlides>0</HiddenSlides>
  <MMClips>0</MMClips>
  <ScaleCrop>false</ScaleCrop>
  <HeadingPairs>
    <vt:vector size="6" baseType="variant">
      <vt:variant>
        <vt:lpstr>使用字型</vt:lpstr>
      </vt:variant>
      <vt:variant>
        <vt:i4>9</vt:i4>
      </vt:variant>
      <vt:variant>
        <vt:lpstr>佈景主題</vt:lpstr>
      </vt:variant>
      <vt:variant>
        <vt:i4>1</vt:i4>
      </vt:variant>
      <vt:variant>
        <vt:lpstr>投影片標題</vt:lpstr>
      </vt:variant>
      <vt:variant>
        <vt:i4>71</vt:i4>
      </vt:variant>
    </vt:vector>
  </HeadingPairs>
  <TitlesOfParts>
    <vt:vector size="81" baseType="lpstr">
      <vt:lpstr>微軟正黑體</vt:lpstr>
      <vt:lpstr>標楷體</vt:lpstr>
      <vt:lpstr>Arial</vt:lpstr>
      <vt:lpstr>Arial Black</vt:lpstr>
      <vt:lpstr>Calibri</vt:lpstr>
      <vt:lpstr>Times New Roman</vt:lpstr>
      <vt:lpstr>Ubuntu</vt:lpstr>
      <vt:lpstr>Ubuntu Light</vt:lpstr>
      <vt:lpstr>Wingdings</vt:lpstr>
      <vt:lpstr>個體</vt:lpstr>
      <vt:lpstr>PowerPoint 簡報</vt:lpstr>
      <vt:lpstr>PowerPoint 簡報</vt:lpstr>
      <vt:lpstr>你想要…  3S的幸褔工作嗎?</vt:lpstr>
      <vt:lpstr>PowerPoint 簡報</vt:lpstr>
      <vt:lpstr>求職前3大準備-3備</vt:lpstr>
      <vt:lpstr>PowerPoint 簡報</vt:lpstr>
      <vt:lpstr>PowerPoint 簡報</vt:lpstr>
      <vt:lpstr>簽約之前:想清楚</vt:lpstr>
      <vt:lpstr>簽約之前:想清楚</vt:lpstr>
      <vt:lpstr>PowerPoint 簡報</vt:lpstr>
      <vt:lpstr>PowerPoint 簡報</vt:lpstr>
      <vt:lpstr>PowerPoint 簡報</vt:lpstr>
      <vt:lpstr>PowerPoint 簡報</vt:lpstr>
      <vt:lpstr>工作之後:多留意</vt:lpstr>
      <vt:lpstr>PowerPoint 簡報</vt:lpstr>
      <vt:lpstr>PowerPoint 簡報</vt:lpstr>
      <vt:lpstr>PowerPoint 簡報</vt:lpstr>
      <vt:lpstr>PowerPoint 簡報</vt:lpstr>
      <vt:lpstr>PowerPoint 簡報</vt:lpstr>
      <vt:lpstr>PowerPoint 簡報</vt:lpstr>
      <vt:lpstr>勞工退休金 資方最少提撥6％ 繳到你的「可攜式個人退休金帳戶」 </vt:lpstr>
      <vt:lpstr>PowerPoint 簡報</vt:lpstr>
      <vt:lpstr>PowerPoint 簡報</vt:lpstr>
      <vt:lpstr>PowerPoint 簡報</vt:lpstr>
      <vt:lpstr>PowerPoint 簡報</vt:lpstr>
      <vt:lpstr>PowerPoint 簡報</vt:lpstr>
      <vt:lpstr>PowerPoint 簡報</vt:lpstr>
      <vt:lpstr>PowerPoint 簡報</vt:lpstr>
      <vt:lpstr>PowerPoint 簡報</vt:lpstr>
      <vt:lpstr>  一例一休</vt:lpstr>
      <vt:lpstr>PowerPoint 簡報</vt:lpstr>
      <vt:lpstr>PowerPoint 簡報</vt:lpstr>
      <vt:lpstr>PowerPoint 簡報</vt:lpstr>
      <vt:lpstr>PowerPoint 簡報</vt:lpstr>
      <vt:lpstr>PowerPoint 簡報</vt:lpstr>
      <vt:lpstr>PowerPoint 簡報</vt:lpstr>
      <vt:lpstr>颱風假不是假</vt:lpstr>
      <vt:lpstr>PowerPoint 簡報</vt:lpstr>
      <vt:lpstr>　 </vt:lpstr>
      <vt:lpstr>休息日加班費計算</vt:lpstr>
      <vt:lpstr>例假日、國定假日、特休 加班費</vt:lpstr>
      <vt:lpstr>PowerPoint 簡報</vt:lpstr>
      <vt:lpstr>PowerPoint 簡報</vt:lpstr>
      <vt:lpstr>變形工時</vt:lpstr>
      <vt:lpstr>誰可以變形</vt:lpstr>
      <vt:lpstr>四週變形工時要怎麼變</vt:lpstr>
      <vt:lpstr>四週變形工時圖示</vt:lpstr>
      <vt:lpstr>職業災害如何認定</vt:lpstr>
      <vt:lpstr>PowerPoint 簡報</vt:lpstr>
      <vt:lpstr>PowerPoint 簡報</vt:lpstr>
      <vt:lpstr>職災認定放寬受惠族群</vt:lpstr>
      <vt:lpstr>PowerPoint 簡報</vt:lpstr>
      <vt:lpstr>PowerPoint 簡報</vt:lpstr>
      <vt:lpstr>PowerPoint 簡報</vt:lpstr>
      <vt:lpstr>PowerPoint 簡報</vt:lpstr>
      <vt:lpstr>PowerPoint 簡報</vt:lpstr>
      <vt:lpstr>PowerPoint 簡報</vt:lpstr>
      <vt:lpstr>PowerPoint 簡報</vt:lpstr>
      <vt:lpstr>職災保護重要提醒</vt:lpstr>
      <vt:lpstr>PowerPoint 簡報</vt:lpstr>
      <vt:lpstr>PowerPoint 簡報</vt:lpstr>
      <vt:lpstr>PowerPoint 簡報</vt:lpstr>
      <vt:lpstr>PowerPoint 簡報</vt:lpstr>
      <vt:lpstr>PowerPoint 簡報</vt:lpstr>
      <vt:lpstr>發生勞資爭議怎麼辦？</vt:lpstr>
      <vt:lpstr>PowerPoint 簡報</vt:lpstr>
      <vt:lpstr>市話及手機在本市境內請直接撥打 </vt:lpstr>
      <vt:lpstr>PowerPoint 簡報</vt:lpstr>
      <vt:lpstr>憲法保障結社自由權 所以勞方自由組成工會 資方不能拒絕!</vt:lpstr>
      <vt:lpstr>PowerPoint 簡報</vt:lpstr>
      <vt:lpstr>PowerPoint 簡報</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畢業生的下一站幸福 </dc:title>
  <dc:creator>scvs</dc:creator>
  <cp:lastModifiedBy>楊濟瑜</cp:lastModifiedBy>
  <cp:revision>708</cp:revision>
  <dcterms:created xsi:type="dcterms:W3CDTF">2013-05-04T06:04:26Z</dcterms:created>
  <dcterms:modified xsi:type="dcterms:W3CDTF">2026-08-14T07:26:41Z</dcterms:modified>
</cp:coreProperties>
</file>