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97" r:id="rId9"/>
    <p:sldId id="295" r:id="rId10"/>
    <p:sldId id="288" r:id="rId11"/>
    <p:sldId id="305" r:id="rId12"/>
    <p:sldId id="306" r:id="rId13"/>
    <p:sldId id="287" r:id="rId14"/>
    <p:sldId id="308" r:id="rId15"/>
    <p:sldId id="309" r:id="rId16"/>
    <p:sldId id="311" r:id="rId17"/>
    <p:sldId id="310" r:id="rId18"/>
    <p:sldId id="285" r:id="rId19"/>
    <p:sldId id="293" r:id="rId20"/>
    <p:sldId id="291" r:id="rId21"/>
    <p:sldId id="307" r:id="rId22"/>
    <p:sldId id="289" r:id="rId23"/>
    <p:sldId id="294" r:id="rId24"/>
    <p:sldId id="265" r:id="rId25"/>
    <p:sldId id="266" r:id="rId26"/>
  </p:sldIdLst>
  <p:sldSz cx="18288000" cy="10287000"/>
  <p:notesSz cx="6797675" cy="9928225"/>
  <p:embeddedFontLst>
    <p:embeddedFont>
      <p:font typeface="Arial Black" panose="020B0A04020102020204" pitchFamily="34" charset="0"/>
      <p:bold r:id="rId28"/>
    </p:embeddedFont>
    <p:embeddedFont>
      <p:font typeface="微軟正黑體" panose="020B0604030504040204" pitchFamily="34" charset="-120"/>
      <p:regular r:id="rId29"/>
      <p:bold r:id="rId30"/>
    </p:embeddedFont>
    <p:embeddedFont>
      <p:font typeface="標楷體" panose="03000509000000000000" pitchFamily="65" charset="-12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17375C9-47F0-4223-A1CE-987DDCD144AA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97"/>
            <p14:sldId id="295"/>
            <p14:sldId id="288"/>
            <p14:sldId id="305"/>
            <p14:sldId id="306"/>
            <p14:sldId id="287"/>
            <p14:sldId id="308"/>
            <p14:sldId id="309"/>
            <p14:sldId id="311"/>
            <p14:sldId id="310"/>
            <p14:sldId id="285"/>
            <p14:sldId id="293"/>
            <p14:sldId id="291"/>
            <p14:sldId id="307"/>
            <p14:sldId id="289"/>
            <p14:sldId id="29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72" userDrawn="1">
          <p15:clr>
            <a:srgbClr val="A4A3A4"/>
          </p15:clr>
        </p15:guide>
        <p15:guide id="2" pos="2016" userDrawn="1">
          <p15:clr>
            <a:srgbClr val="A4A3A4"/>
          </p15:clr>
        </p15:guide>
        <p15:guide id="3" orient="horz" pos="3960" userDrawn="1">
          <p15:clr>
            <a:srgbClr val="A4A3A4"/>
          </p15:clr>
        </p15:guide>
        <p15:guide id="4" pos="73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FF"/>
    <a:srgbClr val="FFCFFB"/>
    <a:srgbClr val="F9DCA8"/>
    <a:srgbClr val="D9ECFA"/>
    <a:srgbClr val="FB8B98"/>
    <a:srgbClr val="607782"/>
    <a:srgbClr val="EFA011"/>
    <a:srgbClr val="FFD0FC"/>
    <a:srgbClr val="AD89AC"/>
    <a:srgbClr val="AE8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92" autoAdjust="0"/>
    <p:restoredTop sz="73458" autoAdjust="0"/>
  </p:normalViewPr>
  <p:slideViewPr>
    <p:cSldViewPr>
      <p:cViewPr varScale="1">
        <p:scale>
          <a:sx n="69" d="100"/>
          <a:sy n="69" d="100"/>
        </p:scale>
        <p:origin x="480" y="-234"/>
      </p:cViewPr>
      <p:guideLst>
        <p:guide orient="horz" pos="1272"/>
        <p:guide pos="2016"/>
        <p:guide orient="horz" pos="3960"/>
        <p:guide pos="7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5F5F1-50C1-49A7-B801-7932DDF24C9F}" type="datetimeFigureOut">
              <a:rPr lang="zh-TW" altLang="en-US" smtClean="0"/>
              <a:t>2026/8/12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92622-651B-4CF8-8E59-FC948D0175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8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6005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249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國中九年級，但其他人也可以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7825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455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953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7134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92622-651B-4CF8-8E59-FC948D017593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80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microsoft.com/office/2007/relationships/hdphoto" Target="../media/hdphoto1.wdp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5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2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1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1.svg"/><Relationship Id="rId7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image" Target="../media/image64.png"/><Relationship Id="rId10" Type="http://schemas.microsoft.com/office/2007/relationships/hdphoto" Target="../media/hdphoto8.wdp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70.png"/><Relationship Id="rId4" Type="http://schemas.openxmlformats.org/officeDocument/2006/relationships/image" Target="../media/image3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73.png"/><Relationship Id="rId4" Type="http://schemas.openxmlformats.org/officeDocument/2006/relationships/image" Target="../media/image3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1.svg"/><Relationship Id="rId7" Type="http://schemas.openxmlformats.org/officeDocument/2006/relationships/image" Target="../media/image1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34.jpg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openxmlformats.org/officeDocument/2006/relationships/image" Target="../media/image29.svg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6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2.sv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microsoft.com/office/2007/relationships/hdphoto" Target="../media/hdphoto6.wdp"/><Relationship Id="rId10" Type="http://schemas.openxmlformats.org/officeDocument/2006/relationships/image" Target="../media/image44.sv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49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3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17.svg"/><Relationship Id="rId4" Type="http://schemas.openxmlformats.org/officeDocument/2006/relationships/image" Target="../media/image31.sv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-280256" y="5880956"/>
            <a:ext cx="4415070" cy="644535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791135" y="3141313"/>
            <a:ext cx="9144000" cy="2297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b="1" dirty="0" err="1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國中勞</a:t>
            </a:r>
            <a:r>
              <a:rPr lang="zh-TW" altLang="en-US" sz="60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動</a:t>
            </a:r>
            <a:r>
              <a:rPr lang="en-US" sz="60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權</a:t>
            </a:r>
            <a:r>
              <a:rPr lang="zh-TW" altLang="en-US" sz="60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益</a:t>
            </a:r>
            <a:r>
              <a:rPr lang="en-US" sz="6000" b="1" dirty="0" err="1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課程</a:t>
            </a:r>
            <a:r>
              <a:rPr lang="zh-TW" altLang="en-US" sz="60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實施計畫</a:t>
            </a:r>
            <a:endParaRPr lang="en-US" sz="6000" b="1" dirty="0">
              <a:ln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6000" b="1" dirty="0">
                <a:ln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ea"/>
                <a:sym typeface="+mn-lt"/>
              </a:rPr>
              <a:t>業務聯繫會議</a:t>
            </a:r>
            <a:endParaRPr lang="en-US" sz="6000" b="1" dirty="0">
              <a:ln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449050">
            <a:off x="838200" y="0"/>
            <a:ext cx="4608774" cy="134073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20449414">
            <a:off x="2059830" y="190951"/>
            <a:ext cx="1941781" cy="88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799" b="1" dirty="0">
                <a:solidFill>
                  <a:srgbClr val="607782"/>
                </a:solidFill>
                <a:cs typeface="+mn-ea"/>
                <a:sym typeface="+mn-lt"/>
              </a:rPr>
              <a:t>NTPC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30515" y="6309754"/>
            <a:ext cx="3490685" cy="731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999" b="1" dirty="0">
                <a:cs typeface="+mn-ea"/>
                <a:sym typeface="+mn-lt"/>
              </a:rPr>
              <a:t>115/2/11</a:t>
            </a:r>
            <a:r>
              <a:rPr lang="zh-TW" altLang="en-US" sz="3999" b="1" dirty="0">
                <a:cs typeface="+mn-ea"/>
                <a:sym typeface="+mn-lt"/>
              </a:rPr>
              <a:t>下午</a:t>
            </a:r>
            <a:r>
              <a:rPr lang="en-US" sz="3999" b="1" dirty="0">
                <a:cs typeface="+mn-ea"/>
                <a:sym typeface="+mn-lt"/>
              </a:rPr>
              <a:t>  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687765">
            <a:off x="14020800" y="8948080"/>
            <a:ext cx="4608774" cy="134073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20688129">
            <a:off x="15341971" y="9181856"/>
            <a:ext cx="1941781" cy="88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799" b="1" dirty="0">
                <a:solidFill>
                  <a:srgbClr val="607782"/>
                </a:solidFill>
                <a:cs typeface="+mn-ea"/>
                <a:sym typeface="+mn-lt"/>
              </a:rPr>
              <a:t>NTPC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695972" y="7161077"/>
            <a:ext cx="5486400" cy="639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499" b="1" dirty="0" err="1">
                <a:cs typeface="+mn-ea"/>
                <a:sym typeface="+mn-lt"/>
              </a:rPr>
              <a:t>主辦：新北勞工</a:t>
            </a:r>
            <a:r>
              <a:rPr lang="zh-TW" altLang="en-US" sz="3499" b="1" dirty="0">
                <a:cs typeface="+mn-ea"/>
                <a:sym typeface="+mn-lt"/>
              </a:rPr>
              <a:t>局、</a:t>
            </a:r>
            <a:r>
              <a:rPr lang="en-US" sz="3499" b="1" dirty="0" err="1">
                <a:cs typeface="+mn-ea"/>
                <a:sym typeface="+mn-lt"/>
              </a:rPr>
              <a:t>教育局</a:t>
            </a:r>
            <a:endParaRPr lang="en-US" sz="3499" b="1" dirty="0">
              <a:cs typeface="+mn-ea"/>
              <a:sym typeface="+mn-lt"/>
            </a:endParaRPr>
          </a:p>
        </p:txBody>
      </p:sp>
      <p:sp>
        <p:nvSpPr>
          <p:cNvPr id="15" name="Freeform 15"/>
          <p:cNvSpPr/>
          <p:nvPr/>
        </p:nvSpPr>
        <p:spPr>
          <a:xfrm rot="20547609">
            <a:off x="11742366" y="2252548"/>
            <a:ext cx="6377088" cy="5079547"/>
          </a:xfrm>
          <a:custGeom>
            <a:avLst/>
            <a:gdLst/>
            <a:ahLst/>
            <a:cxnLst/>
            <a:rect l="l" t="t" r="r" b="b"/>
            <a:pathLst>
              <a:path w="2377441" h="2009140">
                <a:moveTo>
                  <a:pt x="2376170" y="1778000"/>
                </a:moveTo>
                <a:cubicBezTo>
                  <a:pt x="2374900" y="1276350"/>
                  <a:pt x="2359660" y="598170"/>
                  <a:pt x="2359660" y="97790"/>
                </a:cubicBezTo>
                <a:cubicBezTo>
                  <a:pt x="2359660" y="90170"/>
                  <a:pt x="2360930" y="82550"/>
                  <a:pt x="2360930" y="76200"/>
                </a:cubicBezTo>
                <a:cubicBezTo>
                  <a:pt x="2359660" y="74930"/>
                  <a:pt x="2358390" y="74930"/>
                  <a:pt x="2357120" y="73660"/>
                </a:cubicBezTo>
                <a:cubicBezTo>
                  <a:pt x="2357120" y="73660"/>
                  <a:pt x="2355850" y="74930"/>
                  <a:pt x="2355850" y="76200"/>
                </a:cubicBezTo>
                <a:cubicBezTo>
                  <a:pt x="2353310" y="82550"/>
                  <a:pt x="2348230" y="82550"/>
                  <a:pt x="2343150" y="82550"/>
                </a:cubicBezTo>
                <a:cubicBezTo>
                  <a:pt x="2336800" y="81280"/>
                  <a:pt x="2330450" y="74930"/>
                  <a:pt x="2322830" y="77470"/>
                </a:cubicBezTo>
                <a:cubicBezTo>
                  <a:pt x="2320290" y="78740"/>
                  <a:pt x="2315210" y="76200"/>
                  <a:pt x="2313940" y="73660"/>
                </a:cubicBezTo>
                <a:cubicBezTo>
                  <a:pt x="2310130" y="68580"/>
                  <a:pt x="2305050" y="68580"/>
                  <a:pt x="2299970" y="71120"/>
                </a:cubicBezTo>
                <a:cubicBezTo>
                  <a:pt x="2297430" y="72390"/>
                  <a:pt x="2294890" y="71120"/>
                  <a:pt x="2292350" y="71120"/>
                </a:cubicBezTo>
                <a:cubicBezTo>
                  <a:pt x="2288540" y="71120"/>
                  <a:pt x="2283460" y="69850"/>
                  <a:pt x="2279650" y="68580"/>
                </a:cubicBezTo>
                <a:cubicBezTo>
                  <a:pt x="2278380" y="68580"/>
                  <a:pt x="2275840" y="67310"/>
                  <a:pt x="2274570" y="67310"/>
                </a:cubicBezTo>
                <a:cubicBezTo>
                  <a:pt x="2270760" y="66040"/>
                  <a:pt x="2266950" y="62230"/>
                  <a:pt x="2263140" y="67310"/>
                </a:cubicBezTo>
                <a:cubicBezTo>
                  <a:pt x="2263140" y="67310"/>
                  <a:pt x="2260600" y="67310"/>
                  <a:pt x="2259330" y="66040"/>
                </a:cubicBezTo>
                <a:cubicBezTo>
                  <a:pt x="2258060" y="63500"/>
                  <a:pt x="2256790" y="59690"/>
                  <a:pt x="2255520" y="57150"/>
                </a:cubicBezTo>
                <a:cubicBezTo>
                  <a:pt x="2252980" y="53340"/>
                  <a:pt x="2252980" y="46990"/>
                  <a:pt x="2249170" y="44450"/>
                </a:cubicBezTo>
                <a:cubicBezTo>
                  <a:pt x="2246630" y="43180"/>
                  <a:pt x="2245360" y="41910"/>
                  <a:pt x="2244090" y="39370"/>
                </a:cubicBezTo>
                <a:cubicBezTo>
                  <a:pt x="2244090" y="38100"/>
                  <a:pt x="2241550" y="36830"/>
                  <a:pt x="2241550" y="35560"/>
                </a:cubicBezTo>
                <a:lnTo>
                  <a:pt x="2237740" y="31750"/>
                </a:lnTo>
                <a:cubicBezTo>
                  <a:pt x="2236470" y="29210"/>
                  <a:pt x="2235200" y="25400"/>
                  <a:pt x="2232660" y="24130"/>
                </a:cubicBezTo>
                <a:cubicBezTo>
                  <a:pt x="2227580" y="20320"/>
                  <a:pt x="2226310" y="15240"/>
                  <a:pt x="2228850" y="8890"/>
                </a:cubicBezTo>
                <a:cubicBezTo>
                  <a:pt x="2225040" y="7620"/>
                  <a:pt x="2222500" y="5080"/>
                  <a:pt x="2218690" y="5080"/>
                </a:cubicBezTo>
                <a:cubicBezTo>
                  <a:pt x="2203450" y="6350"/>
                  <a:pt x="2186940" y="8890"/>
                  <a:pt x="2171700" y="10160"/>
                </a:cubicBezTo>
                <a:cubicBezTo>
                  <a:pt x="2169160" y="10160"/>
                  <a:pt x="2165350" y="11430"/>
                  <a:pt x="2164080" y="12700"/>
                </a:cubicBezTo>
                <a:cubicBezTo>
                  <a:pt x="2153920" y="19050"/>
                  <a:pt x="2143760" y="13970"/>
                  <a:pt x="2133600" y="12700"/>
                </a:cubicBezTo>
                <a:cubicBezTo>
                  <a:pt x="2125980" y="12700"/>
                  <a:pt x="2118360" y="8890"/>
                  <a:pt x="2110740" y="7620"/>
                </a:cubicBezTo>
                <a:cubicBezTo>
                  <a:pt x="2101850" y="6350"/>
                  <a:pt x="2094230" y="7620"/>
                  <a:pt x="2085340" y="6350"/>
                </a:cubicBezTo>
                <a:cubicBezTo>
                  <a:pt x="2084070" y="6350"/>
                  <a:pt x="2082800" y="5080"/>
                  <a:pt x="2081530" y="3810"/>
                </a:cubicBezTo>
                <a:cubicBezTo>
                  <a:pt x="2078990" y="0"/>
                  <a:pt x="2073910" y="1270"/>
                  <a:pt x="2071370" y="2540"/>
                </a:cubicBezTo>
                <a:cubicBezTo>
                  <a:pt x="2067560" y="5080"/>
                  <a:pt x="2066290" y="8890"/>
                  <a:pt x="2063750" y="12700"/>
                </a:cubicBezTo>
                <a:cubicBezTo>
                  <a:pt x="2057400" y="13970"/>
                  <a:pt x="2048510" y="15240"/>
                  <a:pt x="2042160" y="19050"/>
                </a:cubicBezTo>
                <a:cubicBezTo>
                  <a:pt x="2037080" y="21590"/>
                  <a:pt x="2034540" y="22860"/>
                  <a:pt x="2030730" y="20320"/>
                </a:cubicBezTo>
                <a:lnTo>
                  <a:pt x="2029460" y="21590"/>
                </a:lnTo>
                <a:cubicBezTo>
                  <a:pt x="2032000" y="24130"/>
                  <a:pt x="2033270" y="27940"/>
                  <a:pt x="2035810" y="30480"/>
                </a:cubicBezTo>
                <a:cubicBezTo>
                  <a:pt x="2032000" y="31750"/>
                  <a:pt x="2026920" y="34290"/>
                  <a:pt x="2024380" y="33020"/>
                </a:cubicBezTo>
                <a:cubicBezTo>
                  <a:pt x="2018030" y="31750"/>
                  <a:pt x="2015490" y="34290"/>
                  <a:pt x="2010410" y="36830"/>
                </a:cubicBezTo>
                <a:cubicBezTo>
                  <a:pt x="2005330" y="40640"/>
                  <a:pt x="1998980" y="43180"/>
                  <a:pt x="1993900" y="45720"/>
                </a:cubicBezTo>
                <a:cubicBezTo>
                  <a:pt x="1992630" y="45720"/>
                  <a:pt x="1991360" y="45720"/>
                  <a:pt x="1990090" y="44450"/>
                </a:cubicBezTo>
                <a:cubicBezTo>
                  <a:pt x="1988820" y="44450"/>
                  <a:pt x="1987550" y="43180"/>
                  <a:pt x="1987550" y="43180"/>
                </a:cubicBezTo>
                <a:cubicBezTo>
                  <a:pt x="1981200" y="45720"/>
                  <a:pt x="1974850" y="48260"/>
                  <a:pt x="1968500" y="45720"/>
                </a:cubicBezTo>
                <a:cubicBezTo>
                  <a:pt x="1967230" y="45720"/>
                  <a:pt x="1967230" y="46990"/>
                  <a:pt x="1965960" y="46990"/>
                </a:cubicBezTo>
                <a:cubicBezTo>
                  <a:pt x="1958340" y="49530"/>
                  <a:pt x="1953260" y="58420"/>
                  <a:pt x="1943100" y="58420"/>
                </a:cubicBezTo>
                <a:cubicBezTo>
                  <a:pt x="1935480" y="58420"/>
                  <a:pt x="1927860" y="64770"/>
                  <a:pt x="1920240" y="64770"/>
                </a:cubicBezTo>
                <a:cubicBezTo>
                  <a:pt x="1911350" y="66040"/>
                  <a:pt x="1903730" y="68580"/>
                  <a:pt x="1896110" y="72390"/>
                </a:cubicBezTo>
                <a:cubicBezTo>
                  <a:pt x="1893570" y="73660"/>
                  <a:pt x="1891030" y="73660"/>
                  <a:pt x="1889760" y="73660"/>
                </a:cubicBezTo>
                <a:cubicBezTo>
                  <a:pt x="1883410" y="71120"/>
                  <a:pt x="1879600" y="74930"/>
                  <a:pt x="1877060" y="78740"/>
                </a:cubicBezTo>
                <a:cubicBezTo>
                  <a:pt x="1870710" y="87630"/>
                  <a:pt x="1860550" y="90170"/>
                  <a:pt x="1851660" y="92710"/>
                </a:cubicBezTo>
                <a:cubicBezTo>
                  <a:pt x="1840230" y="95250"/>
                  <a:pt x="1828800" y="96520"/>
                  <a:pt x="1817370" y="97790"/>
                </a:cubicBezTo>
                <a:cubicBezTo>
                  <a:pt x="1816100" y="97790"/>
                  <a:pt x="1814830" y="101600"/>
                  <a:pt x="1812290" y="102870"/>
                </a:cubicBezTo>
                <a:cubicBezTo>
                  <a:pt x="1811020" y="102870"/>
                  <a:pt x="1809750" y="101600"/>
                  <a:pt x="1809750" y="101600"/>
                </a:cubicBezTo>
                <a:cubicBezTo>
                  <a:pt x="1803400" y="109220"/>
                  <a:pt x="1799590" y="120650"/>
                  <a:pt x="1786890" y="119380"/>
                </a:cubicBezTo>
                <a:lnTo>
                  <a:pt x="1785620" y="119380"/>
                </a:lnTo>
                <a:cubicBezTo>
                  <a:pt x="1775460" y="125730"/>
                  <a:pt x="1765300" y="123190"/>
                  <a:pt x="1756410" y="120650"/>
                </a:cubicBezTo>
                <a:cubicBezTo>
                  <a:pt x="1753870" y="120650"/>
                  <a:pt x="1750060" y="118110"/>
                  <a:pt x="1748790" y="115570"/>
                </a:cubicBezTo>
                <a:cubicBezTo>
                  <a:pt x="1744980" y="107950"/>
                  <a:pt x="1734820" y="105410"/>
                  <a:pt x="1727200" y="107950"/>
                </a:cubicBezTo>
                <a:cubicBezTo>
                  <a:pt x="1720850" y="110490"/>
                  <a:pt x="1714500" y="111760"/>
                  <a:pt x="1708150" y="114300"/>
                </a:cubicBezTo>
                <a:cubicBezTo>
                  <a:pt x="1697990" y="116840"/>
                  <a:pt x="1689100" y="118110"/>
                  <a:pt x="1678940" y="113030"/>
                </a:cubicBezTo>
                <a:cubicBezTo>
                  <a:pt x="1668780" y="107950"/>
                  <a:pt x="1661160" y="111760"/>
                  <a:pt x="1656080" y="123190"/>
                </a:cubicBezTo>
                <a:cubicBezTo>
                  <a:pt x="1652270" y="130810"/>
                  <a:pt x="1642109" y="132080"/>
                  <a:pt x="1635759" y="125730"/>
                </a:cubicBezTo>
                <a:cubicBezTo>
                  <a:pt x="1631949" y="121920"/>
                  <a:pt x="1629409" y="123190"/>
                  <a:pt x="1625599" y="125730"/>
                </a:cubicBezTo>
                <a:lnTo>
                  <a:pt x="1617979" y="133350"/>
                </a:lnTo>
                <a:cubicBezTo>
                  <a:pt x="1616709" y="134620"/>
                  <a:pt x="1614169" y="134620"/>
                  <a:pt x="1612899" y="134620"/>
                </a:cubicBezTo>
                <a:lnTo>
                  <a:pt x="1605279" y="134620"/>
                </a:lnTo>
                <a:cubicBezTo>
                  <a:pt x="1600199" y="134620"/>
                  <a:pt x="1595119" y="133350"/>
                  <a:pt x="1590040" y="132080"/>
                </a:cubicBezTo>
                <a:cubicBezTo>
                  <a:pt x="1583690" y="130810"/>
                  <a:pt x="1578609" y="127000"/>
                  <a:pt x="1572259" y="125730"/>
                </a:cubicBezTo>
                <a:cubicBezTo>
                  <a:pt x="1562099" y="124460"/>
                  <a:pt x="1559559" y="115570"/>
                  <a:pt x="1555749" y="109220"/>
                </a:cubicBezTo>
                <a:cubicBezTo>
                  <a:pt x="1553209" y="105410"/>
                  <a:pt x="1548129" y="100330"/>
                  <a:pt x="1543049" y="101600"/>
                </a:cubicBezTo>
                <a:cubicBezTo>
                  <a:pt x="1537969" y="104140"/>
                  <a:pt x="1532889" y="101600"/>
                  <a:pt x="1529079" y="100330"/>
                </a:cubicBezTo>
                <a:cubicBezTo>
                  <a:pt x="1527809" y="100330"/>
                  <a:pt x="1525269" y="99060"/>
                  <a:pt x="1523999" y="99060"/>
                </a:cubicBezTo>
                <a:cubicBezTo>
                  <a:pt x="1515109" y="96520"/>
                  <a:pt x="1508759" y="101600"/>
                  <a:pt x="1502409" y="107950"/>
                </a:cubicBezTo>
                <a:lnTo>
                  <a:pt x="1497329" y="113030"/>
                </a:lnTo>
                <a:cubicBezTo>
                  <a:pt x="1496059" y="114300"/>
                  <a:pt x="1496059" y="116840"/>
                  <a:pt x="1494790" y="118110"/>
                </a:cubicBezTo>
                <a:cubicBezTo>
                  <a:pt x="1487170" y="124460"/>
                  <a:pt x="1479550" y="121920"/>
                  <a:pt x="1470659" y="118110"/>
                </a:cubicBezTo>
                <a:cubicBezTo>
                  <a:pt x="1463040" y="114300"/>
                  <a:pt x="1454149" y="118110"/>
                  <a:pt x="1451609" y="125730"/>
                </a:cubicBezTo>
                <a:cubicBezTo>
                  <a:pt x="1450340" y="130810"/>
                  <a:pt x="1449070" y="134620"/>
                  <a:pt x="1442720" y="137160"/>
                </a:cubicBezTo>
                <a:cubicBezTo>
                  <a:pt x="1436370" y="140970"/>
                  <a:pt x="1428750" y="143510"/>
                  <a:pt x="1427480" y="152400"/>
                </a:cubicBezTo>
                <a:cubicBezTo>
                  <a:pt x="1427480" y="153670"/>
                  <a:pt x="1426210" y="154940"/>
                  <a:pt x="1424940" y="154940"/>
                </a:cubicBezTo>
                <a:cubicBezTo>
                  <a:pt x="1421130" y="156210"/>
                  <a:pt x="1418590" y="157480"/>
                  <a:pt x="1414780" y="158750"/>
                </a:cubicBezTo>
                <a:lnTo>
                  <a:pt x="1403350" y="158750"/>
                </a:lnTo>
                <a:cubicBezTo>
                  <a:pt x="1395730" y="157480"/>
                  <a:pt x="1388110" y="154940"/>
                  <a:pt x="1380490" y="153670"/>
                </a:cubicBezTo>
                <a:cubicBezTo>
                  <a:pt x="1371600" y="152400"/>
                  <a:pt x="1363979" y="157480"/>
                  <a:pt x="1355090" y="158750"/>
                </a:cubicBezTo>
                <a:lnTo>
                  <a:pt x="1353820" y="160020"/>
                </a:lnTo>
                <a:cubicBezTo>
                  <a:pt x="1351280" y="163830"/>
                  <a:pt x="1347470" y="162560"/>
                  <a:pt x="1344930" y="160020"/>
                </a:cubicBezTo>
                <a:cubicBezTo>
                  <a:pt x="1339850" y="154940"/>
                  <a:pt x="1330960" y="153670"/>
                  <a:pt x="1324610" y="156210"/>
                </a:cubicBezTo>
                <a:cubicBezTo>
                  <a:pt x="1316990" y="160020"/>
                  <a:pt x="1309370" y="162560"/>
                  <a:pt x="1301750" y="165100"/>
                </a:cubicBezTo>
                <a:cubicBezTo>
                  <a:pt x="1299210" y="165100"/>
                  <a:pt x="1296670" y="163830"/>
                  <a:pt x="1295400" y="163830"/>
                </a:cubicBezTo>
                <a:cubicBezTo>
                  <a:pt x="1292860" y="163830"/>
                  <a:pt x="1289050" y="162560"/>
                  <a:pt x="1287780" y="163830"/>
                </a:cubicBezTo>
                <a:cubicBezTo>
                  <a:pt x="1277620" y="171450"/>
                  <a:pt x="1267460" y="168910"/>
                  <a:pt x="1258570" y="163830"/>
                </a:cubicBezTo>
                <a:cubicBezTo>
                  <a:pt x="1253490" y="161290"/>
                  <a:pt x="1245870" y="158750"/>
                  <a:pt x="1243330" y="151130"/>
                </a:cubicBezTo>
                <a:cubicBezTo>
                  <a:pt x="1242060" y="146050"/>
                  <a:pt x="1236980" y="140970"/>
                  <a:pt x="1233170" y="137160"/>
                </a:cubicBezTo>
                <a:cubicBezTo>
                  <a:pt x="1226820" y="130810"/>
                  <a:pt x="1220470" y="121920"/>
                  <a:pt x="1209040" y="121920"/>
                </a:cubicBezTo>
                <a:cubicBezTo>
                  <a:pt x="1206500" y="121920"/>
                  <a:pt x="1203959" y="116840"/>
                  <a:pt x="1202690" y="118110"/>
                </a:cubicBezTo>
                <a:cubicBezTo>
                  <a:pt x="1197609" y="119380"/>
                  <a:pt x="1197609" y="116840"/>
                  <a:pt x="1195070" y="114300"/>
                </a:cubicBezTo>
                <a:cubicBezTo>
                  <a:pt x="1192530" y="111760"/>
                  <a:pt x="1188720" y="109220"/>
                  <a:pt x="1186180" y="105410"/>
                </a:cubicBezTo>
                <a:cubicBezTo>
                  <a:pt x="1182370" y="100330"/>
                  <a:pt x="1178560" y="93980"/>
                  <a:pt x="1174750" y="88900"/>
                </a:cubicBezTo>
                <a:cubicBezTo>
                  <a:pt x="1170940" y="83820"/>
                  <a:pt x="1168400" y="77470"/>
                  <a:pt x="1164590" y="72390"/>
                </a:cubicBezTo>
                <a:cubicBezTo>
                  <a:pt x="1163320" y="71120"/>
                  <a:pt x="1159509" y="69850"/>
                  <a:pt x="1158240" y="71120"/>
                </a:cubicBezTo>
                <a:lnTo>
                  <a:pt x="1143000" y="78740"/>
                </a:lnTo>
                <a:cubicBezTo>
                  <a:pt x="1140460" y="80010"/>
                  <a:pt x="1139190" y="82550"/>
                  <a:pt x="1137920" y="85090"/>
                </a:cubicBezTo>
                <a:lnTo>
                  <a:pt x="1136650" y="83820"/>
                </a:lnTo>
                <a:cubicBezTo>
                  <a:pt x="1137920" y="80010"/>
                  <a:pt x="1139190" y="76200"/>
                  <a:pt x="1140460" y="74930"/>
                </a:cubicBezTo>
                <a:lnTo>
                  <a:pt x="1125220" y="71120"/>
                </a:lnTo>
                <a:cubicBezTo>
                  <a:pt x="1121410" y="69850"/>
                  <a:pt x="1115060" y="69850"/>
                  <a:pt x="1112520" y="69850"/>
                </a:cubicBezTo>
                <a:lnTo>
                  <a:pt x="1092200" y="69850"/>
                </a:lnTo>
                <a:cubicBezTo>
                  <a:pt x="1084580" y="69850"/>
                  <a:pt x="1078230" y="68580"/>
                  <a:pt x="1070610" y="69850"/>
                </a:cubicBezTo>
                <a:cubicBezTo>
                  <a:pt x="1065530" y="71120"/>
                  <a:pt x="1061720" y="68580"/>
                  <a:pt x="1057910" y="66040"/>
                </a:cubicBezTo>
                <a:cubicBezTo>
                  <a:pt x="1047750" y="58420"/>
                  <a:pt x="1037590" y="49530"/>
                  <a:pt x="1023620" y="53340"/>
                </a:cubicBezTo>
                <a:cubicBezTo>
                  <a:pt x="1022350" y="53340"/>
                  <a:pt x="1019810" y="52070"/>
                  <a:pt x="1018540" y="50800"/>
                </a:cubicBezTo>
                <a:cubicBezTo>
                  <a:pt x="1014730" y="49530"/>
                  <a:pt x="1012190" y="46990"/>
                  <a:pt x="1007110" y="44450"/>
                </a:cubicBezTo>
                <a:cubicBezTo>
                  <a:pt x="1007110" y="48260"/>
                  <a:pt x="1007110" y="49530"/>
                  <a:pt x="1008380" y="52070"/>
                </a:cubicBezTo>
                <a:cubicBezTo>
                  <a:pt x="1005840" y="54610"/>
                  <a:pt x="1004570" y="53340"/>
                  <a:pt x="1003300" y="52070"/>
                </a:cubicBezTo>
                <a:cubicBezTo>
                  <a:pt x="1002030" y="53340"/>
                  <a:pt x="1000760" y="55880"/>
                  <a:pt x="999490" y="55880"/>
                </a:cubicBezTo>
                <a:cubicBezTo>
                  <a:pt x="993140" y="58420"/>
                  <a:pt x="986790" y="59690"/>
                  <a:pt x="980440" y="62230"/>
                </a:cubicBezTo>
                <a:cubicBezTo>
                  <a:pt x="977900" y="63500"/>
                  <a:pt x="975360" y="64770"/>
                  <a:pt x="974090" y="66040"/>
                </a:cubicBezTo>
                <a:cubicBezTo>
                  <a:pt x="969010" y="69850"/>
                  <a:pt x="965200" y="76200"/>
                  <a:pt x="956310" y="74930"/>
                </a:cubicBezTo>
                <a:cubicBezTo>
                  <a:pt x="955040" y="74930"/>
                  <a:pt x="952500" y="77470"/>
                  <a:pt x="949960" y="77470"/>
                </a:cubicBezTo>
                <a:cubicBezTo>
                  <a:pt x="947420" y="78740"/>
                  <a:pt x="943610" y="78740"/>
                  <a:pt x="941070" y="80010"/>
                </a:cubicBezTo>
                <a:lnTo>
                  <a:pt x="938530" y="80010"/>
                </a:lnTo>
                <a:cubicBezTo>
                  <a:pt x="930910" y="82550"/>
                  <a:pt x="924560" y="85090"/>
                  <a:pt x="916940" y="86360"/>
                </a:cubicBezTo>
                <a:lnTo>
                  <a:pt x="911860" y="86360"/>
                </a:lnTo>
                <a:cubicBezTo>
                  <a:pt x="905510" y="86360"/>
                  <a:pt x="900430" y="85090"/>
                  <a:pt x="894080" y="85090"/>
                </a:cubicBezTo>
                <a:cubicBezTo>
                  <a:pt x="887730" y="85090"/>
                  <a:pt x="881380" y="87630"/>
                  <a:pt x="875030" y="87630"/>
                </a:cubicBezTo>
                <a:cubicBezTo>
                  <a:pt x="867410" y="87630"/>
                  <a:pt x="858520" y="87630"/>
                  <a:pt x="852170" y="82550"/>
                </a:cubicBezTo>
                <a:cubicBezTo>
                  <a:pt x="850900" y="81280"/>
                  <a:pt x="847090" y="81280"/>
                  <a:pt x="844550" y="82550"/>
                </a:cubicBezTo>
                <a:cubicBezTo>
                  <a:pt x="835660" y="83820"/>
                  <a:pt x="826770" y="85090"/>
                  <a:pt x="819150" y="87630"/>
                </a:cubicBezTo>
                <a:cubicBezTo>
                  <a:pt x="811530" y="90170"/>
                  <a:pt x="807720" y="87630"/>
                  <a:pt x="805180" y="81280"/>
                </a:cubicBezTo>
                <a:cubicBezTo>
                  <a:pt x="803910" y="78740"/>
                  <a:pt x="801370" y="76200"/>
                  <a:pt x="798830" y="73660"/>
                </a:cubicBezTo>
                <a:cubicBezTo>
                  <a:pt x="795020" y="71120"/>
                  <a:pt x="791210" y="67310"/>
                  <a:pt x="787400" y="67310"/>
                </a:cubicBezTo>
                <a:cubicBezTo>
                  <a:pt x="778510" y="67310"/>
                  <a:pt x="773430" y="62230"/>
                  <a:pt x="767080" y="58420"/>
                </a:cubicBezTo>
                <a:cubicBezTo>
                  <a:pt x="756920" y="52070"/>
                  <a:pt x="748030" y="44450"/>
                  <a:pt x="735330" y="45720"/>
                </a:cubicBezTo>
                <a:lnTo>
                  <a:pt x="735330" y="39370"/>
                </a:lnTo>
                <a:cubicBezTo>
                  <a:pt x="737870" y="39370"/>
                  <a:pt x="740410" y="39370"/>
                  <a:pt x="742950" y="38100"/>
                </a:cubicBezTo>
                <a:cubicBezTo>
                  <a:pt x="739140" y="35560"/>
                  <a:pt x="739140" y="31750"/>
                  <a:pt x="736600" y="29210"/>
                </a:cubicBezTo>
                <a:cubicBezTo>
                  <a:pt x="731520" y="25400"/>
                  <a:pt x="726440" y="24130"/>
                  <a:pt x="721360" y="21590"/>
                </a:cubicBezTo>
                <a:cubicBezTo>
                  <a:pt x="717550" y="20320"/>
                  <a:pt x="712470" y="20320"/>
                  <a:pt x="715010" y="26670"/>
                </a:cubicBezTo>
                <a:cubicBezTo>
                  <a:pt x="708660" y="27940"/>
                  <a:pt x="703580" y="27940"/>
                  <a:pt x="701040" y="30480"/>
                </a:cubicBezTo>
                <a:cubicBezTo>
                  <a:pt x="695960" y="34290"/>
                  <a:pt x="690880" y="31750"/>
                  <a:pt x="687070" y="29210"/>
                </a:cubicBezTo>
                <a:cubicBezTo>
                  <a:pt x="684530" y="27940"/>
                  <a:pt x="681990" y="26670"/>
                  <a:pt x="679450" y="27940"/>
                </a:cubicBezTo>
                <a:cubicBezTo>
                  <a:pt x="664210" y="35560"/>
                  <a:pt x="648970" y="31750"/>
                  <a:pt x="633730" y="31750"/>
                </a:cubicBezTo>
                <a:cubicBezTo>
                  <a:pt x="631190" y="31750"/>
                  <a:pt x="628650" y="30480"/>
                  <a:pt x="624840" y="30480"/>
                </a:cubicBezTo>
                <a:cubicBezTo>
                  <a:pt x="619760" y="29210"/>
                  <a:pt x="615950" y="26670"/>
                  <a:pt x="610870" y="25400"/>
                </a:cubicBezTo>
                <a:cubicBezTo>
                  <a:pt x="605790" y="24130"/>
                  <a:pt x="599440" y="22860"/>
                  <a:pt x="594360" y="21590"/>
                </a:cubicBezTo>
                <a:lnTo>
                  <a:pt x="590550" y="21590"/>
                </a:lnTo>
                <a:cubicBezTo>
                  <a:pt x="581660" y="21590"/>
                  <a:pt x="572770" y="22860"/>
                  <a:pt x="565150" y="22860"/>
                </a:cubicBezTo>
                <a:cubicBezTo>
                  <a:pt x="558800" y="22860"/>
                  <a:pt x="552450" y="20320"/>
                  <a:pt x="544830" y="19050"/>
                </a:cubicBezTo>
                <a:cubicBezTo>
                  <a:pt x="543560" y="8890"/>
                  <a:pt x="533400" y="11430"/>
                  <a:pt x="527050" y="6350"/>
                </a:cubicBezTo>
                <a:cubicBezTo>
                  <a:pt x="525780" y="5080"/>
                  <a:pt x="523240" y="6350"/>
                  <a:pt x="521970" y="6350"/>
                </a:cubicBezTo>
                <a:cubicBezTo>
                  <a:pt x="514350" y="5080"/>
                  <a:pt x="509270" y="8890"/>
                  <a:pt x="506730" y="15240"/>
                </a:cubicBezTo>
                <a:cubicBezTo>
                  <a:pt x="502920" y="21590"/>
                  <a:pt x="492760" y="24130"/>
                  <a:pt x="496570" y="34290"/>
                </a:cubicBezTo>
                <a:cubicBezTo>
                  <a:pt x="497840" y="35560"/>
                  <a:pt x="500380" y="36830"/>
                  <a:pt x="501650" y="39370"/>
                </a:cubicBezTo>
                <a:cubicBezTo>
                  <a:pt x="501650" y="43180"/>
                  <a:pt x="500380" y="45720"/>
                  <a:pt x="496570" y="44450"/>
                </a:cubicBezTo>
                <a:cubicBezTo>
                  <a:pt x="495300" y="44450"/>
                  <a:pt x="494030" y="46990"/>
                  <a:pt x="492760" y="48260"/>
                </a:cubicBezTo>
                <a:cubicBezTo>
                  <a:pt x="491490" y="49530"/>
                  <a:pt x="491490" y="52070"/>
                  <a:pt x="490220" y="52070"/>
                </a:cubicBezTo>
                <a:cubicBezTo>
                  <a:pt x="482600" y="54610"/>
                  <a:pt x="477520" y="60960"/>
                  <a:pt x="468630" y="59690"/>
                </a:cubicBezTo>
                <a:lnTo>
                  <a:pt x="466090" y="59690"/>
                </a:lnTo>
                <a:cubicBezTo>
                  <a:pt x="458470" y="66040"/>
                  <a:pt x="450850" y="64770"/>
                  <a:pt x="441960" y="63500"/>
                </a:cubicBezTo>
                <a:cubicBezTo>
                  <a:pt x="438150" y="62230"/>
                  <a:pt x="433070" y="63500"/>
                  <a:pt x="427990" y="63500"/>
                </a:cubicBezTo>
                <a:cubicBezTo>
                  <a:pt x="424180" y="63500"/>
                  <a:pt x="420370" y="63500"/>
                  <a:pt x="416560" y="60960"/>
                </a:cubicBezTo>
                <a:cubicBezTo>
                  <a:pt x="411480" y="58420"/>
                  <a:pt x="406400" y="54610"/>
                  <a:pt x="401320" y="52070"/>
                </a:cubicBezTo>
                <a:cubicBezTo>
                  <a:pt x="396240" y="49530"/>
                  <a:pt x="389890" y="49530"/>
                  <a:pt x="389890" y="40640"/>
                </a:cubicBezTo>
                <a:cubicBezTo>
                  <a:pt x="389890" y="39370"/>
                  <a:pt x="387350" y="38100"/>
                  <a:pt x="387350" y="36830"/>
                </a:cubicBezTo>
                <a:cubicBezTo>
                  <a:pt x="378460" y="44450"/>
                  <a:pt x="370840" y="50800"/>
                  <a:pt x="363220" y="57150"/>
                </a:cubicBezTo>
                <a:cubicBezTo>
                  <a:pt x="359410" y="60960"/>
                  <a:pt x="354330" y="66040"/>
                  <a:pt x="356870" y="72390"/>
                </a:cubicBezTo>
                <a:cubicBezTo>
                  <a:pt x="356870" y="73660"/>
                  <a:pt x="355600" y="74930"/>
                  <a:pt x="355600" y="76200"/>
                </a:cubicBezTo>
                <a:cubicBezTo>
                  <a:pt x="354330" y="78740"/>
                  <a:pt x="353060" y="81280"/>
                  <a:pt x="350520" y="82550"/>
                </a:cubicBezTo>
                <a:cubicBezTo>
                  <a:pt x="347980" y="86360"/>
                  <a:pt x="345440" y="90170"/>
                  <a:pt x="342900" y="95250"/>
                </a:cubicBezTo>
                <a:lnTo>
                  <a:pt x="335280" y="102870"/>
                </a:lnTo>
                <a:cubicBezTo>
                  <a:pt x="332740" y="106680"/>
                  <a:pt x="330200" y="110490"/>
                  <a:pt x="326390" y="113030"/>
                </a:cubicBezTo>
                <a:cubicBezTo>
                  <a:pt x="317500" y="120650"/>
                  <a:pt x="308610" y="128270"/>
                  <a:pt x="298450" y="135890"/>
                </a:cubicBezTo>
                <a:cubicBezTo>
                  <a:pt x="293370" y="140970"/>
                  <a:pt x="287020" y="144780"/>
                  <a:pt x="281940" y="149860"/>
                </a:cubicBezTo>
                <a:cubicBezTo>
                  <a:pt x="273050" y="157480"/>
                  <a:pt x="262890" y="163830"/>
                  <a:pt x="257810" y="175260"/>
                </a:cubicBezTo>
                <a:cubicBezTo>
                  <a:pt x="257810" y="176530"/>
                  <a:pt x="255270" y="177800"/>
                  <a:pt x="254000" y="179070"/>
                </a:cubicBezTo>
                <a:cubicBezTo>
                  <a:pt x="247650" y="184150"/>
                  <a:pt x="237490" y="184150"/>
                  <a:pt x="237490" y="194310"/>
                </a:cubicBezTo>
                <a:cubicBezTo>
                  <a:pt x="227330" y="194310"/>
                  <a:pt x="222250" y="201930"/>
                  <a:pt x="217170" y="208280"/>
                </a:cubicBezTo>
                <a:cubicBezTo>
                  <a:pt x="213360" y="213360"/>
                  <a:pt x="209550" y="219710"/>
                  <a:pt x="204470" y="223520"/>
                </a:cubicBezTo>
                <a:cubicBezTo>
                  <a:pt x="199390" y="226060"/>
                  <a:pt x="193040" y="224790"/>
                  <a:pt x="186690" y="224790"/>
                </a:cubicBezTo>
                <a:cubicBezTo>
                  <a:pt x="184150" y="224790"/>
                  <a:pt x="181610" y="224790"/>
                  <a:pt x="181610" y="226060"/>
                </a:cubicBezTo>
                <a:cubicBezTo>
                  <a:pt x="176530" y="231140"/>
                  <a:pt x="170180" y="234950"/>
                  <a:pt x="166370" y="241300"/>
                </a:cubicBezTo>
                <a:cubicBezTo>
                  <a:pt x="162560" y="247650"/>
                  <a:pt x="158750" y="251460"/>
                  <a:pt x="152400" y="252730"/>
                </a:cubicBezTo>
                <a:cubicBezTo>
                  <a:pt x="146050" y="254000"/>
                  <a:pt x="139700" y="260350"/>
                  <a:pt x="130810" y="256540"/>
                </a:cubicBezTo>
                <a:cubicBezTo>
                  <a:pt x="123190" y="254000"/>
                  <a:pt x="114300" y="256540"/>
                  <a:pt x="109220" y="251460"/>
                </a:cubicBezTo>
                <a:cubicBezTo>
                  <a:pt x="99060" y="252730"/>
                  <a:pt x="91440" y="255270"/>
                  <a:pt x="82550" y="256540"/>
                </a:cubicBezTo>
                <a:cubicBezTo>
                  <a:pt x="72390" y="259080"/>
                  <a:pt x="60960" y="257810"/>
                  <a:pt x="52070" y="265430"/>
                </a:cubicBezTo>
                <a:cubicBezTo>
                  <a:pt x="44450" y="271780"/>
                  <a:pt x="38100" y="278130"/>
                  <a:pt x="26670" y="276860"/>
                </a:cubicBezTo>
                <a:cubicBezTo>
                  <a:pt x="27940" y="284480"/>
                  <a:pt x="29210" y="290830"/>
                  <a:pt x="30480" y="298450"/>
                </a:cubicBezTo>
                <a:cubicBezTo>
                  <a:pt x="33020" y="318770"/>
                  <a:pt x="35560" y="339090"/>
                  <a:pt x="36830" y="359410"/>
                </a:cubicBezTo>
                <a:cubicBezTo>
                  <a:pt x="40640" y="384810"/>
                  <a:pt x="41910" y="408940"/>
                  <a:pt x="39370" y="433070"/>
                </a:cubicBezTo>
                <a:cubicBezTo>
                  <a:pt x="36830" y="467360"/>
                  <a:pt x="25400" y="1640840"/>
                  <a:pt x="13970" y="1672590"/>
                </a:cubicBezTo>
                <a:lnTo>
                  <a:pt x="2540" y="1699260"/>
                </a:lnTo>
                <a:cubicBezTo>
                  <a:pt x="0" y="1705610"/>
                  <a:pt x="3810" y="1709420"/>
                  <a:pt x="10160" y="1710690"/>
                </a:cubicBezTo>
                <a:cubicBezTo>
                  <a:pt x="17780" y="1711960"/>
                  <a:pt x="20320" y="1717040"/>
                  <a:pt x="22860" y="1723390"/>
                </a:cubicBezTo>
                <a:cubicBezTo>
                  <a:pt x="25400" y="1733550"/>
                  <a:pt x="21590" y="1743710"/>
                  <a:pt x="26670" y="1753870"/>
                </a:cubicBezTo>
                <a:cubicBezTo>
                  <a:pt x="29210" y="1758950"/>
                  <a:pt x="26670" y="1767840"/>
                  <a:pt x="25400" y="1775460"/>
                </a:cubicBezTo>
                <a:cubicBezTo>
                  <a:pt x="24130" y="1785620"/>
                  <a:pt x="26670" y="1795780"/>
                  <a:pt x="30480" y="1804670"/>
                </a:cubicBezTo>
                <a:cubicBezTo>
                  <a:pt x="39370" y="1819910"/>
                  <a:pt x="40640" y="1837690"/>
                  <a:pt x="40640" y="1854200"/>
                </a:cubicBezTo>
                <a:cubicBezTo>
                  <a:pt x="40640" y="1858010"/>
                  <a:pt x="41910" y="1861820"/>
                  <a:pt x="43180" y="1864360"/>
                </a:cubicBezTo>
                <a:cubicBezTo>
                  <a:pt x="45720" y="1866900"/>
                  <a:pt x="50800" y="1869440"/>
                  <a:pt x="55880" y="1870710"/>
                </a:cubicBezTo>
                <a:lnTo>
                  <a:pt x="86360" y="1885950"/>
                </a:lnTo>
                <a:cubicBezTo>
                  <a:pt x="100330" y="1893570"/>
                  <a:pt x="111760" y="1892300"/>
                  <a:pt x="124460" y="1883410"/>
                </a:cubicBezTo>
                <a:cubicBezTo>
                  <a:pt x="125730" y="1882140"/>
                  <a:pt x="129540" y="1880870"/>
                  <a:pt x="130810" y="1880870"/>
                </a:cubicBezTo>
                <a:cubicBezTo>
                  <a:pt x="139700" y="1882140"/>
                  <a:pt x="148590" y="1882140"/>
                  <a:pt x="156210" y="1889760"/>
                </a:cubicBezTo>
                <a:cubicBezTo>
                  <a:pt x="165100" y="1897380"/>
                  <a:pt x="177800" y="1902460"/>
                  <a:pt x="187960" y="1908810"/>
                </a:cubicBezTo>
                <a:cubicBezTo>
                  <a:pt x="194310" y="1912620"/>
                  <a:pt x="201930" y="1917700"/>
                  <a:pt x="205740" y="1922780"/>
                </a:cubicBezTo>
                <a:cubicBezTo>
                  <a:pt x="208280" y="1925320"/>
                  <a:pt x="210820" y="1927860"/>
                  <a:pt x="213360" y="1929130"/>
                </a:cubicBezTo>
                <a:cubicBezTo>
                  <a:pt x="227330" y="1934210"/>
                  <a:pt x="234950" y="1946910"/>
                  <a:pt x="243840" y="1957070"/>
                </a:cubicBezTo>
                <a:cubicBezTo>
                  <a:pt x="251460" y="1965960"/>
                  <a:pt x="261620" y="1971040"/>
                  <a:pt x="273050" y="1972310"/>
                </a:cubicBezTo>
                <a:cubicBezTo>
                  <a:pt x="285750" y="1974850"/>
                  <a:pt x="298450" y="1976120"/>
                  <a:pt x="311150" y="1978660"/>
                </a:cubicBezTo>
                <a:cubicBezTo>
                  <a:pt x="316230" y="1979930"/>
                  <a:pt x="322580" y="1981200"/>
                  <a:pt x="327660" y="1983740"/>
                </a:cubicBezTo>
                <a:cubicBezTo>
                  <a:pt x="334010" y="1986280"/>
                  <a:pt x="340360" y="1986280"/>
                  <a:pt x="345440" y="1990090"/>
                </a:cubicBezTo>
                <a:cubicBezTo>
                  <a:pt x="353060" y="1996440"/>
                  <a:pt x="360680" y="2000250"/>
                  <a:pt x="370840" y="1997710"/>
                </a:cubicBezTo>
                <a:cubicBezTo>
                  <a:pt x="374650" y="1996440"/>
                  <a:pt x="379730" y="1998980"/>
                  <a:pt x="383540" y="2000250"/>
                </a:cubicBezTo>
                <a:cubicBezTo>
                  <a:pt x="384810" y="2000250"/>
                  <a:pt x="386080" y="2001520"/>
                  <a:pt x="387350" y="2001520"/>
                </a:cubicBezTo>
                <a:cubicBezTo>
                  <a:pt x="401320" y="2002790"/>
                  <a:pt x="414020" y="2000250"/>
                  <a:pt x="426720" y="1997710"/>
                </a:cubicBezTo>
                <a:cubicBezTo>
                  <a:pt x="431800" y="1996440"/>
                  <a:pt x="436880" y="1995170"/>
                  <a:pt x="441960" y="1992630"/>
                </a:cubicBezTo>
                <a:cubicBezTo>
                  <a:pt x="455930" y="1986280"/>
                  <a:pt x="469900" y="1979930"/>
                  <a:pt x="482600" y="1972310"/>
                </a:cubicBezTo>
                <a:cubicBezTo>
                  <a:pt x="491490" y="1967230"/>
                  <a:pt x="500380" y="1962150"/>
                  <a:pt x="510540" y="1967230"/>
                </a:cubicBezTo>
                <a:lnTo>
                  <a:pt x="515620" y="1967230"/>
                </a:lnTo>
                <a:cubicBezTo>
                  <a:pt x="524510" y="1967230"/>
                  <a:pt x="533400" y="1965960"/>
                  <a:pt x="541020" y="1964690"/>
                </a:cubicBezTo>
                <a:cubicBezTo>
                  <a:pt x="542290" y="1964690"/>
                  <a:pt x="544830" y="1964690"/>
                  <a:pt x="544830" y="1963420"/>
                </a:cubicBezTo>
                <a:cubicBezTo>
                  <a:pt x="548640" y="1958340"/>
                  <a:pt x="554990" y="1958340"/>
                  <a:pt x="561340" y="1957070"/>
                </a:cubicBezTo>
                <a:cubicBezTo>
                  <a:pt x="571500" y="1955800"/>
                  <a:pt x="581660" y="1955800"/>
                  <a:pt x="589280" y="1949450"/>
                </a:cubicBezTo>
                <a:cubicBezTo>
                  <a:pt x="596900" y="1944370"/>
                  <a:pt x="604520" y="1943100"/>
                  <a:pt x="613410" y="1941830"/>
                </a:cubicBezTo>
                <a:cubicBezTo>
                  <a:pt x="614680" y="1941830"/>
                  <a:pt x="617220" y="1940560"/>
                  <a:pt x="618490" y="1940560"/>
                </a:cubicBezTo>
                <a:cubicBezTo>
                  <a:pt x="624840" y="1939290"/>
                  <a:pt x="631190" y="1935480"/>
                  <a:pt x="636270" y="1936750"/>
                </a:cubicBezTo>
                <a:cubicBezTo>
                  <a:pt x="647700" y="1939290"/>
                  <a:pt x="652780" y="1935480"/>
                  <a:pt x="660400" y="1925320"/>
                </a:cubicBezTo>
                <a:cubicBezTo>
                  <a:pt x="661670" y="1922780"/>
                  <a:pt x="665480" y="1921510"/>
                  <a:pt x="668020" y="1920240"/>
                </a:cubicBezTo>
                <a:cubicBezTo>
                  <a:pt x="674370" y="1918970"/>
                  <a:pt x="680720" y="1920240"/>
                  <a:pt x="687070" y="1918970"/>
                </a:cubicBezTo>
                <a:cubicBezTo>
                  <a:pt x="690880" y="1918970"/>
                  <a:pt x="694690" y="1915160"/>
                  <a:pt x="697230" y="1915160"/>
                </a:cubicBezTo>
                <a:cubicBezTo>
                  <a:pt x="707390" y="1916430"/>
                  <a:pt x="718820" y="1912620"/>
                  <a:pt x="727710" y="1918970"/>
                </a:cubicBezTo>
                <a:cubicBezTo>
                  <a:pt x="728980" y="1920240"/>
                  <a:pt x="731520" y="1920240"/>
                  <a:pt x="734060" y="1920240"/>
                </a:cubicBezTo>
                <a:cubicBezTo>
                  <a:pt x="750570" y="1921510"/>
                  <a:pt x="764540" y="1926590"/>
                  <a:pt x="775970" y="1936750"/>
                </a:cubicBezTo>
                <a:cubicBezTo>
                  <a:pt x="779780" y="1940560"/>
                  <a:pt x="784860" y="1943100"/>
                  <a:pt x="788670" y="1945640"/>
                </a:cubicBezTo>
                <a:cubicBezTo>
                  <a:pt x="792480" y="1948180"/>
                  <a:pt x="797560" y="1948180"/>
                  <a:pt x="801370" y="1949450"/>
                </a:cubicBezTo>
                <a:cubicBezTo>
                  <a:pt x="805180" y="1950720"/>
                  <a:pt x="807720" y="1951990"/>
                  <a:pt x="811530" y="1951990"/>
                </a:cubicBezTo>
                <a:cubicBezTo>
                  <a:pt x="817880" y="1951990"/>
                  <a:pt x="822960" y="1954530"/>
                  <a:pt x="826770" y="1959610"/>
                </a:cubicBezTo>
                <a:cubicBezTo>
                  <a:pt x="828040" y="1960880"/>
                  <a:pt x="829310" y="1962150"/>
                  <a:pt x="830580" y="1964690"/>
                </a:cubicBezTo>
                <a:cubicBezTo>
                  <a:pt x="829310" y="1968500"/>
                  <a:pt x="836930" y="1978660"/>
                  <a:pt x="842010" y="1978660"/>
                </a:cubicBezTo>
                <a:cubicBezTo>
                  <a:pt x="850900" y="1978660"/>
                  <a:pt x="859790" y="1981200"/>
                  <a:pt x="867410" y="1987550"/>
                </a:cubicBezTo>
                <a:cubicBezTo>
                  <a:pt x="868680" y="1988820"/>
                  <a:pt x="871220" y="1988820"/>
                  <a:pt x="873760" y="1987550"/>
                </a:cubicBezTo>
                <a:cubicBezTo>
                  <a:pt x="877570" y="1986280"/>
                  <a:pt x="880110" y="1986280"/>
                  <a:pt x="882650" y="1990090"/>
                </a:cubicBezTo>
                <a:cubicBezTo>
                  <a:pt x="883920" y="1991360"/>
                  <a:pt x="889000" y="1991360"/>
                  <a:pt x="891540" y="1991360"/>
                </a:cubicBezTo>
                <a:cubicBezTo>
                  <a:pt x="897890" y="1991360"/>
                  <a:pt x="905510" y="1990090"/>
                  <a:pt x="911860" y="1991360"/>
                </a:cubicBezTo>
                <a:cubicBezTo>
                  <a:pt x="923290" y="1992630"/>
                  <a:pt x="933450" y="1993900"/>
                  <a:pt x="944880" y="1996440"/>
                </a:cubicBezTo>
                <a:cubicBezTo>
                  <a:pt x="947420" y="1996440"/>
                  <a:pt x="949960" y="1997710"/>
                  <a:pt x="951230" y="1998980"/>
                </a:cubicBezTo>
                <a:cubicBezTo>
                  <a:pt x="953770" y="2005330"/>
                  <a:pt x="960120" y="2005330"/>
                  <a:pt x="963930" y="2006600"/>
                </a:cubicBezTo>
                <a:cubicBezTo>
                  <a:pt x="967740" y="2007870"/>
                  <a:pt x="972820" y="2009140"/>
                  <a:pt x="975360" y="2009140"/>
                </a:cubicBezTo>
                <a:cubicBezTo>
                  <a:pt x="976630" y="2007870"/>
                  <a:pt x="979170" y="2006600"/>
                  <a:pt x="981710" y="2004060"/>
                </a:cubicBezTo>
                <a:cubicBezTo>
                  <a:pt x="976630" y="2004060"/>
                  <a:pt x="974090" y="2005330"/>
                  <a:pt x="971550" y="2005330"/>
                </a:cubicBezTo>
                <a:cubicBezTo>
                  <a:pt x="976630" y="1998980"/>
                  <a:pt x="981710" y="1997710"/>
                  <a:pt x="988060" y="2001520"/>
                </a:cubicBezTo>
                <a:cubicBezTo>
                  <a:pt x="995680" y="2007870"/>
                  <a:pt x="1002030" y="2007870"/>
                  <a:pt x="1010920" y="2001520"/>
                </a:cubicBezTo>
                <a:lnTo>
                  <a:pt x="1018540" y="1997710"/>
                </a:lnTo>
                <a:lnTo>
                  <a:pt x="1018540" y="1991360"/>
                </a:lnTo>
                <a:cubicBezTo>
                  <a:pt x="1022350" y="1992630"/>
                  <a:pt x="1026160" y="1995170"/>
                  <a:pt x="1028700" y="1995170"/>
                </a:cubicBezTo>
                <a:cubicBezTo>
                  <a:pt x="1036320" y="1991360"/>
                  <a:pt x="1043940" y="1987550"/>
                  <a:pt x="1050290" y="1982470"/>
                </a:cubicBezTo>
                <a:cubicBezTo>
                  <a:pt x="1057910" y="1977390"/>
                  <a:pt x="1064260" y="1971040"/>
                  <a:pt x="1070610" y="1965960"/>
                </a:cubicBezTo>
                <a:cubicBezTo>
                  <a:pt x="1071880" y="1965960"/>
                  <a:pt x="1071880" y="1964690"/>
                  <a:pt x="1073150" y="1964690"/>
                </a:cubicBezTo>
                <a:cubicBezTo>
                  <a:pt x="1082040" y="1962150"/>
                  <a:pt x="1089660" y="1960880"/>
                  <a:pt x="1098550" y="1958340"/>
                </a:cubicBezTo>
                <a:cubicBezTo>
                  <a:pt x="1103630" y="1957070"/>
                  <a:pt x="1107440" y="1954530"/>
                  <a:pt x="1112520" y="1953260"/>
                </a:cubicBezTo>
                <a:cubicBezTo>
                  <a:pt x="1116330" y="1951990"/>
                  <a:pt x="1118870" y="1951990"/>
                  <a:pt x="1122680" y="1950720"/>
                </a:cubicBezTo>
                <a:lnTo>
                  <a:pt x="1135380" y="1950720"/>
                </a:lnTo>
                <a:cubicBezTo>
                  <a:pt x="1137920" y="1950720"/>
                  <a:pt x="1141730" y="1950720"/>
                  <a:pt x="1144270" y="1949450"/>
                </a:cubicBezTo>
                <a:cubicBezTo>
                  <a:pt x="1145540" y="1946910"/>
                  <a:pt x="1148080" y="1943100"/>
                  <a:pt x="1149350" y="1943100"/>
                </a:cubicBezTo>
                <a:cubicBezTo>
                  <a:pt x="1153160" y="1943100"/>
                  <a:pt x="1155700" y="1945640"/>
                  <a:pt x="1159510" y="1946910"/>
                </a:cubicBezTo>
                <a:cubicBezTo>
                  <a:pt x="1160780" y="1946910"/>
                  <a:pt x="1160780" y="1948180"/>
                  <a:pt x="1160780" y="1949450"/>
                </a:cubicBezTo>
                <a:cubicBezTo>
                  <a:pt x="1165860" y="1954530"/>
                  <a:pt x="1169670" y="1960880"/>
                  <a:pt x="1174750" y="1965960"/>
                </a:cubicBezTo>
                <a:cubicBezTo>
                  <a:pt x="1181100" y="1972310"/>
                  <a:pt x="1187450" y="1972310"/>
                  <a:pt x="1191260" y="1968500"/>
                </a:cubicBezTo>
                <a:cubicBezTo>
                  <a:pt x="1197610" y="1963420"/>
                  <a:pt x="1202690" y="1959610"/>
                  <a:pt x="1211580" y="1962150"/>
                </a:cubicBezTo>
                <a:cubicBezTo>
                  <a:pt x="1212850" y="1962150"/>
                  <a:pt x="1215390" y="1963420"/>
                  <a:pt x="1216660" y="1962150"/>
                </a:cubicBezTo>
                <a:cubicBezTo>
                  <a:pt x="1223010" y="1959610"/>
                  <a:pt x="1230630" y="1957070"/>
                  <a:pt x="1236980" y="1953260"/>
                </a:cubicBezTo>
                <a:cubicBezTo>
                  <a:pt x="1240790" y="1951990"/>
                  <a:pt x="1245870" y="1951990"/>
                  <a:pt x="1247140" y="1949450"/>
                </a:cubicBezTo>
                <a:cubicBezTo>
                  <a:pt x="1250950" y="1941830"/>
                  <a:pt x="1257300" y="1938020"/>
                  <a:pt x="1263650" y="1932940"/>
                </a:cubicBezTo>
                <a:cubicBezTo>
                  <a:pt x="1267460" y="1929130"/>
                  <a:pt x="1271270" y="1924050"/>
                  <a:pt x="1275080" y="1922780"/>
                </a:cubicBezTo>
                <a:cubicBezTo>
                  <a:pt x="1283970" y="1920240"/>
                  <a:pt x="1290320" y="1912620"/>
                  <a:pt x="1297940" y="1907540"/>
                </a:cubicBezTo>
                <a:cubicBezTo>
                  <a:pt x="1304290" y="1903730"/>
                  <a:pt x="1308100" y="1896110"/>
                  <a:pt x="1314450" y="1894840"/>
                </a:cubicBezTo>
                <a:cubicBezTo>
                  <a:pt x="1324610" y="1892300"/>
                  <a:pt x="1332230" y="1885950"/>
                  <a:pt x="1341120" y="1879600"/>
                </a:cubicBezTo>
                <a:cubicBezTo>
                  <a:pt x="1346200" y="1875790"/>
                  <a:pt x="1352550" y="1873250"/>
                  <a:pt x="1358900" y="1874520"/>
                </a:cubicBezTo>
                <a:cubicBezTo>
                  <a:pt x="1362710" y="1875790"/>
                  <a:pt x="1367790" y="1874520"/>
                  <a:pt x="1370330" y="1873250"/>
                </a:cubicBezTo>
                <a:cubicBezTo>
                  <a:pt x="1375410" y="1870710"/>
                  <a:pt x="1380490" y="1866900"/>
                  <a:pt x="1385570" y="1864360"/>
                </a:cubicBezTo>
                <a:cubicBezTo>
                  <a:pt x="1389380" y="1861820"/>
                  <a:pt x="1393190" y="1859280"/>
                  <a:pt x="1397000" y="1859280"/>
                </a:cubicBezTo>
                <a:cubicBezTo>
                  <a:pt x="1409700" y="1858010"/>
                  <a:pt x="1419860" y="1855470"/>
                  <a:pt x="1426210" y="1842770"/>
                </a:cubicBezTo>
                <a:cubicBezTo>
                  <a:pt x="1428750" y="1837690"/>
                  <a:pt x="1441450" y="1831340"/>
                  <a:pt x="1446530" y="1833880"/>
                </a:cubicBezTo>
                <a:cubicBezTo>
                  <a:pt x="1455420" y="1837690"/>
                  <a:pt x="1461770" y="1835150"/>
                  <a:pt x="1466850" y="1827530"/>
                </a:cubicBezTo>
                <a:cubicBezTo>
                  <a:pt x="1470660" y="1823720"/>
                  <a:pt x="1475740" y="1824990"/>
                  <a:pt x="1479550" y="1827530"/>
                </a:cubicBezTo>
                <a:cubicBezTo>
                  <a:pt x="1482090" y="1830070"/>
                  <a:pt x="1484630" y="1831340"/>
                  <a:pt x="1487170" y="1831340"/>
                </a:cubicBezTo>
                <a:cubicBezTo>
                  <a:pt x="1496060" y="1832610"/>
                  <a:pt x="1506220" y="1831340"/>
                  <a:pt x="1515110" y="1832610"/>
                </a:cubicBezTo>
                <a:cubicBezTo>
                  <a:pt x="1522730" y="1833880"/>
                  <a:pt x="1530350" y="1831340"/>
                  <a:pt x="1535430" y="1826260"/>
                </a:cubicBezTo>
                <a:cubicBezTo>
                  <a:pt x="1540510" y="1821180"/>
                  <a:pt x="1544320" y="1821180"/>
                  <a:pt x="1551940" y="1823720"/>
                </a:cubicBezTo>
                <a:cubicBezTo>
                  <a:pt x="1558290" y="1826260"/>
                  <a:pt x="1563370" y="1832610"/>
                  <a:pt x="1572260" y="1831340"/>
                </a:cubicBezTo>
                <a:cubicBezTo>
                  <a:pt x="1579880" y="1830070"/>
                  <a:pt x="1588770" y="1833880"/>
                  <a:pt x="1597660" y="1830070"/>
                </a:cubicBezTo>
                <a:lnTo>
                  <a:pt x="1602740" y="1830070"/>
                </a:lnTo>
                <a:cubicBezTo>
                  <a:pt x="1610360" y="1832610"/>
                  <a:pt x="1617980" y="1833880"/>
                  <a:pt x="1624330" y="1840230"/>
                </a:cubicBezTo>
                <a:cubicBezTo>
                  <a:pt x="1631950" y="1846580"/>
                  <a:pt x="1633220" y="1799590"/>
                  <a:pt x="1640840" y="1804670"/>
                </a:cubicBezTo>
                <a:cubicBezTo>
                  <a:pt x="1652270" y="1812290"/>
                  <a:pt x="1649730" y="1804670"/>
                  <a:pt x="1661160" y="1811020"/>
                </a:cubicBezTo>
                <a:cubicBezTo>
                  <a:pt x="1670050" y="1814830"/>
                  <a:pt x="1666240" y="1800860"/>
                  <a:pt x="1676400" y="1803400"/>
                </a:cubicBezTo>
                <a:cubicBezTo>
                  <a:pt x="1677670" y="1803400"/>
                  <a:pt x="1692910" y="1813560"/>
                  <a:pt x="1692910" y="1812290"/>
                </a:cubicBezTo>
                <a:cubicBezTo>
                  <a:pt x="1699260" y="1808480"/>
                  <a:pt x="1705610" y="1770380"/>
                  <a:pt x="1711960" y="1771650"/>
                </a:cubicBezTo>
                <a:cubicBezTo>
                  <a:pt x="1724660" y="1775460"/>
                  <a:pt x="1736090" y="1772920"/>
                  <a:pt x="1747520" y="1767840"/>
                </a:cubicBezTo>
                <a:cubicBezTo>
                  <a:pt x="1753870" y="1765300"/>
                  <a:pt x="1764030" y="1756410"/>
                  <a:pt x="1769110" y="1760220"/>
                </a:cubicBezTo>
                <a:cubicBezTo>
                  <a:pt x="1778000" y="1766570"/>
                  <a:pt x="1786890" y="1769110"/>
                  <a:pt x="1797050" y="1770380"/>
                </a:cubicBezTo>
                <a:cubicBezTo>
                  <a:pt x="1798320" y="1770380"/>
                  <a:pt x="1799590" y="1771650"/>
                  <a:pt x="1800860" y="1772920"/>
                </a:cubicBezTo>
                <a:cubicBezTo>
                  <a:pt x="1804670" y="1778000"/>
                  <a:pt x="1822450" y="1764030"/>
                  <a:pt x="1826260" y="1769110"/>
                </a:cubicBezTo>
                <a:cubicBezTo>
                  <a:pt x="1831340" y="1776730"/>
                  <a:pt x="1836420" y="1784350"/>
                  <a:pt x="1841500" y="1790700"/>
                </a:cubicBezTo>
                <a:cubicBezTo>
                  <a:pt x="1844040" y="1793240"/>
                  <a:pt x="1847850" y="1794510"/>
                  <a:pt x="1849120" y="1797050"/>
                </a:cubicBezTo>
                <a:cubicBezTo>
                  <a:pt x="1850390" y="1803400"/>
                  <a:pt x="1852930" y="1805940"/>
                  <a:pt x="1859280" y="1805940"/>
                </a:cubicBezTo>
                <a:cubicBezTo>
                  <a:pt x="1863090" y="1805940"/>
                  <a:pt x="1866900" y="1807210"/>
                  <a:pt x="1869440" y="1809750"/>
                </a:cubicBezTo>
                <a:cubicBezTo>
                  <a:pt x="1875790" y="1813560"/>
                  <a:pt x="1880870" y="1817370"/>
                  <a:pt x="1885950" y="1821180"/>
                </a:cubicBezTo>
                <a:cubicBezTo>
                  <a:pt x="1892300" y="1824990"/>
                  <a:pt x="1898650" y="1828800"/>
                  <a:pt x="1901190" y="1835150"/>
                </a:cubicBezTo>
                <a:cubicBezTo>
                  <a:pt x="1902460" y="1837690"/>
                  <a:pt x="1903730" y="1838960"/>
                  <a:pt x="1905000" y="1840230"/>
                </a:cubicBezTo>
                <a:cubicBezTo>
                  <a:pt x="1910080" y="1845310"/>
                  <a:pt x="1915160" y="1849120"/>
                  <a:pt x="1920240" y="1854200"/>
                </a:cubicBezTo>
                <a:cubicBezTo>
                  <a:pt x="1927860" y="1860550"/>
                  <a:pt x="1934210" y="1868170"/>
                  <a:pt x="1941830" y="1874520"/>
                </a:cubicBezTo>
                <a:cubicBezTo>
                  <a:pt x="1944370" y="1875790"/>
                  <a:pt x="1946910" y="1878330"/>
                  <a:pt x="1949450" y="1879600"/>
                </a:cubicBezTo>
                <a:cubicBezTo>
                  <a:pt x="1954530" y="1882140"/>
                  <a:pt x="1959610" y="1884680"/>
                  <a:pt x="1963420" y="1888490"/>
                </a:cubicBezTo>
                <a:cubicBezTo>
                  <a:pt x="1967230" y="1892300"/>
                  <a:pt x="1985010" y="1869440"/>
                  <a:pt x="1987550" y="1874520"/>
                </a:cubicBezTo>
                <a:cubicBezTo>
                  <a:pt x="1987550" y="1875790"/>
                  <a:pt x="1988820" y="1875790"/>
                  <a:pt x="1990090" y="1875790"/>
                </a:cubicBezTo>
                <a:cubicBezTo>
                  <a:pt x="1997710" y="1882140"/>
                  <a:pt x="2005330" y="1879600"/>
                  <a:pt x="2012950" y="1877060"/>
                </a:cubicBezTo>
                <a:cubicBezTo>
                  <a:pt x="2015490" y="1875790"/>
                  <a:pt x="2018030" y="1874520"/>
                  <a:pt x="2019300" y="1875790"/>
                </a:cubicBezTo>
                <a:cubicBezTo>
                  <a:pt x="2028190" y="1879600"/>
                  <a:pt x="2034540" y="1888490"/>
                  <a:pt x="2045970" y="1889760"/>
                </a:cubicBezTo>
                <a:cubicBezTo>
                  <a:pt x="2045970" y="1889760"/>
                  <a:pt x="2047240" y="1889760"/>
                  <a:pt x="2047240" y="1891030"/>
                </a:cubicBezTo>
                <a:cubicBezTo>
                  <a:pt x="2049780" y="1898650"/>
                  <a:pt x="2057400" y="1898650"/>
                  <a:pt x="2063750" y="1899920"/>
                </a:cubicBezTo>
                <a:cubicBezTo>
                  <a:pt x="2067560" y="1899920"/>
                  <a:pt x="2071370" y="1901190"/>
                  <a:pt x="2073910" y="1902460"/>
                </a:cubicBezTo>
                <a:cubicBezTo>
                  <a:pt x="2081530" y="1906270"/>
                  <a:pt x="2089150" y="1911350"/>
                  <a:pt x="2098040" y="1913890"/>
                </a:cubicBezTo>
                <a:cubicBezTo>
                  <a:pt x="2109470" y="1917700"/>
                  <a:pt x="2120900" y="1920240"/>
                  <a:pt x="2129790" y="1926590"/>
                </a:cubicBezTo>
                <a:cubicBezTo>
                  <a:pt x="2131060" y="1926590"/>
                  <a:pt x="2132330" y="1926590"/>
                  <a:pt x="2132330" y="1927860"/>
                </a:cubicBezTo>
                <a:cubicBezTo>
                  <a:pt x="2136140" y="1930400"/>
                  <a:pt x="2142490" y="1931670"/>
                  <a:pt x="2145030" y="1935480"/>
                </a:cubicBezTo>
                <a:cubicBezTo>
                  <a:pt x="2148840" y="1943100"/>
                  <a:pt x="2159000" y="1941830"/>
                  <a:pt x="2164080" y="1948180"/>
                </a:cubicBezTo>
                <a:lnTo>
                  <a:pt x="2165350" y="1948180"/>
                </a:lnTo>
                <a:cubicBezTo>
                  <a:pt x="2170430" y="1948180"/>
                  <a:pt x="2175510" y="1949450"/>
                  <a:pt x="2181860" y="1949450"/>
                </a:cubicBezTo>
                <a:cubicBezTo>
                  <a:pt x="2184400" y="1948180"/>
                  <a:pt x="2188210" y="1945640"/>
                  <a:pt x="2190750" y="1945640"/>
                </a:cubicBezTo>
                <a:cubicBezTo>
                  <a:pt x="2202180" y="1949450"/>
                  <a:pt x="2213610" y="1949450"/>
                  <a:pt x="2221230" y="1939290"/>
                </a:cubicBezTo>
                <a:cubicBezTo>
                  <a:pt x="2222500" y="1938020"/>
                  <a:pt x="2225040" y="1938020"/>
                  <a:pt x="2227580" y="1938020"/>
                </a:cubicBezTo>
                <a:lnTo>
                  <a:pt x="2237740" y="1938020"/>
                </a:lnTo>
                <a:cubicBezTo>
                  <a:pt x="2249170" y="1935480"/>
                  <a:pt x="2259330" y="1932940"/>
                  <a:pt x="2270760" y="1931670"/>
                </a:cubicBezTo>
                <a:cubicBezTo>
                  <a:pt x="2275840" y="1930400"/>
                  <a:pt x="2282190" y="1932940"/>
                  <a:pt x="2287270" y="1934210"/>
                </a:cubicBezTo>
                <a:cubicBezTo>
                  <a:pt x="2292350" y="1935480"/>
                  <a:pt x="2297430" y="1935480"/>
                  <a:pt x="2302510" y="1935480"/>
                </a:cubicBezTo>
                <a:cubicBezTo>
                  <a:pt x="2308860" y="1935480"/>
                  <a:pt x="2313940" y="1932940"/>
                  <a:pt x="2320290" y="1932940"/>
                </a:cubicBezTo>
                <a:cubicBezTo>
                  <a:pt x="2325370" y="1931670"/>
                  <a:pt x="2331720" y="1931670"/>
                  <a:pt x="2336800" y="1930400"/>
                </a:cubicBezTo>
                <a:cubicBezTo>
                  <a:pt x="2348230" y="1927860"/>
                  <a:pt x="2358390" y="1925320"/>
                  <a:pt x="2369820" y="1924050"/>
                </a:cubicBezTo>
                <a:cubicBezTo>
                  <a:pt x="2377440" y="1880870"/>
                  <a:pt x="2376170" y="1830070"/>
                  <a:pt x="2376170" y="1778000"/>
                </a:cubicBezTo>
                <a:close/>
              </a:path>
            </a:pathLst>
          </a:custGeom>
          <a:noFill/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81000" y="550625"/>
            <a:ext cx="9372600" cy="927917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384"/>
                    </a14:imgEffect>
                    <a14:imgEffect>
                      <a14:saturation sat="106000"/>
                    </a14:imgEffect>
                    <a14:imgEffect>
                      <a14:brightnessContrast bright="9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59" t="-59" r="16841" b="11953"/>
          <a:stretch/>
        </p:blipFill>
        <p:spPr>
          <a:xfrm rot="20700613">
            <a:off x="2121589" y="2659432"/>
            <a:ext cx="6317998" cy="5273215"/>
          </a:xfrm>
          <a:prstGeom prst="roundRect">
            <a:avLst>
              <a:gd name="adj" fmla="val 10339"/>
            </a:avLst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20" b="42476" l="39680" r="841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18" r="10259" b="52804"/>
          <a:stretch>
            <a:fillRect/>
          </a:stretch>
        </p:blipFill>
        <p:spPr>
          <a:xfrm>
            <a:off x="3648603" y="185591"/>
            <a:ext cx="4787913" cy="35968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671958" flipH="1">
            <a:off x="9026567" y="5300279"/>
            <a:ext cx="1691284" cy="2879895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020800" y="-2171700"/>
            <a:ext cx="6323145" cy="57382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5011400" y="571500"/>
            <a:ext cx="2725532" cy="6534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20" name="Google Shape;1751;p54"/>
          <p:cNvSpPr/>
          <p:nvPr/>
        </p:nvSpPr>
        <p:spPr>
          <a:xfrm>
            <a:off x="2199523" y="5995933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607782"/>
                </a:solidFill>
                <a:cs typeface="+mn-ea"/>
                <a:sym typeface="+mn-lt"/>
              </a:rPr>
              <a:t>4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51693" flipH="1">
            <a:off x="15072313" y="1979335"/>
            <a:ext cx="2352088" cy="2352088"/>
          </a:xfrm>
          <a:prstGeom prst="rect">
            <a:avLst/>
          </a:prstGeom>
        </p:spPr>
      </p:pic>
      <p:sp>
        <p:nvSpPr>
          <p:cNvPr id="29" name="Google Shape;1719;p54"/>
          <p:cNvSpPr txBox="1">
            <a:spLocks/>
          </p:cNvSpPr>
          <p:nvPr/>
        </p:nvSpPr>
        <p:spPr>
          <a:xfrm>
            <a:off x="3733799" y="5858623"/>
            <a:ext cx="11658601" cy="279007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可以用演講的方式代替入班辦理嗎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計畫設定以小班式教學推動，演講方式恐影響授  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課效果。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832986" flipH="1">
            <a:off x="15443537" y="4914267"/>
            <a:ext cx="2352088" cy="2352088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43EDD071-419E-07AC-B3D7-D9E3A1B5F5D8}"/>
              </a:ext>
            </a:extLst>
          </p:cNvPr>
          <p:cNvSpPr txBox="1">
            <a:spLocks/>
          </p:cNvSpPr>
          <p:nvPr/>
        </p:nvSpPr>
        <p:spPr>
          <a:xfrm>
            <a:off x="3841618" y="2656009"/>
            <a:ext cx="11116029" cy="26327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學校課務繁忙難以排入，無法辦理怎麼辦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  <a:sym typeface="+mn-lt"/>
              </a:rPr>
              <a:t>如有實務操作困難可向勞工局提出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，將提供 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輔導</a:t>
            </a: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&amp;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資源協助。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Google Shape;1751;p54">
            <a:extLst>
              <a:ext uri="{FF2B5EF4-FFF2-40B4-BE49-F238E27FC236}">
                <a16:creationId xmlns:a16="http://schemas.microsoft.com/office/drawing/2014/main" id="{854B9B32-77C3-D391-6094-C7A436EC528E}"/>
              </a:ext>
            </a:extLst>
          </p:cNvPr>
          <p:cNvSpPr/>
          <p:nvPr/>
        </p:nvSpPr>
        <p:spPr>
          <a:xfrm>
            <a:off x="2199523" y="2917269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3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33D7456-D581-7B45-238C-5932B342A492}"/>
              </a:ext>
            </a:extLst>
          </p:cNvPr>
          <p:cNvSpPr txBox="1"/>
          <p:nvPr/>
        </p:nvSpPr>
        <p:spPr>
          <a:xfrm>
            <a:off x="14441568" y="558351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勞權課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008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51693" flipH="1">
            <a:off x="12578132" y="6565178"/>
            <a:ext cx="2352088" cy="2352088"/>
          </a:xfrm>
          <a:prstGeom prst="rect">
            <a:avLst/>
          </a:prstGeom>
        </p:spPr>
      </p:pic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832986" flipH="1">
            <a:off x="15441916" y="5698724"/>
            <a:ext cx="2352088" cy="2352088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43EDD071-419E-07AC-B3D7-D9E3A1B5F5D8}"/>
              </a:ext>
            </a:extLst>
          </p:cNvPr>
          <p:cNvSpPr txBox="1">
            <a:spLocks/>
          </p:cNvSpPr>
          <p:nvPr/>
        </p:nvSpPr>
        <p:spPr>
          <a:xfrm>
            <a:off x="3654699" y="2766139"/>
            <a:ext cx="12956901" cy="456932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有申請學生獎勵品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(7-11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禮券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，可否調整核發每位學</a:t>
            </a:r>
            <a:endParaRPr lang="en-US" altLang="zh-TW" sz="4000" b="1" dirty="0">
              <a:solidFill>
                <a:srgbClr val="F9DCA8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  生核發的金額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可以依照教學需要稍微調整，如有申請獎勵品， 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一定要寄回成果報告進行核銷， 如未如期辦理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，須將對應班級禮券退回。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Google Shape;1751;p54">
            <a:extLst>
              <a:ext uri="{FF2B5EF4-FFF2-40B4-BE49-F238E27FC236}">
                <a16:creationId xmlns:a16="http://schemas.microsoft.com/office/drawing/2014/main" id="{854B9B32-77C3-D391-6094-C7A436EC528E}"/>
              </a:ext>
            </a:extLst>
          </p:cNvPr>
          <p:cNvSpPr/>
          <p:nvPr/>
        </p:nvSpPr>
        <p:spPr>
          <a:xfrm>
            <a:off x="2199523" y="2975634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altLang="zh-TW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5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E35585C-1F50-5B0B-CE1D-0E44154DABB5}"/>
              </a:ext>
            </a:extLst>
          </p:cNvPr>
          <p:cNvSpPr txBox="1"/>
          <p:nvPr/>
        </p:nvSpPr>
        <p:spPr>
          <a:xfrm>
            <a:off x="14441568" y="558351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勞權課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463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任意多边形 5">
            <a:extLst>
              <a:ext uri="{FF2B5EF4-FFF2-40B4-BE49-F238E27FC236}">
                <a16:creationId xmlns:a16="http://schemas.microsoft.com/office/drawing/2014/main" id="{23A1C8BB-0CBC-2A9A-D11E-120ABC27ECA6}"/>
              </a:ext>
            </a:extLst>
          </p:cNvPr>
          <p:cNvSpPr/>
          <p:nvPr/>
        </p:nvSpPr>
        <p:spPr bwMode="auto">
          <a:xfrm>
            <a:off x="5530252" y="2657737"/>
            <a:ext cx="6918179" cy="4670024"/>
          </a:xfrm>
          <a:custGeom>
            <a:avLst/>
            <a:gdLst>
              <a:gd name="T0" fmla="*/ 476 w 485"/>
              <a:gd name="T1" fmla="*/ 346 h 346"/>
              <a:gd name="T2" fmla="*/ 9 w 485"/>
              <a:gd name="T3" fmla="*/ 346 h 346"/>
              <a:gd name="T4" fmla="*/ 0 w 485"/>
              <a:gd name="T5" fmla="*/ 337 h 346"/>
              <a:gd name="T6" fmla="*/ 0 w 485"/>
              <a:gd name="T7" fmla="*/ 10 h 346"/>
              <a:gd name="T8" fmla="*/ 9 w 485"/>
              <a:gd name="T9" fmla="*/ 0 h 346"/>
              <a:gd name="T10" fmla="*/ 476 w 485"/>
              <a:gd name="T11" fmla="*/ 0 h 346"/>
              <a:gd name="T12" fmla="*/ 485 w 485"/>
              <a:gd name="T13" fmla="*/ 10 h 346"/>
              <a:gd name="T14" fmla="*/ 485 w 485"/>
              <a:gd name="T15" fmla="*/ 337 h 346"/>
              <a:gd name="T16" fmla="*/ 476 w 485"/>
              <a:gd name="T17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5" h="346">
                <a:moveTo>
                  <a:pt x="476" y="346"/>
                </a:moveTo>
                <a:cubicBezTo>
                  <a:pt x="9" y="346"/>
                  <a:pt x="9" y="346"/>
                  <a:pt x="9" y="346"/>
                </a:cubicBezTo>
                <a:cubicBezTo>
                  <a:pt x="4" y="346"/>
                  <a:pt x="0" y="342"/>
                  <a:pt x="0" y="33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9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81" y="0"/>
                  <a:pt x="485" y="5"/>
                  <a:pt x="485" y="10"/>
                </a:cubicBezTo>
                <a:cubicBezTo>
                  <a:pt x="485" y="337"/>
                  <a:pt x="485" y="337"/>
                  <a:pt x="485" y="337"/>
                </a:cubicBezTo>
                <a:cubicBezTo>
                  <a:pt x="485" y="342"/>
                  <a:pt x="481" y="346"/>
                  <a:pt x="476" y="3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微軟正黑體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143664">
            <a:off x="-2011635" y="6460065"/>
            <a:ext cx="6346287" cy="6080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56872" flipH="1">
            <a:off x="12867319" y="-800304"/>
            <a:ext cx="6346287" cy="6080896"/>
          </a:xfrm>
          <a:prstGeom prst="rect">
            <a:avLst/>
          </a:prstGeom>
        </p:spPr>
      </p:pic>
      <p:grpSp>
        <p:nvGrpSpPr>
          <p:cNvPr id="180" name="群組 179">
            <a:extLst>
              <a:ext uri="{FF2B5EF4-FFF2-40B4-BE49-F238E27FC236}">
                <a16:creationId xmlns:a16="http://schemas.microsoft.com/office/drawing/2014/main" id="{579F18DF-01C4-96CB-EE49-121E876A4A51}"/>
              </a:ext>
            </a:extLst>
          </p:cNvPr>
          <p:cNvGrpSpPr/>
          <p:nvPr/>
        </p:nvGrpSpPr>
        <p:grpSpPr>
          <a:xfrm>
            <a:off x="6781800" y="5328467"/>
            <a:ext cx="8509923" cy="4945833"/>
            <a:chOff x="6172200" y="4429336"/>
            <a:chExt cx="8509923" cy="4945833"/>
          </a:xfrm>
        </p:grpSpPr>
        <p:sp>
          <p:nvSpPr>
            <p:cNvPr id="125" name="任意多边形 26">
              <a:extLst>
                <a:ext uri="{FF2B5EF4-FFF2-40B4-BE49-F238E27FC236}">
                  <a16:creationId xmlns:a16="http://schemas.microsoft.com/office/drawing/2014/main" id="{48813355-6F4A-D104-58DA-83F73D041D47}"/>
                </a:ext>
              </a:extLst>
            </p:cNvPr>
            <p:cNvSpPr/>
            <p:nvPr/>
          </p:nvSpPr>
          <p:spPr bwMode="auto">
            <a:xfrm>
              <a:off x="11791444" y="6062983"/>
              <a:ext cx="1671058" cy="1735905"/>
            </a:xfrm>
            <a:custGeom>
              <a:avLst/>
              <a:gdLst>
                <a:gd name="T0" fmla="*/ 0 w 208"/>
                <a:gd name="T1" fmla="*/ 216 h 216"/>
                <a:gd name="T2" fmla="*/ 91 w 208"/>
                <a:gd name="T3" fmla="*/ 216 h 216"/>
                <a:gd name="T4" fmla="*/ 185 w 208"/>
                <a:gd name="T5" fmla="*/ 133 h 216"/>
                <a:gd name="T6" fmla="*/ 208 w 208"/>
                <a:gd name="T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8" h="216">
                  <a:moveTo>
                    <a:pt x="0" y="216"/>
                  </a:moveTo>
                  <a:cubicBezTo>
                    <a:pt x="91" y="216"/>
                    <a:pt x="91" y="216"/>
                    <a:pt x="91" y="216"/>
                  </a:cubicBezTo>
                  <a:cubicBezTo>
                    <a:pt x="141" y="216"/>
                    <a:pt x="177" y="183"/>
                    <a:pt x="185" y="133"/>
                  </a:cubicBezTo>
                  <a:cubicBezTo>
                    <a:pt x="208" y="0"/>
                    <a:pt x="208" y="0"/>
                    <a:pt x="208" y="0"/>
                  </a:cubicBezTo>
                </a:path>
              </a:pathLst>
            </a:custGeom>
            <a:noFill/>
            <a:ln w="112713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6" name="任意多边形 27">
              <a:extLst>
                <a:ext uri="{FF2B5EF4-FFF2-40B4-BE49-F238E27FC236}">
                  <a16:creationId xmlns:a16="http://schemas.microsoft.com/office/drawing/2014/main" id="{BB2BFE68-A8C9-A407-F0D6-E8C281038E58}"/>
                </a:ext>
              </a:extLst>
            </p:cNvPr>
            <p:cNvSpPr/>
            <p:nvPr/>
          </p:nvSpPr>
          <p:spPr bwMode="auto">
            <a:xfrm>
              <a:off x="11798925" y="7566934"/>
              <a:ext cx="1366775" cy="1808233"/>
            </a:xfrm>
            <a:custGeom>
              <a:avLst/>
              <a:gdLst>
                <a:gd name="T0" fmla="*/ 0 w 170"/>
                <a:gd name="T1" fmla="*/ 225 h 225"/>
                <a:gd name="T2" fmla="*/ 41 w 170"/>
                <a:gd name="T3" fmla="*/ 37 h 225"/>
                <a:gd name="T4" fmla="*/ 87 w 170"/>
                <a:gd name="T5" fmla="*/ 0 h 225"/>
                <a:gd name="T6" fmla="*/ 87 w 170"/>
                <a:gd name="T7" fmla="*/ 0 h 225"/>
                <a:gd name="T8" fmla="*/ 133 w 170"/>
                <a:gd name="T9" fmla="*/ 38 h 225"/>
                <a:gd name="T10" fmla="*/ 170 w 170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225">
                  <a:moveTo>
                    <a:pt x="0" y="225"/>
                  </a:moveTo>
                  <a:cubicBezTo>
                    <a:pt x="41" y="37"/>
                    <a:pt x="41" y="37"/>
                    <a:pt x="41" y="37"/>
                  </a:cubicBezTo>
                  <a:cubicBezTo>
                    <a:pt x="46" y="15"/>
                    <a:pt x="65" y="0"/>
                    <a:pt x="87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09" y="0"/>
                    <a:pt x="129" y="16"/>
                    <a:pt x="133" y="38"/>
                  </a:cubicBezTo>
                  <a:cubicBezTo>
                    <a:pt x="170" y="225"/>
                    <a:pt x="170" y="225"/>
                    <a:pt x="170" y="225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412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7" name="任意多边形 28">
              <a:extLst>
                <a:ext uri="{FF2B5EF4-FFF2-40B4-BE49-F238E27FC236}">
                  <a16:creationId xmlns:a16="http://schemas.microsoft.com/office/drawing/2014/main" id="{412DC061-3759-E057-98E1-8AA16AAF75A0}"/>
                </a:ext>
              </a:extLst>
            </p:cNvPr>
            <p:cNvSpPr/>
            <p:nvPr/>
          </p:nvSpPr>
          <p:spPr bwMode="auto">
            <a:xfrm>
              <a:off x="10347350" y="8611970"/>
              <a:ext cx="433976" cy="568658"/>
            </a:xfrm>
            <a:custGeom>
              <a:avLst/>
              <a:gdLst>
                <a:gd name="T0" fmla="*/ 0 w 174"/>
                <a:gd name="T1" fmla="*/ 219 h 228"/>
                <a:gd name="T2" fmla="*/ 67 w 174"/>
                <a:gd name="T3" fmla="*/ 3 h 228"/>
                <a:gd name="T4" fmla="*/ 174 w 174"/>
                <a:gd name="T5" fmla="*/ 0 h 228"/>
                <a:gd name="T6" fmla="*/ 106 w 174"/>
                <a:gd name="T7" fmla="*/ 228 h 228"/>
                <a:gd name="T8" fmla="*/ 3 w 174"/>
                <a:gd name="T9" fmla="*/ 228 h 228"/>
                <a:gd name="T10" fmla="*/ 0 w 174"/>
                <a:gd name="T11" fmla="*/ 2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228">
                  <a:moveTo>
                    <a:pt x="0" y="219"/>
                  </a:moveTo>
                  <a:lnTo>
                    <a:pt x="67" y="3"/>
                  </a:lnTo>
                  <a:lnTo>
                    <a:pt x="174" y="0"/>
                  </a:lnTo>
                  <a:lnTo>
                    <a:pt x="106" y="228"/>
                  </a:lnTo>
                  <a:lnTo>
                    <a:pt x="3" y="228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F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8" name="任意多边形 29">
              <a:extLst>
                <a:ext uri="{FF2B5EF4-FFF2-40B4-BE49-F238E27FC236}">
                  <a16:creationId xmlns:a16="http://schemas.microsoft.com/office/drawing/2014/main" id="{4CF2A756-0C20-564A-AAA6-245932DED764}"/>
                </a:ext>
              </a:extLst>
            </p:cNvPr>
            <p:cNvSpPr/>
            <p:nvPr/>
          </p:nvSpPr>
          <p:spPr bwMode="auto">
            <a:xfrm>
              <a:off x="9873468" y="9021005"/>
              <a:ext cx="843011" cy="274353"/>
            </a:xfrm>
            <a:custGeom>
              <a:avLst/>
              <a:gdLst>
                <a:gd name="T0" fmla="*/ 97 w 105"/>
                <a:gd name="T1" fmla="*/ 6 h 34"/>
                <a:gd name="T2" fmla="*/ 56 w 105"/>
                <a:gd name="T3" fmla="*/ 0 h 34"/>
                <a:gd name="T4" fmla="*/ 0 w 105"/>
                <a:gd name="T5" fmla="*/ 34 h 34"/>
                <a:gd name="T6" fmla="*/ 105 w 105"/>
                <a:gd name="T7" fmla="*/ 34 h 34"/>
                <a:gd name="T8" fmla="*/ 97 w 105"/>
                <a:gd name="T9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34">
                  <a:moveTo>
                    <a:pt x="97" y="6"/>
                  </a:moveTo>
                  <a:cubicBezTo>
                    <a:pt x="97" y="6"/>
                    <a:pt x="69" y="18"/>
                    <a:pt x="5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9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9" name="任意多边形 30">
              <a:extLst>
                <a:ext uri="{FF2B5EF4-FFF2-40B4-BE49-F238E27FC236}">
                  <a16:creationId xmlns:a16="http://schemas.microsoft.com/office/drawing/2014/main" id="{E8C07720-35C0-8ECF-0616-F4A476A2E02A}"/>
                </a:ext>
              </a:extLst>
            </p:cNvPr>
            <p:cNvSpPr/>
            <p:nvPr/>
          </p:nvSpPr>
          <p:spPr bwMode="auto">
            <a:xfrm>
              <a:off x="9873468" y="9295357"/>
              <a:ext cx="850494" cy="79812"/>
            </a:xfrm>
            <a:custGeom>
              <a:avLst/>
              <a:gdLst>
                <a:gd name="T0" fmla="*/ 0 w 341"/>
                <a:gd name="T1" fmla="*/ 32 h 32"/>
                <a:gd name="T2" fmla="*/ 341 w 341"/>
                <a:gd name="T3" fmla="*/ 29 h 32"/>
                <a:gd name="T4" fmla="*/ 338 w 341"/>
                <a:gd name="T5" fmla="*/ 0 h 32"/>
                <a:gd name="T6" fmla="*/ 0 w 341"/>
                <a:gd name="T7" fmla="*/ 0 h 32"/>
                <a:gd name="T8" fmla="*/ 0 w 341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32">
                  <a:moveTo>
                    <a:pt x="0" y="32"/>
                  </a:moveTo>
                  <a:lnTo>
                    <a:pt x="341" y="29"/>
                  </a:lnTo>
                  <a:lnTo>
                    <a:pt x="338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0" name="任意多边形 31">
              <a:extLst>
                <a:ext uri="{FF2B5EF4-FFF2-40B4-BE49-F238E27FC236}">
                  <a16:creationId xmlns:a16="http://schemas.microsoft.com/office/drawing/2014/main" id="{43DB6365-06E9-9A05-9075-ECBCB0CFA6F0}"/>
                </a:ext>
              </a:extLst>
            </p:cNvPr>
            <p:cNvSpPr/>
            <p:nvPr/>
          </p:nvSpPr>
          <p:spPr bwMode="auto">
            <a:xfrm>
              <a:off x="10250080" y="9035969"/>
              <a:ext cx="104753" cy="104753"/>
            </a:xfrm>
            <a:custGeom>
              <a:avLst/>
              <a:gdLst>
                <a:gd name="T0" fmla="*/ 10 w 13"/>
                <a:gd name="T1" fmla="*/ 13 h 13"/>
                <a:gd name="T2" fmla="*/ 9 w 13"/>
                <a:gd name="T3" fmla="*/ 12 h 13"/>
                <a:gd name="T4" fmla="*/ 1 w 13"/>
                <a:gd name="T5" fmla="*/ 4 h 13"/>
                <a:gd name="T6" fmla="*/ 0 w 13"/>
                <a:gd name="T7" fmla="*/ 1 h 13"/>
                <a:gd name="T8" fmla="*/ 3 w 13"/>
                <a:gd name="T9" fmla="*/ 1 h 13"/>
                <a:gd name="T10" fmla="*/ 12 w 13"/>
                <a:gd name="T11" fmla="*/ 10 h 13"/>
                <a:gd name="T12" fmla="*/ 12 w 13"/>
                <a:gd name="T13" fmla="*/ 13 h 13"/>
                <a:gd name="T14" fmla="*/ 10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3"/>
                  </a:moveTo>
                  <a:cubicBezTo>
                    <a:pt x="10" y="13"/>
                    <a:pt x="10" y="13"/>
                    <a:pt x="9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8" y="4"/>
                    <a:pt x="12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1" y="13"/>
                    <a:pt x="11" y="13"/>
                    <a:pt x="1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1" name="任意多边形 32">
              <a:extLst>
                <a:ext uri="{FF2B5EF4-FFF2-40B4-BE49-F238E27FC236}">
                  <a16:creationId xmlns:a16="http://schemas.microsoft.com/office/drawing/2014/main" id="{FD0175DF-172F-89ED-52A2-1C574B20D13B}"/>
                </a:ext>
              </a:extLst>
            </p:cNvPr>
            <p:cNvSpPr/>
            <p:nvPr/>
          </p:nvSpPr>
          <p:spPr bwMode="auto">
            <a:xfrm>
              <a:off x="10170268" y="9078368"/>
              <a:ext cx="112236" cy="102258"/>
            </a:xfrm>
            <a:custGeom>
              <a:avLst/>
              <a:gdLst>
                <a:gd name="T0" fmla="*/ 11 w 14"/>
                <a:gd name="T1" fmla="*/ 12 h 13"/>
                <a:gd name="T2" fmla="*/ 10 w 14"/>
                <a:gd name="T3" fmla="*/ 12 h 13"/>
                <a:gd name="T4" fmla="*/ 2 w 14"/>
                <a:gd name="T5" fmla="*/ 3 h 13"/>
                <a:gd name="T6" fmla="*/ 1 w 14"/>
                <a:gd name="T7" fmla="*/ 1 h 13"/>
                <a:gd name="T8" fmla="*/ 4 w 14"/>
                <a:gd name="T9" fmla="*/ 0 h 13"/>
                <a:gd name="T10" fmla="*/ 13 w 14"/>
                <a:gd name="T11" fmla="*/ 10 h 13"/>
                <a:gd name="T12" fmla="*/ 13 w 14"/>
                <a:gd name="T13" fmla="*/ 12 h 13"/>
                <a:gd name="T14" fmla="*/ 11 w 14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11" y="12"/>
                  </a:moveTo>
                  <a:cubicBezTo>
                    <a:pt x="11" y="12"/>
                    <a:pt x="10" y="12"/>
                    <a:pt x="10" y="12"/>
                  </a:cubicBezTo>
                  <a:cubicBezTo>
                    <a:pt x="6" y="6"/>
                    <a:pt x="2" y="3"/>
                    <a:pt x="2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8" y="4"/>
                    <a:pt x="13" y="10"/>
                  </a:cubicBezTo>
                  <a:cubicBezTo>
                    <a:pt x="14" y="11"/>
                    <a:pt x="14" y="12"/>
                    <a:pt x="13" y="12"/>
                  </a:cubicBezTo>
                  <a:cubicBezTo>
                    <a:pt x="12" y="13"/>
                    <a:pt x="12" y="13"/>
                    <a:pt x="1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2" name="任意多边形 33">
              <a:extLst>
                <a:ext uri="{FF2B5EF4-FFF2-40B4-BE49-F238E27FC236}">
                  <a16:creationId xmlns:a16="http://schemas.microsoft.com/office/drawing/2014/main" id="{303CEE37-5733-9FE3-12F8-938189911EEF}"/>
                </a:ext>
              </a:extLst>
            </p:cNvPr>
            <p:cNvSpPr/>
            <p:nvPr/>
          </p:nvSpPr>
          <p:spPr bwMode="auto">
            <a:xfrm>
              <a:off x="10097938" y="9108298"/>
              <a:ext cx="112236" cy="104753"/>
            </a:xfrm>
            <a:custGeom>
              <a:avLst/>
              <a:gdLst>
                <a:gd name="T0" fmla="*/ 11 w 14"/>
                <a:gd name="T1" fmla="*/ 13 h 13"/>
                <a:gd name="T2" fmla="*/ 10 w 14"/>
                <a:gd name="T3" fmla="*/ 12 h 13"/>
                <a:gd name="T4" fmla="*/ 1 w 14"/>
                <a:gd name="T5" fmla="*/ 4 h 13"/>
                <a:gd name="T6" fmla="*/ 1 w 14"/>
                <a:gd name="T7" fmla="*/ 1 h 13"/>
                <a:gd name="T8" fmla="*/ 3 w 14"/>
                <a:gd name="T9" fmla="*/ 1 h 13"/>
                <a:gd name="T10" fmla="*/ 13 w 14"/>
                <a:gd name="T11" fmla="*/ 10 h 13"/>
                <a:gd name="T12" fmla="*/ 13 w 14"/>
                <a:gd name="T13" fmla="*/ 13 h 13"/>
                <a:gd name="T14" fmla="*/ 11 w 14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11" y="13"/>
                  </a:moveTo>
                  <a:cubicBezTo>
                    <a:pt x="11" y="13"/>
                    <a:pt x="10" y="13"/>
                    <a:pt x="10" y="12"/>
                  </a:cubicBezTo>
                  <a:cubicBezTo>
                    <a:pt x="6" y="7"/>
                    <a:pt x="1" y="4"/>
                    <a:pt x="1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4" y="1"/>
                    <a:pt x="8" y="4"/>
                    <a:pt x="13" y="10"/>
                  </a:cubicBezTo>
                  <a:cubicBezTo>
                    <a:pt x="14" y="11"/>
                    <a:pt x="14" y="12"/>
                    <a:pt x="13" y="13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3" name="任意多边形 34">
              <a:extLst>
                <a:ext uri="{FF2B5EF4-FFF2-40B4-BE49-F238E27FC236}">
                  <a16:creationId xmlns:a16="http://schemas.microsoft.com/office/drawing/2014/main" id="{D3B4BAC4-0CC2-F255-658A-E61FD39CF91F}"/>
                </a:ext>
              </a:extLst>
            </p:cNvPr>
            <p:cNvSpPr/>
            <p:nvPr/>
          </p:nvSpPr>
          <p:spPr bwMode="auto">
            <a:xfrm>
              <a:off x="10347350" y="7075594"/>
              <a:ext cx="937788" cy="1695999"/>
            </a:xfrm>
            <a:custGeom>
              <a:avLst/>
              <a:gdLst>
                <a:gd name="T0" fmla="*/ 117 w 117"/>
                <a:gd name="T1" fmla="*/ 0 h 211"/>
                <a:gd name="T2" fmla="*/ 88 w 117"/>
                <a:gd name="T3" fmla="*/ 2 h 211"/>
                <a:gd name="T4" fmla="*/ 45 w 117"/>
                <a:gd name="T5" fmla="*/ 37 h 211"/>
                <a:gd name="T6" fmla="*/ 0 w 117"/>
                <a:gd name="T7" fmla="*/ 211 h 211"/>
                <a:gd name="T8" fmla="*/ 63 w 117"/>
                <a:gd name="T9" fmla="*/ 206 h 211"/>
                <a:gd name="T10" fmla="*/ 113 w 117"/>
                <a:gd name="T11" fmla="*/ 52 h 211"/>
                <a:gd name="T12" fmla="*/ 117 w 117"/>
                <a:gd name="T13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211">
                  <a:moveTo>
                    <a:pt x="117" y="0"/>
                  </a:moveTo>
                  <a:cubicBezTo>
                    <a:pt x="88" y="2"/>
                    <a:pt x="88" y="2"/>
                    <a:pt x="88" y="2"/>
                  </a:cubicBezTo>
                  <a:cubicBezTo>
                    <a:pt x="68" y="3"/>
                    <a:pt x="51" y="17"/>
                    <a:pt x="45" y="37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63" y="206"/>
                    <a:pt x="63" y="206"/>
                    <a:pt x="63" y="206"/>
                  </a:cubicBezTo>
                  <a:cubicBezTo>
                    <a:pt x="113" y="52"/>
                    <a:pt x="113" y="52"/>
                    <a:pt x="113" y="52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rgbClr val="007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4" name="任意多边形 35">
              <a:extLst>
                <a:ext uri="{FF2B5EF4-FFF2-40B4-BE49-F238E27FC236}">
                  <a16:creationId xmlns:a16="http://schemas.microsoft.com/office/drawing/2014/main" id="{71C6EC29-A425-76C1-6E7E-4F8C030FA2E2}"/>
                </a:ext>
              </a:extLst>
            </p:cNvPr>
            <p:cNvSpPr/>
            <p:nvPr/>
          </p:nvSpPr>
          <p:spPr bwMode="auto">
            <a:xfrm>
              <a:off x="10282503" y="8619451"/>
              <a:ext cx="650965" cy="224470"/>
            </a:xfrm>
            <a:custGeom>
              <a:avLst/>
              <a:gdLst>
                <a:gd name="T0" fmla="*/ 241 w 261"/>
                <a:gd name="T1" fmla="*/ 90 h 90"/>
                <a:gd name="T2" fmla="*/ 0 w 261"/>
                <a:gd name="T3" fmla="*/ 90 h 90"/>
                <a:gd name="T4" fmla="*/ 16 w 261"/>
                <a:gd name="T5" fmla="*/ 0 h 90"/>
                <a:gd name="T6" fmla="*/ 261 w 261"/>
                <a:gd name="T7" fmla="*/ 0 h 90"/>
                <a:gd name="T8" fmla="*/ 241 w 261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90">
                  <a:moveTo>
                    <a:pt x="241" y="90"/>
                  </a:moveTo>
                  <a:lnTo>
                    <a:pt x="0" y="90"/>
                  </a:lnTo>
                  <a:lnTo>
                    <a:pt x="16" y="0"/>
                  </a:lnTo>
                  <a:lnTo>
                    <a:pt x="261" y="0"/>
                  </a:lnTo>
                  <a:lnTo>
                    <a:pt x="241" y="90"/>
                  </a:lnTo>
                  <a:close/>
                </a:path>
              </a:pathLst>
            </a:custGeom>
            <a:solidFill>
              <a:srgbClr val="008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5" name="任意多边形 36">
              <a:extLst>
                <a:ext uri="{FF2B5EF4-FFF2-40B4-BE49-F238E27FC236}">
                  <a16:creationId xmlns:a16="http://schemas.microsoft.com/office/drawing/2014/main" id="{6044351C-1CE0-69A2-ECCA-B3F97D37BAAA}"/>
                </a:ext>
              </a:extLst>
            </p:cNvPr>
            <p:cNvSpPr/>
            <p:nvPr/>
          </p:nvSpPr>
          <p:spPr bwMode="auto">
            <a:xfrm>
              <a:off x="11317562" y="8619451"/>
              <a:ext cx="281836" cy="561175"/>
            </a:xfrm>
            <a:custGeom>
              <a:avLst/>
              <a:gdLst>
                <a:gd name="T0" fmla="*/ 0 w 113"/>
                <a:gd name="T1" fmla="*/ 216 h 225"/>
                <a:gd name="T2" fmla="*/ 4 w 113"/>
                <a:gd name="T3" fmla="*/ 3 h 225"/>
                <a:gd name="T4" fmla="*/ 113 w 113"/>
                <a:gd name="T5" fmla="*/ 0 h 225"/>
                <a:gd name="T6" fmla="*/ 110 w 113"/>
                <a:gd name="T7" fmla="*/ 225 h 225"/>
                <a:gd name="T8" fmla="*/ 7 w 113"/>
                <a:gd name="T9" fmla="*/ 225 h 225"/>
                <a:gd name="T10" fmla="*/ 0 w 113"/>
                <a:gd name="T11" fmla="*/ 21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225">
                  <a:moveTo>
                    <a:pt x="0" y="216"/>
                  </a:moveTo>
                  <a:lnTo>
                    <a:pt x="4" y="3"/>
                  </a:lnTo>
                  <a:lnTo>
                    <a:pt x="113" y="0"/>
                  </a:lnTo>
                  <a:lnTo>
                    <a:pt x="110" y="225"/>
                  </a:lnTo>
                  <a:lnTo>
                    <a:pt x="7" y="225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6" name="任意多边形 37">
              <a:extLst>
                <a:ext uri="{FF2B5EF4-FFF2-40B4-BE49-F238E27FC236}">
                  <a16:creationId xmlns:a16="http://schemas.microsoft.com/office/drawing/2014/main" id="{E6E4B229-7378-4CE6-0436-E34255F44F52}"/>
                </a:ext>
              </a:extLst>
            </p:cNvPr>
            <p:cNvSpPr/>
            <p:nvPr/>
          </p:nvSpPr>
          <p:spPr bwMode="auto">
            <a:xfrm>
              <a:off x="10843680" y="9021005"/>
              <a:ext cx="852988" cy="274353"/>
            </a:xfrm>
            <a:custGeom>
              <a:avLst/>
              <a:gdLst>
                <a:gd name="T0" fmla="*/ 97 w 106"/>
                <a:gd name="T1" fmla="*/ 6 h 34"/>
                <a:gd name="T2" fmla="*/ 57 w 106"/>
                <a:gd name="T3" fmla="*/ 0 h 34"/>
                <a:gd name="T4" fmla="*/ 0 w 106"/>
                <a:gd name="T5" fmla="*/ 34 h 34"/>
                <a:gd name="T6" fmla="*/ 106 w 106"/>
                <a:gd name="T7" fmla="*/ 34 h 34"/>
                <a:gd name="T8" fmla="*/ 97 w 106"/>
                <a:gd name="T9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4">
                  <a:moveTo>
                    <a:pt x="97" y="6"/>
                  </a:moveTo>
                  <a:cubicBezTo>
                    <a:pt x="97" y="6"/>
                    <a:pt x="70" y="18"/>
                    <a:pt x="57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06" y="34"/>
                    <a:pt x="106" y="34"/>
                    <a:pt x="106" y="34"/>
                  </a:cubicBezTo>
                  <a:lnTo>
                    <a:pt x="9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7" name="任意多边形 38">
              <a:extLst>
                <a:ext uri="{FF2B5EF4-FFF2-40B4-BE49-F238E27FC236}">
                  <a16:creationId xmlns:a16="http://schemas.microsoft.com/office/drawing/2014/main" id="{B4459C8A-A0D6-D241-3175-F9899F5020C2}"/>
                </a:ext>
              </a:extLst>
            </p:cNvPr>
            <p:cNvSpPr/>
            <p:nvPr/>
          </p:nvSpPr>
          <p:spPr bwMode="auto">
            <a:xfrm>
              <a:off x="10843680" y="9295357"/>
              <a:ext cx="852988" cy="79812"/>
            </a:xfrm>
            <a:custGeom>
              <a:avLst/>
              <a:gdLst>
                <a:gd name="T0" fmla="*/ 0 w 342"/>
                <a:gd name="T1" fmla="*/ 32 h 32"/>
                <a:gd name="T2" fmla="*/ 342 w 342"/>
                <a:gd name="T3" fmla="*/ 29 h 32"/>
                <a:gd name="T4" fmla="*/ 342 w 342"/>
                <a:gd name="T5" fmla="*/ 0 h 32"/>
                <a:gd name="T6" fmla="*/ 0 w 342"/>
                <a:gd name="T7" fmla="*/ 0 h 32"/>
                <a:gd name="T8" fmla="*/ 0 w 34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2">
                  <a:moveTo>
                    <a:pt x="0" y="32"/>
                  </a:moveTo>
                  <a:lnTo>
                    <a:pt x="342" y="29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8" name="任意多边形 39">
              <a:extLst>
                <a:ext uri="{FF2B5EF4-FFF2-40B4-BE49-F238E27FC236}">
                  <a16:creationId xmlns:a16="http://schemas.microsoft.com/office/drawing/2014/main" id="{513BEBA7-8AA5-45C1-1F6E-A33A9015E3D3}"/>
                </a:ext>
              </a:extLst>
            </p:cNvPr>
            <p:cNvSpPr/>
            <p:nvPr/>
          </p:nvSpPr>
          <p:spPr bwMode="auto">
            <a:xfrm>
              <a:off x="11222785" y="9035969"/>
              <a:ext cx="104753" cy="104753"/>
            </a:xfrm>
            <a:custGeom>
              <a:avLst/>
              <a:gdLst>
                <a:gd name="T0" fmla="*/ 11 w 13"/>
                <a:gd name="T1" fmla="*/ 13 h 13"/>
                <a:gd name="T2" fmla="*/ 10 w 13"/>
                <a:gd name="T3" fmla="*/ 12 h 13"/>
                <a:gd name="T4" fmla="*/ 1 w 13"/>
                <a:gd name="T5" fmla="*/ 4 h 13"/>
                <a:gd name="T6" fmla="*/ 1 w 13"/>
                <a:gd name="T7" fmla="*/ 1 h 13"/>
                <a:gd name="T8" fmla="*/ 3 w 13"/>
                <a:gd name="T9" fmla="*/ 1 h 13"/>
                <a:gd name="T10" fmla="*/ 13 w 13"/>
                <a:gd name="T11" fmla="*/ 10 h 13"/>
                <a:gd name="T12" fmla="*/ 12 w 13"/>
                <a:gd name="T13" fmla="*/ 13 h 13"/>
                <a:gd name="T14" fmla="*/ 11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1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8" y="4"/>
                    <a:pt x="13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9" name="任意多边形 40">
              <a:extLst>
                <a:ext uri="{FF2B5EF4-FFF2-40B4-BE49-F238E27FC236}">
                  <a16:creationId xmlns:a16="http://schemas.microsoft.com/office/drawing/2014/main" id="{EFF0066F-807C-2652-9B73-1FE386DCD586}"/>
                </a:ext>
              </a:extLst>
            </p:cNvPr>
            <p:cNvSpPr/>
            <p:nvPr/>
          </p:nvSpPr>
          <p:spPr bwMode="auto">
            <a:xfrm>
              <a:off x="11150455" y="9078368"/>
              <a:ext cx="104753" cy="102258"/>
            </a:xfrm>
            <a:custGeom>
              <a:avLst/>
              <a:gdLst>
                <a:gd name="T0" fmla="*/ 10 w 13"/>
                <a:gd name="T1" fmla="*/ 12 h 13"/>
                <a:gd name="T2" fmla="*/ 10 w 13"/>
                <a:gd name="T3" fmla="*/ 12 h 13"/>
                <a:gd name="T4" fmla="*/ 1 w 13"/>
                <a:gd name="T5" fmla="*/ 3 h 13"/>
                <a:gd name="T6" fmla="*/ 0 w 13"/>
                <a:gd name="T7" fmla="*/ 1 h 13"/>
                <a:gd name="T8" fmla="*/ 3 w 13"/>
                <a:gd name="T9" fmla="*/ 0 h 13"/>
                <a:gd name="T10" fmla="*/ 13 w 13"/>
                <a:gd name="T11" fmla="*/ 10 h 13"/>
                <a:gd name="T12" fmla="*/ 12 w 13"/>
                <a:gd name="T13" fmla="*/ 12 h 13"/>
                <a:gd name="T14" fmla="*/ 10 w 13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5" y="6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8" y="4"/>
                    <a:pt x="13" y="10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3"/>
                    <a:pt x="11" y="13"/>
                    <a:pt x="10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0" name="任意多边形 41">
              <a:extLst>
                <a:ext uri="{FF2B5EF4-FFF2-40B4-BE49-F238E27FC236}">
                  <a16:creationId xmlns:a16="http://schemas.microsoft.com/office/drawing/2014/main" id="{7409C89A-36F1-DC79-BEFD-198F09A39137}"/>
                </a:ext>
              </a:extLst>
            </p:cNvPr>
            <p:cNvSpPr/>
            <p:nvPr/>
          </p:nvSpPr>
          <p:spPr bwMode="auto">
            <a:xfrm>
              <a:off x="11078127" y="9108298"/>
              <a:ext cx="104753" cy="104753"/>
            </a:xfrm>
            <a:custGeom>
              <a:avLst/>
              <a:gdLst>
                <a:gd name="T0" fmla="*/ 10 w 13"/>
                <a:gd name="T1" fmla="*/ 13 h 13"/>
                <a:gd name="T2" fmla="*/ 10 w 13"/>
                <a:gd name="T3" fmla="*/ 12 h 13"/>
                <a:gd name="T4" fmla="*/ 1 w 13"/>
                <a:gd name="T5" fmla="*/ 4 h 13"/>
                <a:gd name="T6" fmla="*/ 0 w 13"/>
                <a:gd name="T7" fmla="*/ 1 h 13"/>
                <a:gd name="T8" fmla="*/ 3 w 13"/>
                <a:gd name="T9" fmla="*/ 1 h 13"/>
                <a:gd name="T10" fmla="*/ 13 w 13"/>
                <a:gd name="T11" fmla="*/ 10 h 13"/>
                <a:gd name="T12" fmla="*/ 12 w 13"/>
                <a:gd name="T13" fmla="*/ 13 h 13"/>
                <a:gd name="T14" fmla="*/ 10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8" y="4"/>
                    <a:pt x="13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2" y="13"/>
                    <a:pt x="11" y="13"/>
                    <a:pt x="1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1" name="任意多边形 42">
              <a:extLst>
                <a:ext uri="{FF2B5EF4-FFF2-40B4-BE49-F238E27FC236}">
                  <a16:creationId xmlns:a16="http://schemas.microsoft.com/office/drawing/2014/main" id="{606EB8C6-6258-59D1-2F0A-D57B0F2F3F9C}"/>
                </a:ext>
              </a:extLst>
            </p:cNvPr>
            <p:cNvSpPr/>
            <p:nvPr/>
          </p:nvSpPr>
          <p:spPr bwMode="auto">
            <a:xfrm>
              <a:off x="11150455" y="7050653"/>
              <a:ext cx="1708470" cy="1793269"/>
            </a:xfrm>
            <a:custGeom>
              <a:avLst/>
              <a:gdLst>
                <a:gd name="T0" fmla="*/ 195 w 213"/>
                <a:gd name="T1" fmla="*/ 0 h 223"/>
                <a:gd name="T2" fmla="*/ 105 w 213"/>
                <a:gd name="T3" fmla="*/ 3 h 223"/>
                <a:gd name="T4" fmla="*/ 37 w 213"/>
                <a:gd name="T5" fmla="*/ 5 h 223"/>
                <a:gd name="T6" fmla="*/ 1 w 213"/>
                <a:gd name="T7" fmla="*/ 36 h 223"/>
                <a:gd name="T8" fmla="*/ 8 w 213"/>
                <a:gd name="T9" fmla="*/ 223 h 223"/>
                <a:gd name="T10" fmla="*/ 67 w 213"/>
                <a:gd name="T11" fmla="*/ 223 h 223"/>
                <a:gd name="T12" fmla="*/ 73 w 213"/>
                <a:gd name="T13" fmla="*/ 85 h 223"/>
                <a:gd name="T14" fmla="*/ 116 w 213"/>
                <a:gd name="T15" fmla="*/ 89 h 223"/>
                <a:gd name="T16" fmla="*/ 168 w 213"/>
                <a:gd name="T17" fmla="*/ 87 h 223"/>
                <a:gd name="T18" fmla="*/ 195 w 213"/>
                <a:gd name="T1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23">
                  <a:moveTo>
                    <a:pt x="195" y="0"/>
                  </a:moveTo>
                  <a:cubicBezTo>
                    <a:pt x="105" y="3"/>
                    <a:pt x="105" y="3"/>
                    <a:pt x="105" y="3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17" y="5"/>
                    <a:pt x="1" y="17"/>
                    <a:pt x="1" y="36"/>
                  </a:cubicBezTo>
                  <a:cubicBezTo>
                    <a:pt x="0" y="97"/>
                    <a:pt x="5" y="223"/>
                    <a:pt x="8" y="223"/>
                  </a:cubicBezTo>
                  <a:cubicBezTo>
                    <a:pt x="12" y="222"/>
                    <a:pt x="67" y="223"/>
                    <a:pt x="67" y="223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27" y="90"/>
                    <a:pt x="158" y="92"/>
                    <a:pt x="168" y="87"/>
                  </a:cubicBezTo>
                  <a:cubicBezTo>
                    <a:pt x="187" y="77"/>
                    <a:pt x="213" y="53"/>
                    <a:pt x="195" y="0"/>
                  </a:cubicBezTo>
                  <a:close/>
                </a:path>
              </a:pathLst>
            </a:custGeom>
            <a:solidFill>
              <a:srgbClr val="008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1FD4D3A4-D250-829E-C294-2AB79508671A}"/>
                </a:ext>
              </a:extLst>
            </p:cNvPr>
            <p:cNvSpPr/>
            <p:nvPr/>
          </p:nvSpPr>
          <p:spPr bwMode="auto">
            <a:xfrm>
              <a:off x="11132997" y="8619451"/>
              <a:ext cx="603576" cy="224470"/>
            </a:xfrm>
            <a:prstGeom prst="rect">
              <a:avLst/>
            </a:prstGeom>
            <a:solidFill>
              <a:srgbClr val="00B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3" name="直接连接符 44">
              <a:extLst>
                <a:ext uri="{FF2B5EF4-FFF2-40B4-BE49-F238E27FC236}">
                  <a16:creationId xmlns:a16="http://schemas.microsoft.com/office/drawing/2014/main" id="{067079F2-EF87-E0C7-F43D-73A8DF6C02C0}"/>
                </a:ext>
              </a:extLst>
            </p:cNvPr>
            <p:cNvSpPr/>
            <p:nvPr/>
          </p:nvSpPr>
          <p:spPr bwMode="auto">
            <a:xfrm flipH="1" flipV="1">
              <a:off x="11726597" y="7484629"/>
              <a:ext cx="9976" cy="249412"/>
            </a:xfrm>
            <a:prstGeom prst="line">
              <a:avLst/>
            </a:prstGeom>
            <a:noFill/>
            <a:ln w="15875" cap="flat">
              <a:solidFill>
                <a:srgbClr val="55382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5" name="任意多边形 46">
              <a:extLst>
                <a:ext uri="{FF2B5EF4-FFF2-40B4-BE49-F238E27FC236}">
                  <a16:creationId xmlns:a16="http://schemas.microsoft.com/office/drawing/2014/main" id="{EB0A850F-57B9-DF15-A903-A390F5D3E0A2}"/>
                </a:ext>
              </a:extLst>
            </p:cNvPr>
            <p:cNvSpPr/>
            <p:nvPr/>
          </p:nvSpPr>
          <p:spPr bwMode="auto">
            <a:xfrm>
              <a:off x="10506973" y="5806088"/>
              <a:ext cx="1349317" cy="1012611"/>
            </a:xfrm>
            <a:custGeom>
              <a:avLst/>
              <a:gdLst>
                <a:gd name="T0" fmla="*/ 131 w 168"/>
                <a:gd name="T1" fmla="*/ 0 h 126"/>
                <a:gd name="T2" fmla="*/ 103 w 168"/>
                <a:gd name="T3" fmla="*/ 84 h 126"/>
                <a:gd name="T4" fmla="*/ 12 w 168"/>
                <a:gd name="T5" fmla="*/ 41 h 126"/>
                <a:gd name="T6" fmla="*/ 0 w 168"/>
                <a:gd name="T7" fmla="*/ 73 h 126"/>
                <a:gd name="T8" fmla="*/ 77 w 168"/>
                <a:gd name="T9" fmla="*/ 126 h 126"/>
                <a:gd name="T10" fmla="*/ 162 w 168"/>
                <a:gd name="T11" fmla="*/ 122 h 126"/>
                <a:gd name="T12" fmla="*/ 168 w 168"/>
                <a:gd name="T13" fmla="*/ 56 h 126"/>
                <a:gd name="T14" fmla="*/ 131 w 168"/>
                <a:gd name="T15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126">
                  <a:moveTo>
                    <a:pt x="131" y="0"/>
                  </a:moveTo>
                  <a:cubicBezTo>
                    <a:pt x="120" y="28"/>
                    <a:pt x="103" y="84"/>
                    <a:pt x="103" y="84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77" y="126"/>
                    <a:pt x="77" y="126"/>
                    <a:pt x="77" y="126"/>
                  </a:cubicBezTo>
                  <a:cubicBezTo>
                    <a:pt x="162" y="122"/>
                    <a:pt x="162" y="122"/>
                    <a:pt x="162" y="122"/>
                  </a:cubicBezTo>
                  <a:cubicBezTo>
                    <a:pt x="168" y="56"/>
                    <a:pt x="168" y="56"/>
                    <a:pt x="168" y="56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6" name="任意多边形 47">
              <a:extLst>
                <a:ext uri="{FF2B5EF4-FFF2-40B4-BE49-F238E27FC236}">
                  <a16:creationId xmlns:a16="http://schemas.microsoft.com/office/drawing/2014/main" id="{1F21D387-844F-A228-1662-0DD907571403}"/>
                </a:ext>
              </a:extLst>
            </p:cNvPr>
            <p:cNvSpPr/>
            <p:nvPr/>
          </p:nvSpPr>
          <p:spPr bwMode="auto">
            <a:xfrm>
              <a:off x="11519584" y="5556677"/>
              <a:ext cx="1194682" cy="1678539"/>
            </a:xfrm>
            <a:custGeom>
              <a:avLst/>
              <a:gdLst>
                <a:gd name="T0" fmla="*/ 21 w 149"/>
                <a:gd name="T1" fmla="*/ 12 h 209"/>
                <a:gd name="T2" fmla="*/ 5 w 149"/>
                <a:gd name="T3" fmla="*/ 31 h 209"/>
                <a:gd name="T4" fmla="*/ 0 w 149"/>
                <a:gd name="T5" fmla="*/ 189 h 209"/>
                <a:gd name="T6" fmla="*/ 149 w 149"/>
                <a:gd name="T7" fmla="*/ 186 h 209"/>
                <a:gd name="T8" fmla="*/ 118 w 149"/>
                <a:gd name="T9" fmla="*/ 18 h 209"/>
                <a:gd name="T10" fmla="*/ 60 w 149"/>
                <a:gd name="T11" fmla="*/ 0 h 209"/>
                <a:gd name="T12" fmla="*/ 21 w 149"/>
                <a:gd name="T13" fmla="*/ 1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09">
                  <a:moveTo>
                    <a:pt x="21" y="12"/>
                  </a:moveTo>
                  <a:cubicBezTo>
                    <a:pt x="14" y="17"/>
                    <a:pt x="9" y="23"/>
                    <a:pt x="5" y="31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89"/>
                    <a:pt x="97" y="209"/>
                    <a:pt x="149" y="186"/>
                  </a:cubicBezTo>
                  <a:cubicBezTo>
                    <a:pt x="149" y="186"/>
                    <a:pt x="148" y="53"/>
                    <a:pt x="118" y="18"/>
                  </a:cubicBezTo>
                  <a:cubicBezTo>
                    <a:pt x="118" y="18"/>
                    <a:pt x="109" y="0"/>
                    <a:pt x="60" y="0"/>
                  </a:cubicBezTo>
                  <a:cubicBezTo>
                    <a:pt x="46" y="0"/>
                    <a:pt x="32" y="4"/>
                    <a:pt x="21" y="12"/>
                  </a:cubicBez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7" name="直接连接符 48">
              <a:extLst>
                <a:ext uri="{FF2B5EF4-FFF2-40B4-BE49-F238E27FC236}">
                  <a16:creationId xmlns:a16="http://schemas.microsoft.com/office/drawing/2014/main" id="{22A8C14B-E199-FCDF-9C09-79B7B7A9CD61}"/>
                </a:ext>
              </a:extLst>
            </p:cNvPr>
            <p:cNvSpPr/>
            <p:nvPr/>
          </p:nvSpPr>
          <p:spPr bwMode="auto">
            <a:xfrm>
              <a:off x="11614361" y="6030559"/>
              <a:ext cx="57365" cy="892893"/>
            </a:xfrm>
            <a:prstGeom prst="line">
              <a:avLst/>
            </a:pr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8" name="任意多边形 49">
              <a:extLst>
                <a:ext uri="{FF2B5EF4-FFF2-40B4-BE49-F238E27FC236}">
                  <a16:creationId xmlns:a16="http://schemas.microsoft.com/office/drawing/2014/main" id="{D91B58BE-6AF5-65A6-77F1-57242DABC69E}"/>
                </a:ext>
              </a:extLst>
            </p:cNvPr>
            <p:cNvSpPr/>
            <p:nvPr/>
          </p:nvSpPr>
          <p:spPr bwMode="auto">
            <a:xfrm>
              <a:off x="10531915" y="6384723"/>
              <a:ext cx="369129" cy="538729"/>
            </a:xfrm>
            <a:custGeom>
              <a:avLst/>
              <a:gdLst>
                <a:gd name="T0" fmla="*/ 41 w 46"/>
                <a:gd name="T1" fmla="*/ 48 h 67"/>
                <a:gd name="T2" fmla="*/ 40 w 46"/>
                <a:gd name="T3" fmla="*/ 20 h 67"/>
                <a:gd name="T4" fmla="*/ 21 w 46"/>
                <a:gd name="T5" fmla="*/ 0 h 67"/>
                <a:gd name="T6" fmla="*/ 2 w 46"/>
                <a:gd name="T7" fmla="*/ 9 h 67"/>
                <a:gd name="T8" fmla="*/ 3 w 46"/>
                <a:gd name="T9" fmla="*/ 15 h 67"/>
                <a:gd name="T10" fmla="*/ 17 w 46"/>
                <a:gd name="T11" fmla="*/ 26 h 67"/>
                <a:gd name="T12" fmla="*/ 20 w 46"/>
                <a:gd name="T13" fmla="*/ 57 h 67"/>
                <a:gd name="T14" fmla="*/ 46 w 46"/>
                <a:gd name="T15" fmla="*/ 67 h 67"/>
                <a:gd name="T16" fmla="*/ 41 w 46"/>
                <a:gd name="T17" fmla="*/ 4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67">
                  <a:moveTo>
                    <a:pt x="41" y="48"/>
                  </a:move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30" y="0"/>
                    <a:pt x="21" y="0"/>
                  </a:cubicBezTo>
                  <a:cubicBezTo>
                    <a:pt x="15" y="0"/>
                    <a:pt x="7" y="4"/>
                    <a:pt x="2" y="9"/>
                  </a:cubicBezTo>
                  <a:cubicBezTo>
                    <a:pt x="0" y="11"/>
                    <a:pt x="1" y="14"/>
                    <a:pt x="3" y="15"/>
                  </a:cubicBezTo>
                  <a:cubicBezTo>
                    <a:pt x="8" y="18"/>
                    <a:pt x="14" y="21"/>
                    <a:pt x="17" y="26"/>
                  </a:cubicBezTo>
                  <a:cubicBezTo>
                    <a:pt x="17" y="26"/>
                    <a:pt x="13" y="48"/>
                    <a:pt x="20" y="57"/>
                  </a:cubicBezTo>
                  <a:cubicBezTo>
                    <a:pt x="24" y="62"/>
                    <a:pt x="46" y="67"/>
                    <a:pt x="46" y="67"/>
                  </a:cubicBezTo>
                  <a:lnTo>
                    <a:pt x="41" y="48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9" name="任意多边形 50">
              <a:extLst>
                <a:ext uri="{FF2B5EF4-FFF2-40B4-BE49-F238E27FC236}">
                  <a16:creationId xmlns:a16="http://schemas.microsoft.com/office/drawing/2014/main" id="{BF5E4F6D-CE64-36CF-A087-4F294C4D9836}"/>
                </a:ext>
              </a:extLst>
            </p:cNvPr>
            <p:cNvSpPr/>
            <p:nvPr/>
          </p:nvSpPr>
          <p:spPr bwMode="auto">
            <a:xfrm>
              <a:off x="10861138" y="5763689"/>
              <a:ext cx="1636140" cy="1311905"/>
            </a:xfrm>
            <a:custGeom>
              <a:avLst/>
              <a:gdLst>
                <a:gd name="T0" fmla="*/ 148 w 204"/>
                <a:gd name="T1" fmla="*/ 0 h 163"/>
                <a:gd name="T2" fmla="*/ 131 w 204"/>
                <a:gd name="T3" fmla="*/ 111 h 163"/>
                <a:gd name="T4" fmla="*/ 0 w 204"/>
                <a:gd name="T5" fmla="*/ 116 h 163"/>
                <a:gd name="T6" fmla="*/ 0 w 204"/>
                <a:gd name="T7" fmla="*/ 163 h 163"/>
                <a:gd name="T8" fmla="*/ 141 w 204"/>
                <a:gd name="T9" fmla="*/ 159 h 163"/>
                <a:gd name="T10" fmla="*/ 153 w 204"/>
                <a:gd name="T11" fmla="*/ 155 h 163"/>
                <a:gd name="T12" fmla="*/ 155 w 204"/>
                <a:gd name="T13" fmla="*/ 156 h 163"/>
                <a:gd name="T14" fmla="*/ 204 w 204"/>
                <a:gd name="T15" fmla="*/ 26 h 163"/>
                <a:gd name="T16" fmla="*/ 148 w 204"/>
                <a:gd name="T17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163">
                  <a:moveTo>
                    <a:pt x="148" y="0"/>
                  </a:moveTo>
                  <a:cubicBezTo>
                    <a:pt x="131" y="111"/>
                    <a:pt x="131" y="111"/>
                    <a:pt x="131" y="111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46" y="160"/>
                    <a:pt x="150" y="158"/>
                    <a:pt x="153" y="155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93" y="156"/>
                    <a:pt x="204" y="26"/>
                  </a:cubicBezTo>
                  <a:lnTo>
                    <a:pt x="148" y="0"/>
                  </a:ln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0" name="任意多边形 51">
              <a:extLst>
                <a:ext uri="{FF2B5EF4-FFF2-40B4-BE49-F238E27FC236}">
                  <a16:creationId xmlns:a16="http://schemas.microsoft.com/office/drawing/2014/main" id="{64B34237-9D96-552B-70D7-3984D8593204}"/>
                </a:ext>
              </a:extLst>
            </p:cNvPr>
            <p:cNvSpPr/>
            <p:nvPr/>
          </p:nvSpPr>
          <p:spPr bwMode="auto">
            <a:xfrm>
              <a:off x="10955914" y="5933289"/>
              <a:ext cx="1069976" cy="763199"/>
            </a:xfrm>
            <a:custGeom>
              <a:avLst/>
              <a:gdLst>
                <a:gd name="T0" fmla="*/ 0 w 429"/>
                <a:gd name="T1" fmla="*/ 306 h 306"/>
                <a:gd name="T2" fmla="*/ 384 w 429"/>
                <a:gd name="T3" fmla="*/ 287 h 306"/>
                <a:gd name="T4" fmla="*/ 429 w 429"/>
                <a:gd name="T5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" h="306">
                  <a:moveTo>
                    <a:pt x="0" y="306"/>
                  </a:moveTo>
                  <a:lnTo>
                    <a:pt x="384" y="287"/>
                  </a:lnTo>
                  <a:lnTo>
                    <a:pt x="429" y="0"/>
                  </a:lnTo>
                </a:path>
              </a:pathLst>
            </a:cu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1" name="直接连接符 52">
              <a:extLst>
                <a:ext uri="{FF2B5EF4-FFF2-40B4-BE49-F238E27FC236}">
                  <a16:creationId xmlns:a16="http://schemas.microsoft.com/office/drawing/2014/main" id="{684C0DEB-1E10-C2E5-AD87-3773B8B3B09D}"/>
                </a:ext>
              </a:extLst>
            </p:cNvPr>
            <p:cNvSpPr/>
            <p:nvPr/>
          </p:nvSpPr>
          <p:spPr bwMode="auto">
            <a:xfrm>
              <a:off x="11913655" y="6649100"/>
              <a:ext cx="142165" cy="47387"/>
            </a:xfrm>
            <a:prstGeom prst="line">
              <a:avLst/>
            </a:pr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2" name="任意多边形 53">
              <a:extLst>
                <a:ext uri="{FF2B5EF4-FFF2-40B4-BE49-F238E27FC236}">
                  <a16:creationId xmlns:a16="http://schemas.microsoft.com/office/drawing/2014/main" id="{5769D1DC-B8E9-5A79-5AA4-7944E8D9D361}"/>
                </a:ext>
              </a:extLst>
            </p:cNvPr>
            <p:cNvSpPr/>
            <p:nvPr/>
          </p:nvSpPr>
          <p:spPr bwMode="auto">
            <a:xfrm>
              <a:off x="12138125" y="6255029"/>
              <a:ext cx="336706" cy="820563"/>
            </a:xfrm>
            <a:custGeom>
              <a:avLst/>
              <a:gdLst>
                <a:gd name="T0" fmla="*/ 42 w 42"/>
                <a:gd name="T1" fmla="*/ 0 h 102"/>
                <a:gd name="T2" fmla="*/ 29 w 42"/>
                <a:gd name="T3" fmla="*/ 59 h 102"/>
                <a:gd name="T4" fmla="*/ 6 w 42"/>
                <a:gd name="T5" fmla="*/ 97 h 102"/>
                <a:gd name="T6" fmla="*/ 0 w 42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02">
                  <a:moveTo>
                    <a:pt x="42" y="0"/>
                  </a:moveTo>
                  <a:cubicBezTo>
                    <a:pt x="29" y="59"/>
                    <a:pt x="29" y="59"/>
                    <a:pt x="29" y="59"/>
                  </a:cubicBezTo>
                  <a:cubicBezTo>
                    <a:pt x="25" y="74"/>
                    <a:pt x="17" y="87"/>
                    <a:pt x="6" y="97"/>
                  </a:cubicBezTo>
                  <a:cubicBezTo>
                    <a:pt x="0" y="102"/>
                    <a:pt x="0" y="102"/>
                    <a:pt x="0" y="102"/>
                  </a:cubicBezTo>
                </a:path>
              </a:pathLst>
            </a:cu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3" name="任意多边形 54">
              <a:extLst>
                <a:ext uri="{FF2B5EF4-FFF2-40B4-BE49-F238E27FC236}">
                  <a16:creationId xmlns:a16="http://schemas.microsoft.com/office/drawing/2014/main" id="{B034E516-77FB-F32E-375C-20815CD12BE3}"/>
                </a:ext>
              </a:extLst>
            </p:cNvPr>
            <p:cNvSpPr/>
            <p:nvPr/>
          </p:nvSpPr>
          <p:spPr bwMode="auto">
            <a:xfrm>
              <a:off x="11382409" y="4678748"/>
              <a:ext cx="1229600" cy="910352"/>
            </a:xfrm>
            <a:custGeom>
              <a:avLst/>
              <a:gdLst>
                <a:gd name="T0" fmla="*/ 14 w 153"/>
                <a:gd name="T1" fmla="*/ 8 h 113"/>
                <a:gd name="T2" fmla="*/ 14 w 153"/>
                <a:gd name="T3" fmla="*/ 33 h 113"/>
                <a:gd name="T4" fmla="*/ 5 w 153"/>
                <a:gd name="T5" fmla="*/ 72 h 113"/>
                <a:gd name="T6" fmla="*/ 3 w 153"/>
                <a:gd name="T7" fmla="*/ 104 h 113"/>
                <a:gd name="T8" fmla="*/ 153 w 153"/>
                <a:gd name="T9" fmla="*/ 88 h 113"/>
                <a:gd name="T10" fmla="*/ 135 w 153"/>
                <a:gd name="T11" fmla="*/ 57 h 113"/>
                <a:gd name="T12" fmla="*/ 123 w 153"/>
                <a:gd name="T13" fmla="*/ 15 h 113"/>
                <a:gd name="T14" fmla="*/ 84 w 153"/>
                <a:gd name="T15" fmla="*/ 0 h 113"/>
                <a:gd name="T16" fmla="*/ 14 w 153"/>
                <a:gd name="T17" fmla="*/ 8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13">
                  <a:moveTo>
                    <a:pt x="14" y="8"/>
                  </a:moveTo>
                  <a:cubicBezTo>
                    <a:pt x="14" y="8"/>
                    <a:pt x="17" y="23"/>
                    <a:pt x="14" y="33"/>
                  </a:cubicBezTo>
                  <a:cubicBezTo>
                    <a:pt x="11" y="42"/>
                    <a:pt x="0" y="47"/>
                    <a:pt x="5" y="72"/>
                  </a:cubicBezTo>
                  <a:cubicBezTo>
                    <a:pt x="10" y="96"/>
                    <a:pt x="5" y="97"/>
                    <a:pt x="3" y="104"/>
                  </a:cubicBezTo>
                  <a:cubicBezTo>
                    <a:pt x="3" y="104"/>
                    <a:pt x="103" y="113"/>
                    <a:pt x="153" y="88"/>
                  </a:cubicBezTo>
                  <a:cubicBezTo>
                    <a:pt x="153" y="88"/>
                    <a:pt x="145" y="73"/>
                    <a:pt x="135" y="57"/>
                  </a:cubicBezTo>
                  <a:cubicBezTo>
                    <a:pt x="126" y="41"/>
                    <a:pt x="123" y="15"/>
                    <a:pt x="123" y="15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14" y="8"/>
                  </a:ln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4" name="任意多边形 55">
              <a:extLst>
                <a:ext uri="{FF2B5EF4-FFF2-40B4-BE49-F238E27FC236}">
                  <a16:creationId xmlns:a16="http://schemas.microsoft.com/office/drawing/2014/main" id="{89456AD3-A6F1-C9C6-650F-B4846661978C}"/>
                </a:ext>
              </a:extLst>
            </p:cNvPr>
            <p:cNvSpPr/>
            <p:nvPr/>
          </p:nvSpPr>
          <p:spPr bwMode="auto">
            <a:xfrm>
              <a:off x="11671726" y="4429336"/>
              <a:ext cx="763199" cy="982682"/>
            </a:xfrm>
            <a:custGeom>
              <a:avLst/>
              <a:gdLst>
                <a:gd name="T0" fmla="*/ 2 w 95"/>
                <a:gd name="T1" fmla="*/ 20 h 122"/>
                <a:gd name="T2" fmla="*/ 6 w 95"/>
                <a:gd name="T3" fmla="*/ 13 h 122"/>
                <a:gd name="T4" fmla="*/ 81 w 95"/>
                <a:gd name="T5" fmla="*/ 31 h 122"/>
                <a:gd name="T6" fmla="*/ 51 w 95"/>
                <a:gd name="T7" fmla="*/ 110 h 122"/>
                <a:gd name="T8" fmla="*/ 28 w 95"/>
                <a:gd name="T9" fmla="*/ 28 h 122"/>
                <a:gd name="T10" fmla="*/ 2 w 95"/>
                <a:gd name="T11" fmla="*/ 2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22">
                  <a:moveTo>
                    <a:pt x="2" y="20"/>
                  </a:moveTo>
                  <a:cubicBezTo>
                    <a:pt x="0" y="20"/>
                    <a:pt x="5" y="13"/>
                    <a:pt x="6" y="13"/>
                  </a:cubicBezTo>
                  <a:cubicBezTo>
                    <a:pt x="24" y="7"/>
                    <a:pt x="62" y="0"/>
                    <a:pt x="81" y="31"/>
                  </a:cubicBezTo>
                  <a:cubicBezTo>
                    <a:pt x="95" y="54"/>
                    <a:pt x="81" y="97"/>
                    <a:pt x="51" y="110"/>
                  </a:cubicBezTo>
                  <a:cubicBezTo>
                    <a:pt x="23" y="122"/>
                    <a:pt x="28" y="28"/>
                    <a:pt x="28" y="28"/>
                  </a:cubicBezTo>
                  <a:lnTo>
                    <a:pt x="2" y="20"/>
                  </a:ln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5" name="任意多边形 56">
              <a:extLst>
                <a:ext uri="{FF2B5EF4-FFF2-40B4-BE49-F238E27FC236}">
                  <a16:creationId xmlns:a16="http://schemas.microsoft.com/office/drawing/2014/main" id="{210B4326-4E97-5D40-220D-A9411F18F5B4}"/>
                </a:ext>
              </a:extLst>
            </p:cNvPr>
            <p:cNvSpPr/>
            <p:nvPr/>
          </p:nvSpPr>
          <p:spPr bwMode="auto">
            <a:xfrm>
              <a:off x="11512103" y="4953101"/>
              <a:ext cx="239435" cy="241928"/>
            </a:xfrm>
            <a:custGeom>
              <a:avLst/>
              <a:gdLst>
                <a:gd name="T0" fmla="*/ 29 w 30"/>
                <a:gd name="T1" fmla="*/ 14 h 30"/>
                <a:gd name="T2" fmla="*/ 17 w 30"/>
                <a:gd name="T3" fmla="*/ 29 h 30"/>
                <a:gd name="T4" fmla="*/ 1 w 30"/>
                <a:gd name="T5" fmla="*/ 17 h 30"/>
                <a:gd name="T6" fmla="*/ 13 w 30"/>
                <a:gd name="T7" fmla="*/ 1 h 30"/>
                <a:gd name="T8" fmla="*/ 29 w 3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9" y="14"/>
                  </a:moveTo>
                  <a:cubicBezTo>
                    <a:pt x="30" y="21"/>
                    <a:pt x="24" y="28"/>
                    <a:pt x="17" y="29"/>
                  </a:cubicBezTo>
                  <a:cubicBezTo>
                    <a:pt x="9" y="30"/>
                    <a:pt x="2" y="25"/>
                    <a:pt x="1" y="17"/>
                  </a:cubicBezTo>
                  <a:cubicBezTo>
                    <a:pt x="0" y="9"/>
                    <a:pt x="5" y="2"/>
                    <a:pt x="13" y="1"/>
                  </a:cubicBezTo>
                  <a:cubicBezTo>
                    <a:pt x="21" y="0"/>
                    <a:pt x="28" y="6"/>
                    <a:pt x="29" y="14"/>
                  </a:cubicBezTo>
                  <a:close/>
                </a:path>
              </a:pathLst>
            </a:custGeom>
            <a:solidFill>
              <a:srgbClr val="FFB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6" name="任意多边形 57">
              <a:extLst>
                <a:ext uri="{FF2B5EF4-FFF2-40B4-BE49-F238E27FC236}">
                  <a16:creationId xmlns:a16="http://schemas.microsoft.com/office/drawing/2014/main" id="{CAC5FC47-CA7E-B82E-7700-315C4D43AEB1}"/>
                </a:ext>
              </a:extLst>
            </p:cNvPr>
            <p:cNvSpPr/>
            <p:nvPr/>
          </p:nvSpPr>
          <p:spPr bwMode="auto">
            <a:xfrm>
              <a:off x="11783961" y="5217477"/>
              <a:ext cx="314259" cy="516281"/>
            </a:xfrm>
            <a:custGeom>
              <a:avLst/>
              <a:gdLst>
                <a:gd name="T0" fmla="*/ 0 w 39"/>
                <a:gd name="T1" fmla="*/ 18 h 64"/>
                <a:gd name="T2" fmla="*/ 3 w 39"/>
                <a:gd name="T3" fmla="*/ 49 h 64"/>
                <a:gd name="T4" fmla="*/ 22 w 39"/>
                <a:gd name="T5" fmla="*/ 63 h 64"/>
                <a:gd name="T6" fmla="*/ 22 w 39"/>
                <a:gd name="T7" fmla="*/ 63 h 64"/>
                <a:gd name="T8" fmla="*/ 39 w 39"/>
                <a:gd name="T9" fmla="*/ 47 h 64"/>
                <a:gd name="T10" fmla="*/ 31 w 39"/>
                <a:gd name="T11" fmla="*/ 0 h 64"/>
                <a:gd name="T12" fmla="*/ 0 w 39"/>
                <a:gd name="T13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64">
                  <a:moveTo>
                    <a:pt x="0" y="18"/>
                  </a:moveTo>
                  <a:cubicBezTo>
                    <a:pt x="3" y="49"/>
                    <a:pt x="3" y="49"/>
                    <a:pt x="3" y="49"/>
                  </a:cubicBezTo>
                  <a:cubicBezTo>
                    <a:pt x="4" y="59"/>
                    <a:pt x="12" y="64"/>
                    <a:pt x="22" y="63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31" y="62"/>
                    <a:pt x="39" y="56"/>
                    <a:pt x="39" y="47"/>
                  </a:cubicBezTo>
                  <a:cubicBezTo>
                    <a:pt x="31" y="0"/>
                    <a:pt x="31" y="0"/>
                    <a:pt x="31" y="0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7" name="任意多边形 58">
              <a:extLst>
                <a:ext uri="{FF2B5EF4-FFF2-40B4-BE49-F238E27FC236}">
                  <a16:creationId xmlns:a16="http://schemas.microsoft.com/office/drawing/2014/main" id="{32AA4753-B5A6-42A5-7A01-FF36C8408ABF}"/>
                </a:ext>
              </a:extLst>
            </p:cNvPr>
            <p:cNvSpPr/>
            <p:nvPr/>
          </p:nvSpPr>
          <p:spPr bwMode="auto">
            <a:xfrm>
              <a:off x="11776479" y="5257383"/>
              <a:ext cx="279341" cy="259388"/>
            </a:xfrm>
            <a:custGeom>
              <a:avLst/>
              <a:gdLst>
                <a:gd name="T0" fmla="*/ 3 w 35"/>
                <a:gd name="T1" fmla="*/ 32 h 32"/>
                <a:gd name="T2" fmla="*/ 35 w 35"/>
                <a:gd name="T3" fmla="*/ 0 h 32"/>
                <a:gd name="T4" fmla="*/ 0 w 35"/>
                <a:gd name="T5" fmla="*/ 10 h 32"/>
                <a:gd name="T6" fmla="*/ 3 w 35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2">
                  <a:moveTo>
                    <a:pt x="3" y="32"/>
                  </a:moveTo>
                  <a:cubicBezTo>
                    <a:pt x="24" y="30"/>
                    <a:pt x="35" y="0"/>
                    <a:pt x="35" y="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3" y="32"/>
                  </a:lnTo>
                  <a:close/>
                </a:path>
              </a:pathLst>
            </a:custGeom>
            <a:solidFill>
              <a:srgbClr val="1B17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8" name="任意多边形 59">
              <a:extLst>
                <a:ext uri="{FF2B5EF4-FFF2-40B4-BE49-F238E27FC236}">
                  <a16:creationId xmlns:a16="http://schemas.microsoft.com/office/drawing/2014/main" id="{087360E0-0853-4E3C-F97D-518B9A876E91}"/>
                </a:ext>
              </a:extLst>
            </p:cNvPr>
            <p:cNvSpPr/>
            <p:nvPr/>
          </p:nvSpPr>
          <p:spPr bwMode="auto">
            <a:xfrm>
              <a:off x="11542032" y="4583972"/>
              <a:ext cx="618541" cy="828046"/>
            </a:xfrm>
            <a:custGeom>
              <a:avLst/>
              <a:gdLst>
                <a:gd name="T0" fmla="*/ 39 w 77"/>
                <a:gd name="T1" fmla="*/ 102 h 103"/>
                <a:gd name="T2" fmla="*/ 39 w 77"/>
                <a:gd name="T3" fmla="*/ 102 h 103"/>
                <a:gd name="T4" fmla="*/ 4 w 77"/>
                <a:gd name="T5" fmla="*/ 74 h 103"/>
                <a:gd name="T6" fmla="*/ 1 w 77"/>
                <a:gd name="T7" fmla="*/ 40 h 103"/>
                <a:gd name="T8" fmla="*/ 32 w 77"/>
                <a:gd name="T9" fmla="*/ 3 h 103"/>
                <a:gd name="T10" fmla="*/ 32 w 77"/>
                <a:gd name="T11" fmla="*/ 3 h 103"/>
                <a:gd name="T12" fmla="*/ 73 w 77"/>
                <a:gd name="T13" fmla="*/ 32 h 103"/>
                <a:gd name="T14" fmla="*/ 75 w 77"/>
                <a:gd name="T15" fmla="*/ 60 h 103"/>
                <a:gd name="T16" fmla="*/ 39 w 77"/>
                <a:gd name="T17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103">
                  <a:moveTo>
                    <a:pt x="39" y="102"/>
                  </a:moveTo>
                  <a:cubicBezTo>
                    <a:pt x="39" y="102"/>
                    <a:pt x="39" y="102"/>
                    <a:pt x="39" y="102"/>
                  </a:cubicBezTo>
                  <a:cubicBezTo>
                    <a:pt x="21" y="103"/>
                    <a:pt x="6" y="89"/>
                    <a:pt x="4" y="74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21"/>
                    <a:pt x="13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50" y="0"/>
                    <a:pt x="71" y="13"/>
                    <a:pt x="73" y="32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82"/>
                    <a:pt x="62" y="100"/>
                    <a:pt x="39" y="102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9" name="任意多边形 60">
              <a:extLst>
                <a:ext uri="{FF2B5EF4-FFF2-40B4-BE49-F238E27FC236}">
                  <a16:creationId xmlns:a16="http://schemas.microsoft.com/office/drawing/2014/main" id="{8A9C813E-65BA-EE0C-48CF-8AF241F6790B}"/>
                </a:ext>
              </a:extLst>
            </p:cNvPr>
            <p:cNvSpPr/>
            <p:nvPr/>
          </p:nvSpPr>
          <p:spPr bwMode="auto">
            <a:xfrm>
              <a:off x="11943584" y="4743595"/>
              <a:ext cx="321742" cy="314259"/>
            </a:xfrm>
            <a:custGeom>
              <a:avLst/>
              <a:gdLst>
                <a:gd name="T0" fmla="*/ 8 w 40"/>
                <a:gd name="T1" fmla="*/ 8 h 39"/>
                <a:gd name="T2" fmla="*/ 14 w 40"/>
                <a:gd name="T3" fmla="*/ 39 h 39"/>
                <a:gd name="T4" fmla="*/ 40 w 40"/>
                <a:gd name="T5" fmla="*/ 7 h 39"/>
                <a:gd name="T6" fmla="*/ 8 w 40"/>
                <a:gd name="T7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9">
                  <a:moveTo>
                    <a:pt x="8" y="8"/>
                  </a:moveTo>
                  <a:cubicBezTo>
                    <a:pt x="0" y="21"/>
                    <a:pt x="14" y="39"/>
                    <a:pt x="14" y="39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13" y="0"/>
                    <a:pt x="8" y="8"/>
                  </a:cubicBez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0" name="任意多边形 61">
              <a:extLst>
                <a:ext uri="{FF2B5EF4-FFF2-40B4-BE49-F238E27FC236}">
                  <a16:creationId xmlns:a16="http://schemas.microsoft.com/office/drawing/2014/main" id="{E44246B4-AF65-0B4F-D549-352F38955CF4}"/>
                </a:ext>
              </a:extLst>
            </p:cNvPr>
            <p:cNvSpPr/>
            <p:nvPr/>
          </p:nvSpPr>
          <p:spPr bwMode="auto">
            <a:xfrm>
              <a:off x="12048337" y="4920678"/>
              <a:ext cx="241930" cy="241928"/>
            </a:xfrm>
            <a:custGeom>
              <a:avLst/>
              <a:gdLst>
                <a:gd name="T0" fmla="*/ 29 w 30"/>
                <a:gd name="T1" fmla="*/ 13 h 30"/>
                <a:gd name="T2" fmla="*/ 16 w 30"/>
                <a:gd name="T3" fmla="*/ 29 h 30"/>
                <a:gd name="T4" fmla="*/ 1 w 30"/>
                <a:gd name="T5" fmla="*/ 17 h 30"/>
                <a:gd name="T6" fmla="*/ 13 w 30"/>
                <a:gd name="T7" fmla="*/ 1 h 30"/>
                <a:gd name="T8" fmla="*/ 29 w 30"/>
                <a:gd name="T9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9" y="13"/>
                  </a:moveTo>
                  <a:cubicBezTo>
                    <a:pt x="30" y="21"/>
                    <a:pt x="24" y="28"/>
                    <a:pt x="16" y="29"/>
                  </a:cubicBezTo>
                  <a:cubicBezTo>
                    <a:pt x="9" y="30"/>
                    <a:pt x="2" y="24"/>
                    <a:pt x="1" y="17"/>
                  </a:cubicBezTo>
                  <a:cubicBezTo>
                    <a:pt x="0" y="9"/>
                    <a:pt x="5" y="2"/>
                    <a:pt x="13" y="1"/>
                  </a:cubicBezTo>
                  <a:cubicBezTo>
                    <a:pt x="21" y="0"/>
                    <a:pt x="28" y="6"/>
                    <a:pt x="29" y="13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1" name="任意多边形 62">
              <a:extLst>
                <a:ext uri="{FF2B5EF4-FFF2-40B4-BE49-F238E27FC236}">
                  <a16:creationId xmlns:a16="http://schemas.microsoft.com/office/drawing/2014/main" id="{D5476BEF-1F56-A2EA-34A9-18784613942C}"/>
                </a:ext>
              </a:extLst>
            </p:cNvPr>
            <p:cNvSpPr/>
            <p:nvPr/>
          </p:nvSpPr>
          <p:spPr bwMode="auto">
            <a:xfrm>
              <a:off x="12120667" y="5000490"/>
              <a:ext cx="79812" cy="79812"/>
            </a:xfrm>
            <a:custGeom>
              <a:avLst/>
              <a:gdLst>
                <a:gd name="T0" fmla="*/ 1 w 10"/>
                <a:gd name="T1" fmla="*/ 10 h 10"/>
                <a:gd name="T2" fmla="*/ 10 w 10"/>
                <a:gd name="T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10">
                  <a:moveTo>
                    <a:pt x="1" y="10"/>
                  </a:moveTo>
                  <a:cubicBezTo>
                    <a:pt x="1" y="10"/>
                    <a:pt x="0" y="0"/>
                    <a:pt x="10" y="0"/>
                  </a:cubicBezTo>
                </a:path>
              </a:pathLst>
            </a:custGeom>
            <a:noFill/>
            <a:ln w="952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2" name="任意多边形 63">
              <a:extLst>
                <a:ext uri="{FF2B5EF4-FFF2-40B4-BE49-F238E27FC236}">
                  <a16:creationId xmlns:a16="http://schemas.microsoft.com/office/drawing/2014/main" id="{E92D4BAD-D174-F8A5-DEA5-610EAB79EB49}"/>
                </a:ext>
              </a:extLst>
            </p:cNvPr>
            <p:cNvSpPr/>
            <p:nvPr/>
          </p:nvSpPr>
          <p:spPr bwMode="auto">
            <a:xfrm>
              <a:off x="11711632" y="5137665"/>
              <a:ext cx="32424" cy="32423"/>
            </a:xfrm>
            <a:custGeom>
              <a:avLst/>
              <a:gdLst>
                <a:gd name="T0" fmla="*/ 0 w 13"/>
                <a:gd name="T1" fmla="*/ 0 h 13"/>
                <a:gd name="T2" fmla="*/ 0 w 13"/>
                <a:gd name="T3" fmla="*/ 13 h 13"/>
                <a:gd name="T4" fmla="*/ 13 w 13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3">
                  <a:moveTo>
                    <a:pt x="0" y="0"/>
                  </a:moveTo>
                  <a:lnTo>
                    <a:pt x="0" y="13"/>
                  </a:lnTo>
                  <a:lnTo>
                    <a:pt x="13" y="13"/>
                  </a:lnTo>
                </a:path>
              </a:pathLst>
            </a:custGeom>
            <a:noFill/>
            <a:ln w="952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3" name="任意多边形 64">
              <a:extLst>
                <a:ext uri="{FF2B5EF4-FFF2-40B4-BE49-F238E27FC236}">
                  <a16:creationId xmlns:a16="http://schemas.microsoft.com/office/drawing/2014/main" id="{DBB09B92-4EFD-D29B-B215-D4C450AF55BB}"/>
                </a:ext>
              </a:extLst>
            </p:cNvPr>
            <p:cNvSpPr/>
            <p:nvPr/>
          </p:nvSpPr>
          <p:spPr bwMode="auto">
            <a:xfrm>
              <a:off x="11816385" y="4935643"/>
              <a:ext cx="137177" cy="32423"/>
            </a:xfrm>
            <a:custGeom>
              <a:avLst/>
              <a:gdLst>
                <a:gd name="T0" fmla="*/ 8 w 17"/>
                <a:gd name="T1" fmla="*/ 0 h 4"/>
                <a:gd name="T2" fmla="*/ 0 w 17"/>
                <a:gd name="T3" fmla="*/ 2 h 4"/>
                <a:gd name="T4" fmla="*/ 7 w 17"/>
                <a:gd name="T5" fmla="*/ 4 h 4"/>
                <a:gd name="T6" fmla="*/ 16 w 17"/>
                <a:gd name="T7" fmla="*/ 2 h 4"/>
                <a:gd name="T8" fmla="*/ 8 w 1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">
                  <a:moveTo>
                    <a:pt x="8" y="0"/>
                  </a:moveTo>
                  <a:cubicBezTo>
                    <a:pt x="8" y="0"/>
                    <a:pt x="0" y="0"/>
                    <a:pt x="0" y="2"/>
                  </a:cubicBezTo>
                  <a:cubicBezTo>
                    <a:pt x="0" y="2"/>
                    <a:pt x="0" y="4"/>
                    <a:pt x="7" y="4"/>
                  </a:cubicBezTo>
                  <a:cubicBezTo>
                    <a:pt x="14" y="4"/>
                    <a:pt x="15" y="4"/>
                    <a:pt x="16" y="2"/>
                  </a:cubicBezTo>
                  <a:cubicBezTo>
                    <a:pt x="17" y="0"/>
                    <a:pt x="11" y="0"/>
                    <a:pt x="8" y="0"/>
                  </a:cubicBezTo>
                  <a:close/>
                </a:path>
              </a:pathLst>
            </a:custGeom>
            <a:solidFill>
              <a:srgbClr val="793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4" name="任意多边形 65">
              <a:extLst>
                <a:ext uri="{FF2B5EF4-FFF2-40B4-BE49-F238E27FC236}">
                  <a16:creationId xmlns:a16="http://schemas.microsoft.com/office/drawing/2014/main" id="{67A81A55-5031-0524-31E2-7776E580A7B8}"/>
                </a:ext>
              </a:extLst>
            </p:cNvPr>
            <p:cNvSpPr/>
            <p:nvPr/>
          </p:nvSpPr>
          <p:spPr bwMode="auto">
            <a:xfrm>
              <a:off x="11574455" y="4935643"/>
              <a:ext cx="112236" cy="42399"/>
            </a:xfrm>
            <a:custGeom>
              <a:avLst/>
              <a:gdLst>
                <a:gd name="T0" fmla="*/ 7 w 14"/>
                <a:gd name="T1" fmla="*/ 1 h 5"/>
                <a:gd name="T2" fmla="*/ 14 w 14"/>
                <a:gd name="T3" fmla="*/ 3 h 5"/>
                <a:gd name="T4" fmla="*/ 8 w 14"/>
                <a:gd name="T5" fmla="*/ 5 h 5"/>
                <a:gd name="T6" fmla="*/ 0 w 14"/>
                <a:gd name="T7" fmla="*/ 3 h 5"/>
                <a:gd name="T8" fmla="*/ 7 w 1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7" y="1"/>
                  </a:moveTo>
                  <a:cubicBezTo>
                    <a:pt x="7" y="1"/>
                    <a:pt x="13" y="0"/>
                    <a:pt x="14" y="3"/>
                  </a:cubicBezTo>
                  <a:cubicBezTo>
                    <a:pt x="14" y="3"/>
                    <a:pt x="14" y="4"/>
                    <a:pt x="8" y="5"/>
                  </a:cubicBezTo>
                  <a:cubicBezTo>
                    <a:pt x="3" y="5"/>
                    <a:pt x="1" y="5"/>
                    <a:pt x="0" y="3"/>
                  </a:cubicBezTo>
                  <a:cubicBezTo>
                    <a:pt x="0" y="2"/>
                    <a:pt x="3" y="1"/>
                    <a:pt x="7" y="1"/>
                  </a:cubicBezTo>
                  <a:close/>
                </a:path>
              </a:pathLst>
            </a:custGeom>
            <a:solidFill>
              <a:srgbClr val="793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5" name="任意多边形 66">
              <a:extLst>
                <a:ext uri="{FF2B5EF4-FFF2-40B4-BE49-F238E27FC236}">
                  <a16:creationId xmlns:a16="http://schemas.microsoft.com/office/drawing/2014/main" id="{DDD9B556-40F5-EE74-6FBE-0061D26C0F30}"/>
                </a:ext>
              </a:extLst>
            </p:cNvPr>
            <p:cNvSpPr/>
            <p:nvPr/>
          </p:nvSpPr>
          <p:spPr bwMode="auto">
            <a:xfrm>
              <a:off x="11823867" y="5025431"/>
              <a:ext cx="72330" cy="39906"/>
            </a:xfrm>
            <a:custGeom>
              <a:avLst/>
              <a:gdLst>
                <a:gd name="T0" fmla="*/ 0 w 9"/>
                <a:gd name="T1" fmla="*/ 5 h 5"/>
                <a:gd name="T2" fmla="*/ 9 w 9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5">
                  <a:moveTo>
                    <a:pt x="0" y="5"/>
                  </a:moveTo>
                  <a:cubicBezTo>
                    <a:pt x="0" y="5"/>
                    <a:pt x="3" y="0"/>
                    <a:pt x="9" y="5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6" name="任意多边形 67">
              <a:extLst>
                <a:ext uri="{FF2B5EF4-FFF2-40B4-BE49-F238E27FC236}">
                  <a16:creationId xmlns:a16="http://schemas.microsoft.com/office/drawing/2014/main" id="{EFECA24F-6119-10BB-540A-6227C8171AE1}"/>
                </a:ext>
              </a:extLst>
            </p:cNvPr>
            <p:cNvSpPr/>
            <p:nvPr/>
          </p:nvSpPr>
          <p:spPr bwMode="auto">
            <a:xfrm>
              <a:off x="11606879" y="5032913"/>
              <a:ext cx="57365" cy="39906"/>
            </a:xfrm>
            <a:custGeom>
              <a:avLst/>
              <a:gdLst>
                <a:gd name="T0" fmla="*/ 0 w 7"/>
                <a:gd name="T1" fmla="*/ 5 h 5"/>
                <a:gd name="T2" fmla="*/ 7 w 7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5">
                  <a:moveTo>
                    <a:pt x="0" y="5"/>
                  </a:moveTo>
                  <a:cubicBezTo>
                    <a:pt x="0" y="5"/>
                    <a:pt x="3" y="0"/>
                    <a:pt x="7" y="5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7" name="任意多边形 68">
              <a:extLst>
                <a:ext uri="{FF2B5EF4-FFF2-40B4-BE49-F238E27FC236}">
                  <a16:creationId xmlns:a16="http://schemas.microsoft.com/office/drawing/2014/main" id="{33BB9158-3BC1-4D38-6387-E56F024324C7}"/>
                </a:ext>
              </a:extLst>
            </p:cNvPr>
            <p:cNvSpPr/>
            <p:nvPr/>
          </p:nvSpPr>
          <p:spPr bwMode="auto">
            <a:xfrm>
              <a:off x="11768996" y="5202512"/>
              <a:ext cx="79812" cy="39906"/>
            </a:xfrm>
            <a:custGeom>
              <a:avLst/>
              <a:gdLst>
                <a:gd name="T0" fmla="*/ 0 w 10"/>
                <a:gd name="T1" fmla="*/ 4 h 5"/>
                <a:gd name="T2" fmla="*/ 10 w 10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5">
                  <a:moveTo>
                    <a:pt x="0" y="4"/>
                  </a:moveTo>
                  <a:cubicBezTo>
                    <a:pt x="0" y="4"/>
                    <a:pt x="5" y="5"/>
                    <a:pt x="10" y="0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8" name="任意多边形 69">
              <a:extLst>
                <a:ext uri="{FF2B5EF4-FFF2-40B4-BE49-F238E27FC236}">
                  <a16:creationId xmlns:a16="http://schemas.microsoft.com/office/drawing/2014/main" id="{36D5C79F-A398-8010-8A42-0940F7F35DD8}"/>
                </a:ext>
              </a:extLst>
            </p:cNvPr>
            <p:cNvSpPr/>
            <p:nvPr/>
          </p:nvSpPr>
          <p:spPr bwMode="auto">
            <a:xfrm>
              <a:off x="11407350" y="4494183"/>
              <a:ext cx="857976" cy="411528"/>
            </a:xfrm>
            <a:custGeom>
              <a:avLst/>
              <a:gdLst>
                <a:gd name="T0" fmla="*/ 39 w 107"/>
                <a:gd name="T1" fmla="*/ 5 h 51"/>
                <a:gd name="T2" fmla="*/ 8 w 107"/>
                <a:gd name="T3" fmla="*/ 33 h 51"/>
                <a:gd name="T4" fmla="*/ 90 w 107"/>
                <a:gd name="T5" fmla="*/ 43 h 51"/>
                <a:gd name="T6" fmla="*/ 86 w 107"/>
                <a:gd name="T7" fmla="*/ 15 h 51"/>
                <a:gd name="T8" fmla="*/ 39 w 107"/>
                <a:gd name="T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51">
                  <a:moveTo>
                    <a:pt x="39" y="5"/>
                  </a:moveTo>
                  <a:cubicBezTo>
                    <a:pt x="39" y="5"/>
                    <a:pt x="0" y="19"/>
                    <a:pt x="8" y="33"/>
                  </a:cubicBezTo>
                  <a:cubicBezTo>
                    <a:pt x="14" y="44"/>
                    <a:pt x="53" y="51"/>
                    <a:pt x="90" y="43"/>
                  </a:cubicBezTo>
                  <a:cubicBezTo>
                    <a:pt x="90" y="43"/>
                    <a:pt x="107" y="30"/>
                    <a:pt x="86" y="15"/>
                  </a:cubicBezTo>
                  <a:cubicBezTo>
                    <a:pt x="86" y="15"/>
                    <a:pt x="75" y="0"/>
                    <a:pt x="39" y="5"/>
                  </a:cubicBez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9" name="任意多边形 70">
              <a:extLst>
                <a:ext uri="{FF2B5EF4-FFF2-40B4-BE49-F238E27FC236}">
                  <a16:creationId xmlns:a16="http://schemas.microsoft.com/office/drawing/2014/main" id="{5A4DD765-3C6A-7827-1627-39CFE4920D53}"/>
                </a:ext>
              </a:extLst>
            </p:cNvPr>
            <p:cNvSpPr/>
            <p:nvPr/>
          </p:nvSpPr>
          <p:spPr bwMode="auto">
            <a:xfrm>
              <a:off x="11726597" y="5546700"/>
              <a:ext cx="498823" cy="202023"/>
            </a:xfrm>
            <a:custGeom>
              <a:avLst/>
              <a:gdLst>
                <a:gd name="T0" fmla="*/ 0 w 62"/>
                <a:gd name="T1" fmla="*/ 10 h 25"/>
                <a:gd name="T2" fmla="*/ 27 w 62"/>
                <a:gd name="T3" fmla="*/ 1 h 25"/>
                <a:gd name="T4" fmla="*/ 62 w 62"/>
                <a:gd name="T5" fmla="*/ 3 h 25"/>
                <a:gd name="T6" fmla="*/ 29 w 62"/>
                <a:gd name="T7" fmla="*/ 24 h 25"/>
                <a:gd name="T8" fmla="*/ 10 w 62"/>
                <a:gd name="T9" fmla="*/ 23 h 25"/>
                <a:gd name="T10" fmla="*/ 0 w 62"/>
                <a:gd name="T11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25">
                  <a:moveTo>
                    <a:pt x="0" y="10"/>
                  </a:moveTo>
                  <a:cubicBezTo>
                    <a:pt x="0" y="10"/>
                    <a:pt x="11" y="3"/>
                    <a:pt x="27" y="1"/>
                  </a:cubicBezTo>
                  <a:cubicBezTo>
                    <a:pt x="27" y="1"/>
                    <a:pt x="46" y="0"/>
                    <a:pt x="62" y="3"/>
                  </a:cubicBezTo>
                  <a:cubicBezTo>
                    <a:pt x="62" y="3"/>
                    <a:pt x="61" y="21"/>
                    <a:pt x="29" y="24"/>
                  </a:cubicBezTo>
                  <a:cubicBezTo>
                    <a:pt x="22" y="25"/>
                    <a:pt x="16" y="25"/>
                    <a:pt x="10" y="23"/>
                  </a:cubicBezTo>
                  <a:cubicBezTo>
                    <a:pt x="3" y="21"/>
                    <a:pt x="2" y="17"/>
                    <a:pt x="0" y="10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0" name="任意多边形 71">
              <a:extLst>
                <a:ext uri="{FF2B5EF4-FFF2-40B4-BE49-F238E27FC236}">
                  <a16:creationId xmlns:a16="http://schemas.microsoft.com/office/drawing/2014/main" id="{4EDDE0BB-E92F-A026-C3ED-C245CF649595}"/>
                </a:ext>
              </a:extLst>
            </p:cNvPr>
            <p:cNvSpPr/>
            <p:nvPr/>
          </p:nvSpPr>
          <p:spPr bwMode="auto">
            <a:xfrm>
              <a:off x="9960763" y="6913476"/>
              <a:ext cx="940282" cy="97270"/>
            </a:xfrm>
            <a:custGeom>
              <a:avLst/>
              <a:gdLst>
                <a:gd name="T0" fmla="*/ 111 w 117"/>
                <a:gd name="T1" fmla="*/ 12 h 12"/>
                <a:gd name="T2" fmla="*/ 0 w 117"/>
                <a:gd name="T3" fmla="*/ 12 h 12"/>
                <a:gd name="T4" fmla="*/ 0 w 117"/>
                <a:gd name="T5" fmla="*/ 0 h 12"/>
                <a:gd name="T6" fmla="*/ 111 w 117"/>
                <a:gd name="T7" fmla="*/ 0 h 12"/>
                <a:gd name="T8" fmla="*/ 117 w 117"/>
                <a:gd name="T9" fmla="*/ 6 h 12"/>
                <a:gd name="T10" fmla="*/ 117 w 117"/>
                <a:gd name="T11" fmla="*/ 6 h 12"/>
                <a:gd name="T12" fmla="*/ 111 w 11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2">
                  <a:moveTo>
                    <a:pt x="111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4" y="0"/>
                    <a:pt x="117" y="2"/>
                    <a:pt x="117" y="6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9"/>
                    <a:pt x="114" y="12"/>
                    <a:pt x="111" y="12"/>
                  </a:cubicBezTo>
                  <a:close/>
                </a:path>
              </a:pathLst>
            </a:custGeom>
            <a:solidFill>
              <a:srgbClr val="0614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1" name="任意多边形 72">
              <a:extLst>
                <a:ext uri="{FF2B5EF4-FFF2-40B4-BE49-F238E27FC236}">
                  <a16:creationId xmlns:a16="http://schemas.microsoft.com/office/drawing/2014/main" id="{00CDD5B2-FAF4-EDD0-E545-5F5EE2D97D03}"/>
                </a:ext>
              </a:extLst>
            </p:cNvPr>
            <p:cNvSpPr/>
            <p:nvPr/>
          </p:nvSpPr>
          <p:spPr bwMode="auto">
            <a:xfrm>
              <a:off x="8396951" y="5933289"/>
              <a:ext cx="1686022" cy="1077458"/>
            </a:xfrm>
            <a:custGeom>
              <a:avLst/>
              <a:gdLst>
                <a:gd name="T0" fmla="*/ 210 w 210"/>
                <a:gd name="T1" fmla="*/ 134 h 134"/>
                <a:gd name="T2" fmla="*/ 51 w 210"/>
                <a:gd name="T3" fmla="*/ 134 h 134"/>
                <a:gd name="T4" fmla="*/ 33 w 210"/>
                <a:gd name="T5" fmla="*/ 120 h 134"/>
                <a:gd name="T6" fmla="*/ 1 w 210"/>
                <a:gd name="T7" fmla="*/ 8 h 134"/>
                <a:gd name="T8" fmla="*/ 8 w 210"/>
                <a:gd name="T9" fmla="*/ 0 h 134"/>
                <a:gd name="T10" fmla="*/ 168 w 210"/>
                <a:gd name="T11" fmla="*/ 0 h 134"/>
                <a:gd name="T12" fmla="*/ 176 w 210"/>
                <a:gd name="T13" fmla="*/ 5 h 134"/>
                <a:gd name="T14" fmla="*/ 210 w 210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134">
                  <a:moveTo>
                    <a:pt x="210" y="134"/>
                  </a:moveTo>
                  <a:cubicBezTo>
                    <a:pt x="51" y="134"/>
                    <a:pt x="51" y="134"/>
                    <a:pt x="51" y="134"/>
                  </a:cubicBezTo>
                  <a:cubicBezTo>
                    <a:pt x="42" y="134"/>
                    <a:pt x="35" y="128"/>
                    <a:pt x="33" y="120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72" y="0"/>
                    <a:pt x="175" y="2"/>
                    <a:pt x="176" y="5"/>
                  </a:cubicBezTo>
                  <a:lnTo>
                    <a:pt x="210" y="134"/>
                  </a:lnTo>
                  <a:close/>
                </a:path>
              </a:pathLst>
            </a:custGeom>
            <a:solidFill>
              <a:srgbClr val="1C2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4" name="任意多边形 45">
              <a:extLst>
                <a:ext uri="{FF2B5EF4-FFF2-40B4-BE49-F238E27FC236}">
                  <a16:creationId xmlns:a16="http://schemas.microsoft.com/office/drawing/2014/main" id="{68AE033A-0812-ABA5-CE0A-F43FBB1F9AD7}"/>
                </a:ext>
              </a:extLst>
            </p:cNvPr>
            <p:cNvSpPr/>
            <p:nvPr/>
          </p:nvSpPr>
          <p:spPr bwMode="auto">
            <a:xfrm>
              <a:off x="9984731" y="6188296"/>
              <a:ext cx="705836" cy="311764"/>
            </a:xfrm>
            <a:custGeom>
              <a:avLst/>
              <a:gdLst>
                <a:gd name="T0" fmla="*/ 88 w 88"/>
                <a:gd name="T1" fmla="*/ 20 h 39"/>
                <a:gd name="T2" fmla="*/ 51 w 88"/>
                <a:gd name="T3" fmla="*/ 2 h 39"/>
                <a:gd name="T4" fmla="*/ 3 w 88"/>
                <a:gd name="T5" fmla="*/ 3 h 39"/>
                <a:gd name="T6" fmla="*/ 1 w 88"/>
                <a:gd name="T7" fmla="*/ 8 h 39"/>
                <a:gd name="T8" fmla="*/ 1 w 88"/>
                <a:gd name="T9" fmla="*/ 8 h 39"/>
                <a:gd name="T10" fmla="*/ 4 w 88"/>
                <a:gd name="T11" fmla="*/ 10 h 39"/>
                <a:gd name="T12" fmla="*/ 21 w 88"/>
                <a:gd name="T13" fmla="*/ 8 h 39"/>
                <a:gd name="T14" fmla="*/ 12 w 88"/>
                <a:gd name="T15" fmla="*/ 14 h 39"/>
                <a:gd name="T16" fmla="*/ 13 w 88"/>
                <a:gd name="T17" fmla="*/ 21 h 39"/>
                <a:gd name="T18" fmla="*/ 13 w 88"/>
                <a:gd name="T19" fmla="*/ 21 h 39"/>
                <a:gd name="T20" fmla="*/ 16 w 88"/>
                <a:gd name="T21" fmla="*/ 21 h 39"/>
                <a:gd name="T22" fmla="*/ 52 w 88"/>
                <a:gd name="T23" fmla="*/ 20 h 39"/>
                <a:gd name="T24" fmla="*/ 38 w 88"/>
                <a:gd name="T25" fmla="*/ 26 h 39"/>
                <a:gd name="T26" fmla="*/ 36 w 88"/>
                <a:gd name="T27" fmla="*/ 33 h 39"/>
                <a:gd name="T28" fmla="*/ 36 w 88"/>
                <a:gd name="T29" fmla="*/ 33 h 39"/>
                <a:gd name="T30" fmla="*/ 40 w 88"/>
                <a:gd name="T31" fmla="*/ 35 h 39"/>
                <a:gd name="T32" fmla="*/ 53 w 88"/>
                <a:gd name="T33" fmla="*/ 33 h 39"/>
                <a:gd name="T34" fmla="*/ 83 w 88"/>
                <a:gd name="T35" fmla="*/ 32 h 39"/>
                <a:gd name="T36" fmla="*/ 88 w 88"/>
                <a:gd name="T3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39">
                  <a:moveTo>
                    <a:pt x="88" y="20"/>
                  </a:move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21" y="0"/>
                    <a:pt x="3" y="3"/>
                  </a:cubicBezTo>
                  <a:cubicBezTo>
                    <a:pt x="1" y="4"/>
                    <a:pt x="0" y="6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3" y="10"/>
                    <a:pt x="4" y="10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0" y="16"/>
                    <a:pt x="10" y="20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22"/>
                    <a:pt x="15" y="22"/>
                    <a:pt x="16" y="21"/>
                  </a:cubicBezTo>
                  <a:cubicBezTo>
                    <a:pt x="21" y="18"/>
                    <a:pt x="37" y="11"/>
                    <a:pt x="52" y="20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5" y="27"/>
                    <a:pt x="34" y="31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4"/>
                    <a:pt x="39" y="35"/>
                    <a:pt x="40" y="35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69" y="39"/>
                    <a:pt x="83" y="32"/>
                  </a:cubicBezTo>
                  <a:lnTo>
                    <a:pt x="88" y="20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2" name="椭圆 73">
              <a:extLst>
                <a:ext uri="{FF2B5EF4-FFF2-40B4-BE49-F238E27FC236}">
                  <a16:creationId xmlns:a16="http://schemas.microsoft.com/office/drawing/2014/main" id="{49240744-B07A-802E-B5B2-443331CBB9A3}"/>
                </a:ext>
              </a:extLst>
            </p:cNvPr>
            <p:cNvSpPr/>
            <p:nvPr/>
          </p:nvSpPr>
          <p:spPr bwMode="auto">
            <a:xfrm>
              <a:off x="9054066" y="6344178"/>
              <a:ext cx="224470" cy="21698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3" name="直接连接符 74">
              <a:extLst>
                <a:ext uri="{FF2B5EF4-FFF2-40B4-BE49-F238E27FC236}">
                  <a16:creationId xmlns:a16="http://schemas.microsoft.com/office/drawing/2014/main" id="{1BA563EF-6A02-8A98-5F98-B66C82F9433D}"/>
                </a:ext>
              </a:extLst>
            </p:cNvPr>
            <p:cNvSpPr/>
            <p:nvPr/>
          </p:nvSpPr>
          <p:spPr bwMode="auto">
            <a:xfrm>
              <a:off x="9753750" y="7130465"/>
              <a:ext cx="0" cy="2244704"/>
            </a:xfrm>
            <a:prstGeom prst="line">
              <a:avLst/>
            </a:prstGeom>
            <a:noFill/>
            <a:ln w="25400" cap="flat">
              <a:solidFill>
                <a:srgbClr val="5538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8ABD4753-C4A1-C5EA-F1C9-F921072C8FE9}"/>
                </a:ext>
              </a:extLst>
            </p:cNvPr>
            <p:cNvSpPr/>
            <p:nvPr/>
          </p:nvSpPr>
          <p:spPr bwMode="auto">
            <a:xfrm>
              <a:off x="7810835" y="7010747"/>
              <a:ext cx="3781080" cy="2419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5" name="直接连接符 76">
              <a:extLst>
                <a:ext uri="{FF2B5EF4-FFF2-40B4-BE49-F238E27FC236}">
                  <a16:creationId xmlns:a16="http://schemas.microsoft.com/office/drawing/2014/main" id="{6FAEDDC6-A217-2749-3F1E-04666ACFA02D}"/>
                </a:ext>
              </a:extLst>
            </p:cNvPr>
            <p:cNvSpPr/>
            <p:nvPr/>
          </p:nvSpPr>
          <p:spPr bwMode="auto">
            <a:xfrm flipH="1">
              <a:off x="6172200" y="9375169"/>
              <a:ext cx="8509923" cy="0"/>
            </a:xfrm>
            <a:prstGeom prst="line">
              <a:avLst/>
            </a:prstGeom>
            <a:noFill/>
            <a:ln w="25400" cap="flat">
              <a:solidFill>
                <a:srgbClr val="5538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794653" y="488876"/>
            <a:ext cx="11249732" cy="181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成果報告</a:t>
            </a:r>
            <a:r>
              <a:rPr kumimoji="0" lang="en-US" altLang="zh-TW" sz="72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-</a:t>
            </a:r>
            <a:r>
              <a:rPr kumimoji="0" lang="zh-TW" altLang="en-US" sz="9600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正確</a:t>
            </a:r>
            <a:r>
              <a:rPr kumimoji="0" lang="zh-TW" altLang="en-US" sz="72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態樣分享</a:t>
            </a:r>
          </a:p>
        </p:txBody>
      </p:sp>
      <p:sp>
        <p:nvSpPr>
          <p:cNvPr id="177" name="文字方塊 176">
            <a:extLst>
              <a:ext uri="{FF2B5EF4-FFF2-40B4-BE49-F238E27FC236}">
                <a16:creationId xmlns:a16="http://schemas.microsoft.com/office/drawing/2014/main" id="{1A9A7051-DC47-C3B0-6405-56721952CF59}"/>
              </a:ext>
            </a:extLst>
          </p:cNvPr>
          <p:cNvSpPr txBox="1"/>
          <p:nvPr/>
        </p:nvSpPr>
        <p:spPr>
          <a:xfrm>
            <a:off x="6066986" y="3087877"/>
            <a:ext cx="5994857" cy="3537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學校收款收據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講師鐘點費請領清冊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領取禮券學生簽名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上課照片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0183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381347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學校收款收據</a:t>
            </a:r>
          </a:p>
        </p:txBody>
      </p:sp>
      <p:pic>
        <p:nvPicPr>
          <p:cNvPr id="18" name="圖片 17" descr="一張含有 文字, 螢幕擷取畫面, 平行, 數字 的圖片&#10;&#10;自動產生的描述">
            <a:extLst>
              <a:ext uri="{FF2B5EF4-FFF2-40B4-BE49-F238E27FC236}">
                <a16:creationId xmlns:a16="http://schemas.microsoft.com/office/drawing/2014/main" id="{17868E37-DD2F-0DAC-E479-DF71BC02D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638300"/>
            <a:ext cx="11381347" cy="839152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F59D51E-10C2-B51A-D751-9B5CB74F5E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315781"/>
            <a:ext cx="609600" cy="32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10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734800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講師鐘點費請領清冊</a:t>
            </a:r>
          </a:p>
        </p:txBody>
      </p:sp>
      <p:pic>
        <p:nvPicPr>
          <p:cNvPr id="5" name="圖片 4" descr="一張含有 文字, 字型, 螢幕擷取畫面, 行 的圖片&#10;&#10;自動產生的描述">
            <a:extLst>
              <a:ext uri="{FF2B5EF4-FFF2-40B4-BE49-F238E27FC236}">
                <a16:creationId xmlns:a16="http://schemas.microsoft.com/office/drawing/2014/main" id="{1812BEB1-3CDF-1FA0-79BE-F6AA44DD9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6819900"/>
            <a:ext cx="15179740" cy="2139827"/>
          </a:xfrm>
          <a:prstGeom prst="rect">
            <a:avLst/>
          </a:prstGeom>
        </p:spPr>
      </p:pic>
      <p:pic>
        <p:nvPicPr>
          <p:cNvPr id="7" name="圖片 6" descr="一張含有 文字, 字型, 數字, 行 的圖片&#10;&#10;自動產生的描述">
            <a:extLst>
              <a:ext uri="{FF2B5EF4-FFF2-40B4-BE49-F238E27FC236}">
                <a16:creationId xmlns:a16="http://schemas.microsoft.com/office/drawing/2014/main" id="{674AD951-AFB4-7BCA-457A-6B9941EC7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7" y="2044442"/>
            <a:ext cx="15179741" cy="40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01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734800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領取禮券學生簽名</a:t>
            </a:r>
          </a:p>
        </p:txBody>
      </p:sp>
      <p:pic>
        <p:nvPicPr>
          <p:cNvPr id="7" name="圖片 6" descr="一張含有 文字, 圖表, 螢幕擷取畫面, 平行 的圖片&#10;&#10;自動產生的描述">
            <a:extLst>
              <a:ext uri="{FF2B5EF4-FFF2-40B4-BE49-F238E27FC236}">
                <a16:creationId xmlns:a16="http://schemas.microsoft.com/office/drawing/2014/main" id="{53939CD6-C9FF-C7F4-66F0-B0C5338C72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62" y="1638300"/>
            <a:ext cx="7915275" cy="832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81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734800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領取禮券學生簽名</a:t>
            </a:r>
          </a:p>
        </p:txBody>
      </p:sp>
      <p:pic>
        <p:nvPicPr>
          <p:cNvPr id="4" name="圖片 3" descr="一張含有 文字, 數字, 圖表, 螢幕擷取畫面 的圖片&#10;&#10;自動產生的描述">
            <a:extLst>
              <a:ext uri="{FF2B5EF4-FFF2-40B4-BE49-F238E27FC236}">
                <a16:creationId xmlns:a16="http://schemas.microsoft.com/office/drawing/2014/main" id="{7679167C-292D-353C-0D43-D414F4AA5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44" y="1638300"/>
            <a:ext cx="7922711" cy="8459194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F6EEED45-B642-3501-3BF7-E8877D1B26A0}"/>
              </a:ext>
            </a:extLst>
          </p:cNvPr>
          <p:cNvSpPr txBox="1">
            <a:spLocks/>
          </p:cNvSpPr>
          <p:nvPr/>
        </p:nvSpPr>
        <p:spPr>
          <a:xfrm>
            <a:off x="5753099" y="4610100"/>
            <a:ext cx="7543800" cy="173990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如不需禮券仍需寄回且於學生簽名上寫上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“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不發禮券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8903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734800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上課照片</a:t>
            </a:r>
          </a:p>
        </p:txBody>
      </p:sp>
      <p:pic>
        <p:nvPicPr>
          <p:cNvPr id="3" name="圖片 2" descr="一張含有 文字, 傢俱, 程式庫, 螢幕擷取畫面 的圖片&#10;&#10;自動產生的描述">
            <a:extLst>
              <a:ext uri="{FF2B5EF4-FFF2-40B4-BE49-F238E27FC236}">
                <a16:creationId xmlns:a16="http://schemas.microsoft.com/office/drawing/2014/main" id="{03B044B8-4622-47F4-0D67-CDCF3FC28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874369"/>
            <a:ext cx="5372100" cy="8258175"/>
          </a:xfrm>
          <a:prstGeom prst="rect">
            <a:avLst/>
          </a:prstGeom>
        </p:spPr>
      </p:pic>
      <p:sp>
        <p:nvSpPr>
          <p:cNvPr id="8" name="Google Shape;1719;p54">
            <a:extLst>
              <a:ext uri="{FF2B5EF4-FFF2-40B4-BE49-F238E27FC236}">
                <a16:creationId xmlns:a16="http://schemas.microsoft.com/office/drawing/2014/main" id="{D178BB08-34DA-46AF-8893-0BA7A71E5C42}"/>
              </a:ext>
            </a:extLst>
          </p:cNvPr>
          <p:cNvSpPr txBox="1">
            <a:spLocks/>
          </p:cNvSpPr>
          <p:nvPr/>
        </p:nvSpPr>
        <p:spPr>
          <a:xfrm>
            <a:off x="6248400" y="9097982"/>
            <a:ext cx="6093655" cy="106680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上課照片最多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5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張寄交本局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0987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任意多边形 5">
            <a:extLst>
              <a:ext uri="{FF2B5EF4-FFF2-40B4-BE49-F238E27FC236}">
                <a16:creationId xmlns:a16="http://schemas.microsoft.com/office/drawing/2014/main" id="{23A1C8BB-0CBC-2A9A-D11E-120ABC27ECA6}"/>
              </a:ext>
            </a:extLst>
          </p:cNvPr>
          <p:cNvSpPr/>
          <p:nvPr/>
        </p:nvSpPr>
        <p:spPr bwMode="auto">
          <a:xfrm>
            <a:off x="5530252" y="2657737"/>
            <a:ext cx="6918179" cy="4670024"/>
          </a:xfrm>
          <a:custGeom>
            <a:avLst/>
            <a:gdLst>
              <a:gd name="T0" fmla="*/ 476 w 485"/>
              <a:gd name="T1" fmla="*/ 346 h 346"/>
              <a:gd name="T2" fmla="*/ 9 w 485"/>
              <a:gd name="T3" fmla="*/ 346 h 346"/>
              <a:gd name="T4" fmla="*/ 0 w 485"/>
              <a:gd name="T5" fmla="*/ 337 h 346"/>
              <a:gd name="T6" fmla="*/ 0 w 485"/>
              <a:gd name="T7" fmla="*/ 10 h 346"/>
              <a:gd name="T8" fmla="*/ 9 w 485"/>
              <a:gd name="T9" fmla="*/ 0 h 346"/>
              <a:gd name="T10" fmla="*/ 476 w 485"/>
              <a:gd name="T11" fmla="*/ 0 h 346"/>
              <a:gd name="T12" fmla="*/ 485 w 485"/>
              <a:gd name="T13" fmla="*/ 10 h 346"/>
              <a:gd name="T14" fmla="*/ 485 w 485"/>
              <a:gd name="T15" fmla="*/ 337 h 346"/>
              <a:gd name="T16" fmla="*/ 476 w 485"/>
              <a:gd name="T17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5" h="346">
                <a:moveTo>
                  <a:pt x="476" y="346"/>
                </a:moveTo>
                <a:cubicBezTo>
                  <a:pt x="9" y="346"/>
                  <a:pt x="9" y="346"/>
                  <a:pt x="9" y="346"/>
                </a:cubicBezTo>
                <a:cubicBezTo>
                  <a:pt x="4" y="346"/>
                  <a:pt x="0" y="342"/>
                  <a:pt x="0" y="33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9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81" y="0"/>
                  <a:pt x="485" y="5"/>
                  <a:pt x="485" y="10"/>
                </a:cubicBezTo>
                <a:cubicBezTo>
                  <a:pt x="485" y="337"/>
                  <a:pt x="485" y="337"/>
                  <a:pt x="485" y="337"/>
                </a:cubicBezTo>
                <a:cubicBezTo>
                  <a:pt x="485" y="342"/>
                  <a:pt x="481" y="346"/>
                  <a:pt x="476" y="3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微軟正黑體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143664">
            <a:off x="-2011635" y="6460065"/>
            <a:ext cx="6346287" cy="6080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56872" flipH="1">
            <a:off x="12867319" y="-800304"/>
            <a:ext cx="6346287" cy="6080896"/>
          </a:xfrm>
          <a:prstGeom prst="rect">
            <a:avLst/>
          </a:prstGeom>
        </p:spPr>
      </p:pic>
      <p:grpSp>
        <p:nvGrpSpPr>
          <p:cNvPr id="180" name="群組 179">
            <a:extLst>
              <a:ext uri="{FF2B5EF4-FFF2-40B4-BE49-F238E27FC236}">
                <a16:creationId xmlns:a16="http://schemas.microsoft.com/office/drawing/2014/main" id="{579F18DF-01C4-96CB-EE49-121E876A4A51}"/>
              </a:ext>
            </a:extLst>
          </p:cNvPr>
          <p:cNvGrpSpPr/>
          <p:nvPr/>
        </p:nvGrpSpPr>
        <p:grpSpPr>
          <a:xfrm>
            <a:off x="6781800" y="5328467"/>
            <a:ext cx="8509923" cy="4945833"/>
            <a:chOff x="6172200" y="4429336"/>
            <a:chExt cx="8509923" cy="4945833"/>
          </a:xfrm>
        </p:grpSpPr>
        <p:sp>
          <p:nvSpPr>
            <p:cNvPr id="125" name="任意多边形 26">
              <a:extLst>
                <a:ext uri="{FF2B5EF4-FFF2-40B4-BE49-F238E27FC236}">
                  <a16:creationId xmlns:a16="http://schemas.microsoft.com/office/drawing/2014/main" id="{48813355-6F4A-D104-58DA-83F73D041D47}"/>
                </a:ext>
              </a:extLst>
            </p:cNvPr>
            <p:cNvSpPr/>
            <p:nvPr/>
          </p:nvSpPr>
          <p:spPr bwMode="auto">
            <a:xfrm>
              <a:off x="11791444" y="6062983"/>
              <a:ext cx="1671058" cy="1735905"/>
            </a:xfrm>
            <a:custGeom>
              <a:avLst/>
              <a:gdLst>
                <a:gd name="T0" fmla="*/ 0 w 208"/>
                <a:gd name="T1" fmla="*/ 216 h 216"/>
                <a:gd name="T2" fmla="*/ 91 w 208"/>
                <a:gd name="T3" fmla="*/ 216 h 216"/>
                <a:gd name="T4" fmla="*/ 185 w 208"/>
                <a:gd name="T5" fmla="*/ 133 h 216"/>
                <a:gd name="T6" fmla="*/ 208 w 208"/>
                <a:gd name="T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8" h="216">
                  <a:moveTo>
                    <a:pt x="0" y="216"/>
                  </a:moveTo>
                  <a:cubicBezTo>
                    <a:pt x="91" y="216"/>
                    <a:pt x="91" y="216"/>
                    <a:pt x="91" y="216"/>
                  </a:cubicBezTo>
                  <a:cubicBezTo>
                    <a:pt x="141" y="216"/>
                    <a:pt x="177" y="183"/>
                    <a:pt x="185" y="133"/>
                  </a:cubicBezTo>
                  <a:cubicBezTo>
                    <a:pt x="208" y="0"/>
                    <a:pt x="208" y="0"/>
                    <a:pt x="208" y="0"/>
                  </a:cubicBezTo>
                </a:path>
              </a:pathLst>
            </a:custGeom>
            <a:noFill/>
            <a:ln w="112713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6" name="任意多边形 27">
              <a:extLst>
                <a:ext uri="{FF2B5EF4-FFF2-40B4-BE49-F238E27FC236}">
                  <a16:creationId xmlns:a16="http://schemas.microsoft.com/office/drawing/2014/main" id="{BB2BFE68-A8C9-A407-F0D6-E8C281038E58}"/>
                </a:ext>
              </a:extLst>
            </p:cNvPr>
            <p:cNvSpPr/>
            <p:nvPr/>
          </p:nvSpPr>
          <p:spPr bwMode="auto">
            <a:xfrm>
              <a:off x="11798925" y="7566934"/>
              <a:ext cx="1366775" cy="1808233"/>
            </a:xfrm>
            <a:custGeom>
              <a:avLst/>
              <a:gdLst>
                <a:gd name="T0" fmla="*/ 0 w 170"/>
                <a:gd name="T1" fmla="*/ 225 h 225"/>
                <a:gd name="T2" fmla="*/ 41 w 170"/>
                <a:gd name="T3" fmla="*/ 37 h 225"/>
                <a:gd name="T4" fmla="*/ 87 w 170"/>
                <a:gd name="T5" fmla="*/ 0 h 225"/>
                <a:gd name="T6" fmla="*/ 87 w 170"/>
                <a:gd name="T7" fmla="*/ 0 h 225"/>
                <a:gd name="T8" fmla="*/ 133 w 170"/>
                <a:gd name="T9" fmla="*/ 38 h 225"/>
                <a:gd name="T10" fmla="*/ 170 w 170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225">
                  <a:moveTo>
                    <a:pt x="0" y="225"/>
                  </a:moveTo>
                  <a:cubicBezTo>
                    <a:pt x="41" y="37"/>
                    <a:pt x="41" y="37"/>
                    <a:pt x="41" y="37"/>
                  </a:cubicBezTo>
                  <a:cubicBezTo>
                    <a:pt x="46" y="15"/>
                    <a:pt x="65" y="0"/>
                    <a:pt x="87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09" y="0"/>
                    <a:pt x="129" y="16"/>
                    <a:pt x="133" y="38"/>
                  </a:cubicBezTo>
                  <a:cubicBezTo>
                    <a:pt x="170" y="225"/>
                    <a:pt x="170" y="225"/>
                    <a:pt x="170" y="225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412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7" name="任意多边形 28">
              <a:extLst>
                <a:ext uri="{FF2B5EF4-FFF2-40B4-BE49-F238E27FC236}">
                  <a16:creationId xmlns:a16="http://schemas.microsoft.com/office/drawing/2014/main" id="{412DC061-3759-E057-98E1-8AA16AAF75A0}"/>
                </a:ext>
              </a:extLst>
            </p:cNvPr>
            <p:cNvSpPr/>
            <p:nvPr/>
          </p:nvSpPr>
          <p:spPr bwMode="auto">
            <a:xfrm>
              <a:off x="10347350" y="8611970"/>
              <a:ext cx="433976" cy="568658"/>
            </a:xfrm>
            <a:custGeom>
              <a:avLst/>
              <a:gdLst>
                <a:gd name="T0" fmla="*/ 0 w 174"/>
                <a:gd name="T1" fmla="*/ 219 h 228"/>
                <a:gd name="T2" fmla="*/ 67 w 174"/>
                <a:gd name="T3" fmla="*/ 3 h 228"/>
                <a:gd name="T4" fmla="*/ 174 w 174"/>
                <a:gd name="T5" fmla="*/ 0 h 228"/>
                <a:gd name="T6" fmla="*/ 106 w 174"/>
                <a:gd name="T7" fmla="*/ 228 h 228"/>
                <a:gd name="T8" fmla="*/ 3 w 174"/>
                <a:gd name="T9" fmla="*/ 228 h 228"/>
                <a:gd name="T10" fmla="*/ 0 w 174"/>
                <a:gd name="T11" fmla="*/ 2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228">
                  <a:moveTo>
                    <a:pt x="0" y="219"/>
                  </a:moveTo>
                  <a:lnTo>
                    <a:pt x="67" y="3"/>
                  </a:lnTo>
                  <a:lnTo>
                    <a:pt x="174" y="0"/>
                  </a:lnTo>
                  <a:lnTo>
                    <a:pt x="106" y="228"/>
                  </a:lnTo>
                  <a:lnTo>
                    <a:pt x="3" y="228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F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8" name="任意多边形 29">
              <a:extLst>
                <a:ext uri="{FF2B5EF4-FFF2-40B4-BE49-F238E27FC236}">
                  <a16:creationId xmlns:a16="http://schemas.microsoft.com/office/drawing/2014/main" id="{4CF2A756-0C20-564A-AAA6-245932DED764}"/>
                </a:ext>
              </a:extLst>
            </p:cNvPr>
            <p:cNvSpPr/>
            <p:nvPr/>
          </p:nvSpPr>
          <p:spPr bwMode="auto">
            <a:xfrm>
              <a:off x="9873468" y="9021005"/>
              <a:ext cx="843011" cy="274353"/>
            </a:xfrm>
            <a:custGeom>
              <a:avLst/>
              <a:gdLst>
                <a:gd name="T0" fmla="*/ 97 w 105"/>
                <a:gd name="T1" fmla="*/ 6 h 34"/>
                <a:gd name="T2" fmla="*/ 56 w 105"/>
                <a:gd name="T3" fmla="*/ 0 h 34"/>
                <a:gd name="T4" fmla="*/ 0 w 105"/>
                <a:gd name="T5" fmla="*/ 34 h 34"/>
                <a:gd name="T6" fmla="*/ 105 w 105"/>
                <a:gd name="T7" fmla="*/ 34 h 34"/>
                <a:gd name="T8" fmla="*/ 97 w 105"/>
                <a:gd name="T9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34">
                  <a:moveTo>
                    <a:pt x="97" y="6"/>
                  </a:moveTo>
                  <a:cubicBezTo>
                    <a:pt x="97" y="6"/>
                    <a:pt x="69" y="18"/>
                    <a:pt x="56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9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29" name="任意多边形 30">
              <a:extLst>
                <a:ext uri="{FF2B5EF4-FFF2-40B4-BE49-F238E27FC236}">
                  <a16:creationId xmlns:a16="http://schemas.microsoft.com/office/drawing/2014/main" id="{E8C07720-35C0-8ECF-0616-F4A476A2E02A}"/>
                </a:ext>
              </a:extLst>
            </p:cNvPr>
            <p:cNvSpPr/>
            <p:nvPr/>
          </p:nvSpPr>
          <p:spPr bwMode="auto">
            <a:xfrm>
              <a:off x="9873468" y="9295357"/>
              <a:ext cx="850494" cy="79812"/>
            </a:xfrm>
            <a:custGeom>
              <a:avLst/>
              <a:gdLst>
                <a:gd name="T0" fmla="*/ 0 w 341"/>
                <a:gd name="T1" fmla="*/ 32 h 32"/>
                <a:gd name="T2" fmla="*/ 341 w 341"/>
                <a:gd name="T3" fmla="*/ 29 h 32"/>
                <a:gd name="T4" fmla="*/ 338 w 341"/>
                <a:gd name="T5" fmla="*/ 0 h 32"/>
                <a:gd name="T6" fmla="*/ 0 w 341"/>
                <a:gd name="T7" fmla="*/ 0 h 32"/>
                <a:gd name="T8" fmla="*/ 0 w 341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32">
                  <a:moveTo>
                    <a:pt x="0" y="32"/>
                  </a:moveTo>
                  <a:lnTo>
                    <a:pt x="341" y="29"/>
                  </a:lnTo>
                  <a:lnTo>
                    <a:pt x="338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0" name="任意多边形 31">
              <a:extLst>
                <a:ext uri="{FF2B5EF4-FFF2-40B4-BE49-F238E27FC236}">
                  <a16:creationId xmlns:a16="http://schemas.microsoft.com/office/drawing/2014/main" id="{43DB6365-06E9-9A05-9075-ECBCB0CFA6F0}"/>
                </a:ext>
              </a:extLst>
            </p:cNvPr>
            <p:cNvSpPr/>
            <p:nvPr/>
          </p:nvSpPr>
          <p:spPr bwMode="auto">
            <a:xfrm>
              <a:off x="10250080" y="9035969"/>
              <a:ext cx="104753" cy="104753"/>
            </a:xfrm>
            <a:custGeom>
              <a:avLst/>
              <a:gdLst>
                <a:gd name="T0" fmla="*/ 10 w 13"/>
                <a:gd name="T1" fmla="*/ 13 h 13"/>
                <a:gd name="T2" fmla="*/ 9 w 13"/>
                <a:gd name="T3" fmla="*/ 12 h 13"/>
                <a:gd name="T4" fmla="*/ 1 w 13"/>
                <a:gd name="T5" fmla="*/ 4 h 13"/>
                <a:gd name="T6" fmla="*/ 0 w 13"/>
                <a:gd name="T7" fmla="*/ 1 h 13"/>
                <a:gd name="T8" fmla="*/ 3 w 13"/>
                <a:gd name="T9" fmla="*/ 1 h 13"/>
                <a:gd name="T10" fmla="*/ 12 w 13"/>
                <a:gd name="T11" fmla="*/ 10 h 13"/>
                <a:gd name="T12" fmla="*/ 12 w 13"/>
                <a:gd name="T13" fmla="*/ 13 h 13"/>
                <a:gd name="T14" fmla="*/ 10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3"/>
                  </a:moveTo>
                  <a:cubicBezTo>
                    <a:pt x="10" y="13"/>
                    <a:pt x="10" y="13"/>
                    <a:pt x="9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8" y="4"/>
                    <a:pt x="12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1" y="13"/>
                    <a:pt x="11" y="13"/>
                    <a:pt x="1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1" name="任意多边形 32">
              <a:extLst>
                <a:ext uri="{FF2B5EF4-FFF2-40B4-BE49-F238E27FC236}">
                  <a16:creationId xmlns:a16="http://schemas.microsoft.com/office/drawing/2014/main" id="{FD0175DF-172F-89ED-52A2-1C574B20D13B}"/>
                </a:ext>
              </a:extLst>
            </p:cNvPr>
            <p:cNvSpPr/>
            <p:nvPr/>
          </p:nvSpPr>
          <p:spPr bwMode="auto">
            <a:xfrm>
              <a:off x="10170268" y="9078368"/>
              <a:ext cx="112236" cy="102258"/>
            </a:xfrm>
            <a:custGeom>
              <a:avLst/>
              <a:gdLst>
                <a:gd name="T0" fmla="*/ 11 w 14"/>
                <a:gd name="T1" fmla="*/ 12 h 13"/>
                <a:gd name="T2" fmla="*/ 10 w 14"/>
                <a:gd name="T3" fmla="*/ 12 h 13"/>
                <a:gd name="T4" fmla="*/ 2 w 14"/>
                <a:gd name="T5" fmla="*/ 3 h 13"/>
                <a:gd name="T6" fmla="*/ 1 w 14"/>
                <a:gd name="T7" fmla="*/ 1 h 13"/>
                <a:gd name="T8" fmla="*/ 4 w 14"/>
                <a:gd name="T9" fmla="*/ 0 h 13"/>
                <a:gd name="T10" fmla="*/ 13 w 14"/>
                <a:gd name="T11" fmla="*/ 10 h 13"/>
                <a:gd name="T12" fmla="*/ 13 w 14"/>
                <a:gd name="T13" fmla="*/ 12 h 13"/>
                <a:gd name="T14" fmla="*/ 11 w 14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11" y="12"/>
                  </a:moveTo>
                  <a:cubicBezTo>
                    <a:pt x="11" y="12"/>
                    <a:pt x="10" y="12"/>
                    <a:pt x="10" y="12"/>
                  </a:cubicBezTo>
                  <a:cubicBezTo>
                    <a:pt x="6" y="6"/>
                    <a:pt x="2" y="3"/>
                    <a:pt x="2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8" y="4"/>
                    <a:pt x="13" y="10"/>
                  </a:cubicBezTo>
                  <a:cubicBezTo>
                    <a:pt x="14" y="11"/>
                    <a:pt x="14" y="12"/>
                    <a:pt x="13" y="12"/>
                  </a:cubicBezTo>
                  <a:cubicBezTo>
                    <a:pt x="12" y="13"/>
                    <a:pt x="12" y="13"/>
                    <a:pt x="1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2" name="任意多边形 33">
              <a:extLst>
                <a:ext uri="{FF2B5EF4-FFF2-40B4-BE49-F238E27FC236}">
                  <a16:creationId xmlns:a16="http://schemas.microsoft.com/office/drawing/2014/main" id="{303CEE37-5733-9FE3-12F8-938189911EEF}"/>
                </a:ext>
              </a:extLst>
            </p:cNvPr>
            <p:cNvSpPr/>
            <p:nvPr/>
          </p:nvSpPr>
          <p:spPr bwMode="auto">
            <a:xfrm>
              <a:off x="10097938" y="9108298"/>
              <a:ext cx="112236" cy="104753"/>
            </a:xfrm>
            <a:custGeom>
              <a:avLst/>
              <a:gdLst>
                <a:gd name="T0" fmla="*/ 11 w 14"/>
                <a:gd name="T1" fmla="*/ 13 h 13"/>
                <a:gd name="T2" fmla="*/ 10 w 14"/>
                <a:gd name="T3" fmla="*/ 12 h 13"/>
                <a:gd name="T4" fmla="*/ 1 w 14"/>
                <a:gd name="T5" fmla="*/ 4 h 13"/>
                <a:gd name="T6" fmla="*/ 1 w 14"/>
                <a:gd name="T7" fmla="*/ 1 h 13"/>
                <a:gd name="T8" fmla="*/ 3 w 14"/>
                <a:gd name="T9" fmla="*/ 1 h 13"/>
                <a:gd name="T10" fmla="*/ 13 w 14"/>
                <a:gd name="T11" fmla="*/ 10 h 13"/>
                <a:gd name="T12" fmla="*/ 13 w 14"/>
                <a:gd name="T13" fmla="*/ 13 h 13"/>
                <a:gd name="T14" fmla="*/ 11 w 14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11" y="13"/>
                  </a:moveTo>
                  <a:cubicBezTo>
                    <a:pt x="11" y="13"/>
                    <a:pt x="10" y="13"/>
                    <a:pt x="10" y="12"/>
                  </a:cubicBezTo>
                  <a:cubicBezTo>
                    <a:pt x="6" y="7"/>
                    <a:pt x="1" y="4"/>
                    <a:pt x="1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4" y="1"/>
                    <a:pt x="8" y="4"/>
                    <a:pt x="13" y="10"/>
                  </a:cubicBezTo>
                  <a:cubicBezTo>
                    <a:pt x="14" y="11"/>
                    <a:pt x="14" y="12"/>
                    <a:pt x="13" y="13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3" name="任意多边形 34">
              <a:extLst>
                <a:ext uri="{FF2B5EF4-FFF2-40B4-BE49-F238E27FC236}">
                  <a16:creationId xmlns:a16="http://schemas.microsoft.com/office/drawing/2014/main" id="{D3B4BAC4-0CC2-F255-658A-E61FD39CF91F}"/>
                </a:ext>
              </a:extLst>
            </p:cNvPr>
            <p:cNvSpPr/>
            <p:nvPr/>
          </p:nvSpPr>
          <p:spPr bwMode="auto">
            <a:xfrm>
              <a:off x="10347350" y="7075594"/>
              <a:ext cx="937788" cy="1695999"/>
            </a:xfrm>
            <a:custGeom>
              <a:avLst/>
              <a:gdLst>
                <a:gd name="T0" fmla="*/ 117 w 117"/>
                <a:gd name="T1" fmla="*/ 0 h 211"/>
                <a:gd name="T2" fmla="*/ 88 w 117"/>
                <a:gd name="T3" fmla="*/ 2 h 211"/>
                <a:gd name="T4" fmla="*/ 45 w 117"/>
                <a:gd name="T5" fmla="*/ 37 h 211"/>
                <a:gd name="T6" fmla="*/ 0 w 117"/>
                <a:gd name="T7" fmla="*/ 211 h 211"/>
                <a:gd name="T8" fmla="*/ 63 w 117"/>
                <a:gd name="T9" fmla="*/ 206 h 211"/>
                <a:gd name="T10" fmla="*/ 113 w 117"/>
                <a:gd name="T11" fmla="*/ 52 h 211"/>
                <a:gd name="T12" fmla="*/ 117 w 117"/>
                <a:gd name="T13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211">
                  <a:moveTo>
                    <a:pt x="117" y="0"/>
                  </a:moveTo>
                  <a:cubicBezTo>
                    <a:pt x="88" y="2"/>
                    <a:pt x="88" y="2"/>
                    <a:pt x="88" y="2"/>
                  </a:cubicBezTo>
                  <a:cubicBezTo>
                    <a:pt x="68" y="3"/>
                    <a:pt x="51" y="17"/>
                    <a:pt x="45" y="37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63" y="206"/>
                    <a:pt x="63" y="206"/>
                    <a:pt x="63" y="206"/>
                  </a:cubicBezTo>
                  <a:cubicBezTo>
                    <a:pt x="113" y="52"/>
                    <a:pt x="113" y="52"/>
                    <a:pt x="113" y="52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rgbClr val="007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4" name="任意多边形 35">
              <a:extLst>
                <a:ext uri="{FF2B5EF4-FFF2-40B4-BE49-F238E27FC236}">
                  <a16:creationId xmlns:a16="http://schemas.microsoft.com/office/drawing/2014/main" id="{71C6EC29-A425-76C1-6E7E-4F8C030FA2E2}"/>
                </a:ext>
              </a:extLst>
            </p:cNvPr>
            <p:cNvSpPr/>
            <p:nvPr/>
          </p:nvSpPr>
          <p:spPr bwMode="auto">
            <a:xfrm>
              <a:off x="10282503" y="8619451"/>
              <a:ext cx="650965" cy="224470"/>
            </a:xfrm>
            <a:custGeom>
              <a:avLst/>
              <a:gdLst>
                <a:gd name="T0" fmla="*/ 241 w 261"/>
                <a:gd name="T1" fmla="*/ 90 h 90"/>
                <a:gd name="T2" fmla="*/ 0 w 261"/>
                <a:gd name="T3" fmla="*/ 90 h 90"/>
                <a:gd name="T4" fmla="*/ 16 w 261"/>
                <a:gd name="T5" fmla="*/ 0 h 90"/>
                <a:gd name="T6" fmla="*/ 261 w 261"/>
                <a:gd name="T7" fmla="*/ 0 h 90"/>
                <a:gd name="T8" fmla="*/ 241 w 261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90">
                  <a:moveTo>
                    <a:pt x="241" y="90"/>
                  </a:moveTo>
                  <a:lnTo>
                    <a:pt x="0" y="90"/>
                  </a:lnTo>
                  <a:lnTo>
                    <a:pt x="16" y="0"/>
                  </a:lnTo>
                  <a:lnTo>
                    <a:pt x="261" y="0"/>
                  </a:lnTo>
                  <a:lnTo>
                    <a:pt x="241" y="90"/>
                  </a:lnTo>
                  <a:close/>
                </a:path>
              </a:pathLst>
            </a:custGeom>
            <a:solidFill>
              <a:srgbClr val="008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5" name="任意多边形 36">
              <a:extLst>
                <a:ext uri="{FF2B5EF4-FFF2-40B4-BE49-F238E27FC236}">
                  <a16:creationId xmlns:a16="http://schemas.microsoft.com/office/drawing/2014/main" id="{6044351C-1CE0-69A2-ECCA-B3F97D37BAAA}"/>
                </a:ext>
              </a:extLst>
            </p:cNvPr>
            <p:cNvSpPr/>
            <p:nvPr/>
          </p:nvSpPr>
          <p:spPr bwMode="auto">
            <a:xfrm>
              <a:off x="11317562" y="8619451"/>
              <a:ext cx="281836" cy="561175"/>
            </a:xfrm>
            <a:custGeom>
              <a:avLst/>
              <a:gdLst>
                <a:gd name="T0" fmla="*/ 0 w 113"/>
                <a:gd name="T1" fmla="*/ 216 h 225"/>
                <a:gd name="T2" fmla="*/ 4 w 113"/>
                <a:gd name="T3" fmla="*/ 3 h 225"/>
                <a:gd name="T4" fmla="*/ 113 w 113"/>
                <a:gd name="T5" fmla="*/ 0 h 225"/>
                <a:gd name="T6" fmla="*/ 110 w 113"/>
                <a:gd name="T7" fmla="*/ 225 h 225"/>
                <a:gd name="T8" fmla="*/ 7 w 113"/>
                <a:gd name="T9" fmla="*/ 225 h 225"/>
                <a:gd name="T10" fmla="*/ 0 w 113"/>
                <a:gd name="T11" fmla="*/ 21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225">
                  <a:moveTo>
                    <a:pt x="0" y="216"/>
                  </a:moveTo>
                  <a:lnTo>
                    <a:pt x="4" y="3"/>
                  </a:lnTo>
                  <a:lnTo>
                    <a:pt x="113" y="0"/>
                  </a:lnTo>
                  <a:lnTo>
                    <a:pt x="110" y="225"/>
                  </a:lnTo>
                  <a:lnTo>
                    <a:pt x="7" y="225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FF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6" name="任意多边形 37">
              <a:extLst>
                <a:ext uri="{FF2B5EF4-FFF2-40B4-BE49-F238E27FC236}">
                  <a16:creationId xmlns:a16="http://schemas.microsoft.com/office/drawing/2014/main" id="{E6E4B229-7378-4CE6-0436-E34255F44F52}"/>
                </a:ext>
              </a:extLst>
            </p:cNvPr>
            <p:cNvSpPr/>
            <p:nvPr/>
          </p:nvSpPr>
          <p:spPr bwMode="auto">
            <a:xfrm>
              <a:off x="10843680" y="9021005"/>
              <a:ext cx="852988" cy="274353"/>
            </a:xfrm>
            <a:custGeom>
              <a:avLst/>
              <a:gdLst>
                <a:gd name="T0" fmla="*/ 97 w 106"/>
                <a:gd name="T1" fmla="*/ 6 h 34"/>
                <a:gd name="T2" fmla="*/ 57 w 106"/>
                <a:gd name="T3" fmla="*/ 0 h 34"/>
                <a:gd name="T4" fmla="*/ 0 w 106"/>
                <a:gd name="T5" fmla="*/ 34 h 34"/>
                <a:gd name="T6" fmla="*/ 106 w 106"/>
                <a:gd name="T7" fmla="*/ 34 h 34"/>
                <a:gd name="T8" fmla="*/ 97 w 106"/>
                <a:gd name="T9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4">
                  <a:moveTo>
                    <a:pt x="97" y="6"/>
                  </a:moveTo>
                  <a:cubicBezTo>
                    <a:pt x="97" y="6"/>
                    <a:pt x="70" y="18"/>
                    <a:pt x="57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06" y="34"/>
                    <a:pt x="106" y="34"/>
                    <a:pt x="106" y="34"/>
                  </a:cubicBezTo>
                  <a:lnTo>
                    <a:pt x="9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7" name="任意多边形 38">
              <a:extLst>
                <a:ext uri="{FF2B5EF4-FFF2-40B4-BE49-F238E27FC236}">
                  <a16:creationId xmlns:a16="http://schemas.microsoft.com/office/drawing/2014/main" id="{B4459C8A-A0D6-D241-3175-F9899F5020C2}"/>
                </a:ext>
              </a:extLst>
            </p:cNvPr>
            <p:cNvSpPr/>
            <p:nvPr/>
          </p:nvSpPr>
          <p:spPr bwMode="auto">
            <a:xfrm>
              <a:off x="10843680" y="9295357"/>
              <a:ext cx="852988" cy="79812"/>
            </a:xfrm>
            <a:custGeom>
              <a:avLst/>
              <a:gdLst>
                <a:gd name="T0" fmla="*/ 0 w 342"/>
                <a:gd name="T1" fmla="*/ 32 h 32"/>
                <a:gd name="T2" fmla="*/ 342 w 342"/>
                <a:gd name="T3" fmla="*/ 29 h 32"/>
                <a:gd name="T4" fmla="*/ 342 w 342"/>
                <a:gd name="T5" fmla="*/ 0 h 32"/>
                <a:gd name="T6" fmla="*/ 0 w 342"/>
                <a:gd name="T7" fmla="*/ 0 h 32"/>
                <a:gd name="T8" fmla="*/ 0 w 34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2">
                  <a:moveTo>
                    <a:pt x="0" y="32"/>
                  </a:moveTo>
                  <a:lnTo>
                    <a:pt x="342" y="29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8" name="任意多边形 39">
              <a:extLst>
                <a:ext uri="{FF2B5EF4-FFF2-40B4-BE49-F238E27FC236}">
                  <a16:creationId xmlns:a16="http://schemas.microsoft.com/office/drawing/2014/main" id="{513BEBA7-8AA5-45C1-1F6E-A33A9015E3D3}"/>
                </a:ext>
              </a:extLst>
            </p:cNvPr>
            <p:cNvSpPr/>
            <p:nvPr/>
          </p:nvSpPr>
          <p:spPr bwMode="auto">
            <a:xfrm>
              <a:off x="11222785" y="9035969"/>
              <a:ext cx="104753" cy="104753"/>
            </a:xfrm>
            <a:custGeom>
              <a:avLst/>
              <a:gdLst>
                <a:gd name="T0" fmla="*/ 11 w 13"/>
                <a:gd name="T1" fmla="*/ 13 h 13"/>
                <a:gd name="T2" fmla="*/ 10 w 13"/>
                <a:gd name="T3" fmla="*/ 12 h 13"/>
                <a:gd name="T4" fmla="*/ 1 w 13"/>
                <a:gd name="T5" fmla="*/ 4 h 13"/>
                <a:gd name="T6" fmla="*/ 1 w 13"/>
                <a:gd name="T7" fmla="*/ 1 h 13"/>
                <a:gd name="T8" fmla="*/ 3 w 13"/>
                <a:gd name="T9" fmla="*/ 1 h 13"/>
                <a:gd name="T10" fmla="*/ 13 w 13"/>
                <a:gd name="T11" fmla="*/ 10 h 13"/>
                <a:gd name="T12" fmla="*/ 12 w 13"/>
                <a:gd name="T13" fmla="*/ 13 h 13"/>
                <a:gd name="T14" fmla="*/ 11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1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8" y="4"/>
                    <a:pt x="13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39" name="任意多边形 40">
              <a:extLst>
                <a:ext uri="{FF2B5EF4-FFF2-40B4-BE49-F238E27FC236}">
                  <a16:creationId xmlns:a16="http://schemas.microsoft.com/office/drawing/2014/main" id="{EFF0066F-807C-2652-9B73-1FE386DCD586}"/>
                </a:ext>
              </a:extLst>
            </p:cNvPr>
            <p:cNvSpPr/>
            <p:nvPr/>
          </p:nvSpPr>
          <p:spPr bwMode="auto">
            <a:xfrm>
              <a:off x="11150455" y="9078368"/>
              <a:ext cx="104753" cy="102258"/>
            </a:xfrm>
            <a:custGeom>
              <a:avLst/>
              <a:gdLst>
                <a:gd name="T0" fmla="*/ 10 w 13"/>
                <a:gd name="T1" fmla="*/ 12 h 13"/>
                <a:gd name="T2" fmla="*/ 10 w 13"/>
                <a:gd name="T3" fmla="*/ 12 h 13"/>
                <a:gd name="T4" fmla="*/ 1 w 13"/>
                <a:gd name="T5" fmla="*/ 3 h 13"/>
                <a:gd name="T6" fmla="*/ 0 w 13"/>
                <a:gd name="T7" fmla="*/ 1 h 13"/>
                <a:gd name="T8" fmla="*/ 3 w 13"/>
                <a:gd name="T9" fmla="*/ 0 h 13"/>
                <a:gd name="T10" fmla="*/ 13 w 13"/>
                <a:gd name="T11" fmla="*/ 10 h 13"/>
                <a:gd name="T12" fmla="*/ 12 w 13"/>
                <a:gd name="T13" fmla="*/ 12 h 13"/>
                <a:gd name="T14" fmla="*/ 10 w 13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5" y="6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8" y="4"/>
                    <a:pt x="13" y="10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3"/>
                    <a:pt x="11" y="13"/>
                    <a:pt x="10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0" name="任意多边形 41">
              <a:extLst>
                <a:ext uri="{FF2B5EF4-FFF2-40B4-BE49-F238E27FC236}">
                  <a16:creationId xmlns:a16="http://schemas.microsoft.com/office/drawing/2014/main" id="{7409C89A-36F1-DC79-BEFD-198F09A39137}"/>
                </a:ext>
              </a:extLst>
            </p:cNvPr>
            <p:cNvSpPr/>
            <p:nvPr/>
          </p:nvSpPr>
          <p:spPr bwMode="auto">
            <a:xfrm>
              <a:off x="11078127" y="9108298"/>
              <a:ext cx="104753" cy="104753"/>
            </a:xfrm>
            <a:custGeom>
              <a:avLst/>
              <a:gdLst>
                <a:gd name="T0" fmla="*/ 10 w 13"/>
                <a:gd name="T1" fmla="*/ 13 h 13"/>
                <a:gd name="T2" fmla="*/ 10 w 13"/>
                <a:gd name="T3" fmla="*/ 12 h 13"/>
                <a:gd name="T4" fmla="*/ 1 w 13"/>
                <a:gd name="T5" fmla="*/ 4 h 13"/>
                <a:gd name="T6" fmla="*/ 0 w 13"/>
                <a:gd name="T7" fmla="*/ 1 h 13"/>
                <a:gd name="T8" fmla="*/ 3 w 13"/>
                <a:gd name="T9" fmla="*/ 1 h 13"/>
                <a:gd name="T10" fmla="*/ 13 w 13"/>
                <a:gd name="T11" fmla="*/ 10 h 13"/>
                <a:gd name="T12" fmla="*/ 12 w 13"/>
                <a:gd name="T13" fmla="*/ 13 h 13"/>
                <a:gd name="T14" fmla="*/ 10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5" y="7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8" y="4"/>
                    <a:pt x="13" y="10"/>
                  </a:cubicBezTo>
                  <a:cubicBezTo>
                    <a:pt x="13" y="11"/>
                    <a:pt x="13" y="12"/>
                    <a:pt x="12" y="13"/>
                  </a:cubicBezTo>
                  <a:cubicBezTo>
                    <a:pt x="12" y="13"/>
                    <a:pt x="11" y="13"/>
                    <a:pt x="1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1" name="任意多边形 42">
              <a:extLst>
                <a:ext uri="{FF2B5EF4-FFF2-40B4-BE49-F238E27FC236}">
                  <a16:creationId xmlns:a16="http://schemas.microsoft.com/office/drawing/2014/main" id="{606EB8C6-6258-59D1-2F0A-D57B0F2F3F9C}"/>
                </a:ext>
              </a:extLst>
            </p:cNvPr>
            <p:cNvSpPr/>
            <p:nvPr/>
          </p:nvSpPr>
          <p:spPr bwMode="auto">
            <a:xfrm>
              <a:off x="11150455" y="7050653"/>
              <a:ext cx="1708470" cy="1793269"/>
            </a:xfrm>
            <a:custGeom>
              <a:avLst/>
              <a:gdLst>
                <a:gd name="T0" fmla="*/ 195 w 213"/>
                <a:gd name="T1" fmla="*/ 0 h 223"/>
                <a:gd name="T2" fmla="*/ 105 w 213"/>
                <a:gd name="T3" fmla="*/ 3 h 223"/>
                <a:gd name="T4" fmla="*/ 37 w 213"/>
                <a:gd name="T5" fmla="*/ 5 h 223"/>
                <a:gd name="T6" fmla="*/ 1 w 213"/>
                <a:gd name="T7" fmla="*/ 36 h 223"/>
                <a:gd name="T8" fmla="*/ 8 w 213"/>
                <a:gd name="T9" fmla="*/ 223 h 223"/>
                <a:gd name="T10" fmla="*/ 67 w 213"/>
                <a:gd name="T11" fmla="*/ 223 h 223"/>
                <a:gd name="T12" fmla="*/ 73 w 213"/>
                <a:gd name="T13" fmla="*/ 85 h 223"/>
                <a:gd name="T14" fmla="*/ 116 w 213"/>
                <a:gd name="T15" fmla="*/ 89 h 223"/>
                <a:gd name="T16" fmla="*/ 168 w 213"/>
                <a:gd name="T17" fmla="*/ 87 h 223"/>
                <a:gd name="T18" fmla="*/ 195 w 213"/>
                <a:gd name="T1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23">
                  <a:moveTo>
                    <a:pt x="195" y="0"/>
                  </a:moveTo>
                  <a:cubicBezTo>
                    <a:pt x="105" y="3"/>
                    <a:pt x="105" y="3"/>
                    <a:pt x="105" y="3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17" y="5"/>
                    <a:pt x="1" y="17"/>
                    <a:pt x="1" y="36"/>
                  </a:cubicBezTo>
                  <a:cubicBezTo>
                    <a:pt x="0" y="97"/>
                    <a:pt x="5" y="223"/>
                    <a:pt x="8" y="223"/>
                  </a:cubicBezTo>
                  <a:cubicBezTo>
                    <a:pt x="12" y="222"/>
                    <a:pt x="67" y="223"/>
                    <a:pt x="67" y="223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27" y="90"/>
                    <a:pt x="158" y="92"/>
                    <a:pt x="168" y="87"/>
                  </a:cubicBezTo>
                  <a:cubicBezTo>
                    <a:pt x="187" y="77"/>
                    <a:pt x="213" y="53"/>
                    <a:pt x="195" y="0"/>
                  </a:cubicBezTo>
                  <a:close/>
                </a:path>
              </a:pathLst>
            </a:custGeom>
            <a:solidFill>
              <a:srgbClr val="008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1FD4D3A4-D250-829E-C294-2AB79508671A}"/>
                </a:ext>
              </a:extLst>
            </p:cNvPr>
            <p:cNvSpPr/>
            <p:nvPr/>
          </p:nvSpPr>
          <p:spPr bwMode="auto">
            <a:xfrm>
              <a:off x="11132997" y="8619451"/>
              <a:ext cx="603576" cy="224470"/>
            </a:xfrm>
            <a:prstGeom prst="rect">
              <a:avLst/>
            </a:prstGeom>
            <a:solidFill>
              <a:srgbClr val="00B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3" name="直接连接符 44">
              <a:extLst>
                <a:ext uri="{FF2B5EF4-FFF2-40B4-BE49-F238E27FC236}">
                  <a16:creationId xmlns:a16="http://schemas.microsoft.com/office/drawing/2014/main" id="{067079F2-EF87-E0C7-F43D-73A8DF6C02C0}"/>
                </a:ext>
              </a:extLst>
            </p:cNvPr>
            <p:cNvSpPr/>
            <p:nvPr/>
          </p:nvSpPr>
          <p:spPr bwMode="auto">
            <a:xfrm flipH="1" flipV="1">
              <a:off x="11726597" y="7484629"/>
              <a:ext cx="9976" cy="249412"/>
            </a:xfrm>
            <a:prstGeom prst="line">
              <a:avLst/>
            </a:prstGeom>
            <a:noFill/>
            <a:ln w="15875" cap="flat">
              <a:solidFill>
                <a:srgbClr val="55382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5" name="任意多边形 46">
              <a:extLst>
                <a:ext uri="{FF2B5EF4-FFF2-40B4-BE49-F238E27FC236}">
                  <a16:creationId xmlns:a16="http://schemas.microsoft.com/office/drawing/2014/main" id="{EB0A850F-57B9-DF15-A903-A390F5D3E0A2}"/>
                </a:ext>
              </a:extLst>
            </p:cNvPr>
            <p:cNvSpPr/>
            <p:nvPr/>
          </p:nvSpPr>
          <p:spPr bwMode="auto">
            <a:xfrm>
              <a:off x="10506973" y="5806088"/>
              <a:ext cx="1349317" cy="1012611"/>
            </a:xfrm>
            <a:custGeom>
              <a:avLst/>
              <a:gdLst>
                <a:gd name="T0" fmla="*/ 131 w 168"/>
                <a:gd name="T1" fmla="*/ 0 h 126"/>
                <a:gd name="T2" fmla="*/ 103 w 168"/>
                <a:gd name="T3" fmla="*/ 84 h 126"/>
                <a:gd name="T4" fmla="*/ 12 w 168"/>
                <a:gd name="T5" fmla="*/ 41 h 126"/>
                <a:gd name="T6" fmla="*/ 0 w 168"/>
                <a:gd name="T7" fmla="*/ 73 h 126"/>
                <a:gd name="T8" fmla="*/ 77 w 168"/>
                <a:gd name="T9" fmla="*/ 126 h 126"/>
                <a:gd name="T10" fmla="*/ 162 w 168"/>
                <a:gd name="T11" fmla="*/ 122 h 126"/>
                <a:gd name="T12" fmla="*/ 168 w 168"/>
                <a:gd name="T13" fmla="*/ 56 h 126"/>
                <a:gd name="T14" fmla="*/ 131 w 168"/>
                <a:gd name="T15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126">
                  <a:moveTo>
                    <a:pt x="131" y="0"/>
                  </a:moveTo>
                  <a:cubicBezTo>
                    <a:pt x="120" y="28"/>
                    <a:pt x="103" y="84"/>
                    <a:pt x="103" y="84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77" y="126"/>
                    <a:pt x="77" y="126"/>
                    <a:pt x="77" y="126"/>
                  </a:cubicBezTo>
                  <a:cubicBezTo>
                    <a:pt x="162" y="122"/>
                    <a:pt x="162" y="122"/>
                    <a:pt x="162" y="122"/>
                  </a:cubicBezTo>
                  <a:cubicBezTo>
                    <a:pt x="168" y="56"/>
                    <a:pt x="168" y="56"/>
                    <a:pt x="168" y="56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6" name="任意多边形 47">
              <a:extLst>
                <a:ext uri="{FF2B5EF4-FFF2-40B4-BE49-F238E27FC236}">
                  <a16:creationId xmlns:a16="http://schemas.microsoft.com/office/drawing/2014/main" id="{1F21D387-844F-A228-1662-0DD907571403}"/>
                </a:ext>
              </a:extLst>
            </p:cNvPr>
            <p:cNvSpPr/>
            <p:nvPr/>
          </p:nvSpPr>
          <p:spPr bwMode="auto">
            <a:xfrm>
              <a:off x="11519584" y="5556677"/>
              <a:ext cx="1194682" cy="1678539"/>
            </a:xfrm>
            <a:custGeom>
              <a:avLst/>
              <a:gdLst>
                <a:gd name="T0" fmla="*/ 21 w 149"/>
                <a:gd name="T1" fmla="*/ 12 h 209"/>
                <a:gd name="T2" fmla="*/ 5 w 149"/>
                <a:gd name="T3" fmla="*/ 31 h 209"/>
                <a:gd name="T4" fmla="*/ 0 w 149"/>
                <a:gd name="T5" fmla="*/ 189 h 209"/>
                <a:gd name="T6" fmla="*/ 149 w 149"/>
                <a:gd name="T7" fmla="*/ 186 h 209"/>
                <a:gd name="T8" fmla="*/ 118 w 149"/>
                <a:gd name="T9" fmla="*/ 18 h 209"/>
                <a:gd name="T10" fmla="*/ 60 w 149"/>
                <a:gd name="T11" fmla="*/ 0 h 209"/>
                <a:gd name="T12" fmla="*/ 21 w 149"/>
                <a:gd name="T13" fmla="*/ 1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09">
                  <a:moveTo>
                    <a:pt x="21" y="12"/>
                  </a:moveTo>
                  <a:cubicBezTo>
                    <a:pt x="14" y="17"/>
                    <a:pt x="9" y="23"/>
                    <a:pt x="5" y="31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89"/>
                    <a:pt x="97" y="209"/>
                    <a:pt x="149" y="186"/>
                  </a:cubicBezTo>
                  <a:cubicBezTo>
                    <a:pt x="149" y="186"/>
                    <a:pt x="148" y="53"/>
                    <a:pt x="118" y="18"/>
                  </a:cubicBezTo>
                  <a:cubicBezTo>
                    <a:pt x="118" y="18"/>
                    <a:pt x="109" y="0"/>
                    <a:pt x="60" y="0"/>
                  </a:cubicBezTo>
                  <a:cubicBezTo>
                    <a:pt x="46" y="0"/>
                    <a:pt x="32" y="4"/>
                    <a:pt x="21" y="12"/>
                  </a:cubicBez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7" name="直接连接符 48">
              <a:extLst>
                <a:ext uri="{FF2B5EF4-FFF2-40B4-BE49-F238E27FC236}">
                  <a16:creationId xmlns:a16="http://schemas.microsoft.com/office/drawing/2014/main" id="{22A8C14B-E199-FCDF-9C09-79B7B7A9CD61}"/>
                </a:ext>
              </a:extLst>
            </p:cNvPr>
            <p:cNvSpPr/>
            <p:nvPr/>
          </p:nvSpPr>
          <p:spPr bwMode="auto">
            <a:xfrm>
              <a:off x="11614361" y="6030559"/>
              <a:ext cx="57365" cy="892893"/>
            </a:xfrm>
            <a:prstGeom prst="line">
              <a:avLst/>
            </a:pr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8" name="任意多边形 49">
              <a:extLst>
                <a:ext uri="{FF2B5EF4-FFF2-40B4-BE49-F238E27FC236}">
                  <a16:creationId xmlns:a16="http://schemas.microsoft.com/office/drawing/2014/main" id="{D91B58BE-6AF5-65A6-77F1-57242DABC69E}"/>
                </a:ext>
              </a:extLst>
            </p:cNvPr>
            <p:cNvSpPr/>
            <p:nvPr/>
          </p:nvSpPr>
          <p:spPr bwMode="auto">
            <a:xfrm>
              <a:off x="10531915" y="6384723"/>
              <a:ext cx="369129" cy="538729"/>
            </a:xfrm>
            <a:custGeom>
              <a:avLst/>
              <a:gdLst>
                <a:gd name="T0" fmla="*/ 41 w 46"/>
                <a:gd name="T1" fmla="*/ 48 h 67"/>
                <a:gd name="T2" fmla="*/ 40 w 46"/>
                <a:gd name="T3" fmla="*/ 20 h 67"/>
                <a:gd name="T4" fmla="*/ 21 w 46"/>
                <a:gd name="T5" fmla="*/ 0 h 67"/>
                <a:gd name="T6" fmla="*/ 2 w 46"/>
                <a:gd name="T7" fmla="*/ 9 h 67"/>
                <a:gd name="T8" fmla="*/ 3 w 46"/>
                <a:gd name="T9" fmla="*/ 15 h 67"/>
                <a:gd name="T10" fmla="*/ 17 w 46"/>
                <a:gd name="T11" fmla="*/ 26 h 67"/>
                <a:gd name="T12" fmla="*/ 20 w 46"/>
                <a:gd name="T13" fmla="*/ 57 h 67"/>
                <a:gd name="T14" fmla="*/ 46 w 46"/>
                <a:gd name="T15" fmla="*/ 67 h 67"/>
                <a:gd name="T16" fmla="*/ 41 w 46"/>
                <a:gd name="T17" fmla="*/ 4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67">
                  <a:moveTo>
                    <a:pt x="41" y="48"/>
                  </a:move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30" y="0"/>
                    <a:pt x="21" y="0"/>
                  </a:cubicBezTo>
                  <a:cubicBezTo>
                    <a:pt x="15" y="0"/>
                    <a:pt x="7" y="4"/>
                    <a:pt x="2" y="9"/>
                  </a:cubicBezTo>
                  <a:cubicBezTo>
                    <a:pt x="0" y="11"/>
                    <a:pt x="1" y="14"/>
                    <a:pt x="3" y="15"/>
                  </a:cubicBezTo>
                  <a:cubicBezTo>
                    <a:pt x="8" y="18"/>
                    <a:pt x="14" y="21"/>
                    <a:pt x="17" y="26"/>
                  </a:cubicBezTo>
                  <a:cubicBezTo>
                    <a:pt x="17" y="26"/>
                    <a:pt x="13" y="48"/>
                    <a:pt x="20" y="57"/>
                  </a:cubicBezTo>
                  <a:cubicBezTo>
                    <a:pt x="24" y="62"/>
                    <a:pt x="46" y="67"/>
                    <a:pt x="46" y="67"/>
                  </a:cubicBezTo>
                  <a:lnTo>
                    <a:pt x="41" y="48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9" name="任意多边形 50">
              <a:extLst>
                <a:ext uri="{FF2B5EF4-FFF2-40B4-BE49-F238E27FC236}">
                  <a16:creationId xmlns:a16="http://schemas.microsoft.com/office/drawing/2014/main" id="{BF5E4F6D-CE64-36CF-A087-4F294C4D9836}"/>
                </a:ext>
              </a:extLst>
            </p:cNvPr>
            <p:cNvSpPr/>
            <p:nvPr/>
          </p:nvSpPr>
          <p:spPr bwMode="auto">
            <a:xfrm>
              <a:off x="10861138" y="5763689"/>
              <a:ext cx="1636140" cy="1311905"/>
            </a:xfrm>
            <a:custGeom>
              <a:avLst/>
              <a:gdLst>
                <a:gd name="T0" fmla="*/ 148 w 204"/>
                <a:gd name="T1" fmla="*/ 0 h 163"/>
                <a:gd name="T2" fmla="*/ 131 w 204"/>
                <a:gd name="T3" fmla="*/ 111 h 163"/>
                <a:gd name="T4" fmla="*/ 0 w 204"/>
                <a:gd name="T5" fmla="*/ 116 h 163"/>
                <a:gd name="T6" fmla="*/ 0 w 204"/>
                <a:gd name="T7" fmla="*/ 163 h 163"/>
                <a:gd name="T8" fmla="*/ 141 w 204"/>
                <a:gd name="T9" fmla="*/ 159 h 163"/>
                <a:gd name="T10" fmla="*/ 153 w 204"/>
                <a:gd name="T11" fmla="*/ 155 h 163"/>
                <a:gd name="T12" fmla="*/ 155 w 204"/>
                <a:gd name="T13" fmla="*/ 156 h 163"/>
                <a:gd name="T14" fmla="*/ 204 w 204"/>
                <a:gd name="T15" fmla="*/ 26 h 163"/>
                <a:gd name="T16" fmla="*/ 148 w 204"/>
                <a:gd name="T17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163">
                  <a:moveTo>
                    <a:pt x="148" y="0"/>
                  </a:moveTo>
                  <a:cubicBezTo>
                    <a:pt x="131" y="111"/>
                    <a:pt x="131" y="111"/>
                    <a:pt x="131" y="111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46" y="160"/>
                    <a:pt x="150" y="158"/>
                    <a:pt x="153" y="155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93" y="156"/>
                    <a:pt x="204" y="26"/>
                  </a:cubicBezTo>
                  <a:lnTo>
                    <a:pt x="148" y="0"/>
                  </a:lnTo>
                  <a:close/>
                </a:path>
              </a:pathLst>
            </a:custGeom>
            <a:solidFill>
              <a:srgbClr val="FF9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0" name="任意多边形 51">
              <a:extLst>
                <a:ext uri="{FF2B5EF4-FFF2-40B4-BE49-F238E27FC236}">
                  <a16:creationId xmlns:a16="http://schemas.microsoft.com/office/drawing/2014/main" id="{64B34237-9D96-552B-70D7-3984D8593204}"/>
                </a:ext>
              </a:extLst>
            </p:cNvPr>
            <p:cNvSpPr/>
            <p:nvPr/>
          </p:nvSpPr>
          <p:spPr bwMode="auto">
            <a:xfrm>
              <a:off x="10955914" y="5933289"/>
              <a:ext cx="1069976" cy="763199"/>
            </a:xfrm>
            <a:custGeom>
              <a:avLst/>
              <a:gdLst>
                <a:gd name="T0" fmla="*/ 0 w 429"/>
                <a:gd name="T1" fmla="*/ 306 h 306"/>
                <a:gd name="T2" fmla="*/ 384 w 429"/>
                <a:gd name="T3" fmla="*/ 287 h 306"/>
                <a:gd name="T4" fmla="*/ 429 w 429"/>
                <a:gd name="T5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" h="306">
                  <a:moveTo>
                    <a:pt x="0" y="306"/>
                  </a:moveTo>
                  <a:lnTo>
                    <a:pt x="384" y="287"/>
                  </a:lnTo>
                  <a:lnTo>
                    <a:pt x="429" y="0"/>
                  </a:lnTo>
                </a:path>
              </a:pathLst>
            </a:cu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1" name="直接连接符 52">
              <a:extLst>
                <a:ext uri="{FF2B5EF4-FFF2-40B4-BE49-F238E27FC236}">
                  <a16:creationId xmlns:a16="http://schemas.microsoft.com/office/drawing/2014/main" id="{684C0DEB-1E10-C2E5-AD87-3773B8B3B09D}"/>
                </a:ext>
              </a:extLst>
            </p:cNvPr>
            <p:cNvSpPr/>
            <p:nvPr/>
          </p:nvSpPr>
          <p:spPr bwMode="auto">
            <a:xfrm>
              <a:off x="11913655" y="6649100"/>
              <a:ext cx="142165" cy="47387"/>
            </a:xfrm>
            <a:prstGeom prst="line">
              <a:avLst/>
            </a:pr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2" name="任意多边形 53">
              <a:extLst>
                <a:ext uri="{FF2B5EF4-FFF2-40B4-BE49-F238E27FC236}">
                  <a16:creationId xmlns:a16="http://schemas.microsoft.com/office/drawing/2014/main" id="{5769D1DC-B8E9-5A79-5AA4-7944E8D9D361}"/>
                </a:ext>
              </a:extLst>
            </p:cNvPr>
            <p:cNvSpPr/>
            <p:nvPr/>
          </p:nvSpPr>
          <p:spPr bwMode="auto">
            <a:xfrm>
              <a:off x="12138125" y="6255029"/>
              <a:ext cx="336706" cy="820563"/>
            </a:xfrm>
            <a:custGeom>
              <a:avLst/>
              <a:gdLst>
                <a:gd name="T0" fmla="*/ 42 w 42"/>
                <a:gd name="T1" fmla="*/ 0 h 102"/>
                <a:gd name="T2" fmla="*/ 29 w 42"/>
                <a:gd name="T3" fmla="*/ 59 h 102"/>
                <a:gd name="T4" fmla="*/ 6 w 42"/>
                <a:gd name="T5" fmla="*/ 97 h 102"/>
                <a:gd name="T6" fmla="*/ 0 w 42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02">
                  <a:moveTo>
                    <a:pt x="42" y="0"/>
                  </a:moveTo>
                  <a:cubicBezTo>
                    <a:pt x="29" y="59"/>
                    <a:pt x="29" y="59"/>
                    <a:pt x="29" y="59"/>
                  </a:cubicBezTo>
                  <a:cubicBezTo>
                    <a:pt x="25" y="74"/>
                    <a:pt x="17" y="87"/>
                    <a:pt x="6" y="97"/>
                  </a:cubicBezTo>
                  <a:cubicBezTo>
                    <a:pt x="0" y="102"/>
                    <a:pt x="0" y="102"/>
                    <a:pt x="0" y="102"/>
                  </a:cubicBezTo>
                </a:path>
              </a:pathLst>
            </a:custGeom>
            <a:noFill/>
            <a:ln w="15875" cap="flat">
              <a:solidFill>
                <a:srgbClr val="FF6C6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3" name="任意多边形 54">
              <a:extLst>
                <a:ext uri="{FF2B5EF4-FFF2-40B4-BE49-F238E27FC236}">
                  <a16:creationId xmlns:a16="http://schemas.microsoft.com/office/drawing/2014/main" id="{B034E516-77FB-F32E-375C-20815CD12BE3}"/>
                </a:ext>
              </a:extLst>
            </p:cNvPr>
            <p:cNvSpPr/>
            <p:nvPr/>
          </p:nvSpPr>
          <p:spPr bwMode="auto">
            <a:xfrm>
              <a:off x="11382409" y="4678748"/>
              <a:ext cx="1229600" cy="910352"/>
            </a:xfrm>
            <a:custGeom>
              <a:avLst/>
              <a:gdLst>
                <a:gd name="T0" fmla="*/ 14 w 153"/>
                <a:gd name="T1" fmla="*/ 8 h 113"/>
                <a:gd name="T2" fmla="*/ 14 w 153"/>
                <a:gd name="T3" fmla="*/ 33 h 113"/>
                <a:gd name="T4" fmla="*/ 5 w 153"/>
                <a:gd name="T5" fmla="*/ 72 h 113"/>
                <a:gd name="T6" fmla="*/ 3 w 153"/>
                <a:gd name="T7" fmla="*/ 104 h 113"/>
                <a:gd name="T8" fmla="*/ 153 w 153"/>
                <a:gd name="T9" fmla="*/ 88 h 113"/>
                <a:gd name="T10" fmla="*/ 135 w 153"/>
                <a:gd name="T11" fmla="*/ 57 h 113"/>
                <a:gd name="T12" fmla="*/ 123 w 153"/>
                <a:gd name="T13" fmla="*/ 15 h 113"/>
                <a:gd name="T14" fmla="*/ 84 w 153"/>
                <a:gd name="T15" fmla="*/ 0 h 113"/>
                <a:gd name="T16" fmla="*/ 14 w 153"/>
                <a:gd name="T17" fmla="*/ 8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13">
                  <a:moveTo>
                    <a:pt x="14" y="8"/>
                  </a:moveTo>
                  <a:cubicBezTo>
                    <a:pt x="14" y="8"/>
                    <a:pt x="17" y="23"/>
                    <a:pt x="14" y="33"/>
                  </a:cubicBezTo>
                  <a:cubicBezTo>
                    <a:pt x="11" y="42"/>
                    <a:pt x="0" y="47"/>
                    <a:pt x="5" y="72"/>
                  </a:cubicBezTo>
                  <a:cubicBezTo>
                    <a:pt x="10" y="96"/>
                    <a:pt x="5" y="97"/>
                    <a:pt x="3" y="104"/>
                  </a:cubicBezTo>
                  <a:cubicBezTo>
                    <a:pt x="3" y="104"/>
                    <a:pt x="103" y="113"/>
                    <a:pt x="153" y="88"/>
                  </a:cubicBezTo>
                  <a:cubicBezTo>
                    <a:pt x="153" y="88"/>
                    <a:pt x="145" y="73"/>
                    <a:pt x="135" y="57"/>
                  </a:cubicBezTo>
                  <a:cubicBezTo>
                    <a:pt x="126" y="41"/>
                    <a:pt x="123" y="15"/>
                    <a:pt x="123" y="15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14" y="8"/>
                  </a:ln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4" name="任意多边形 55">
              <a:extLst>
                <a:ext uri="{FF2B5EF4-FFF2-40B4-BE49-F238E27FC236}">
                  <a16:creationId xmlns:a16="http://schemas.microsoft.com/office/drawing/2014/main" id="{89456AD3-A6F1-C9C6-650F-B4846661978C}"/>
                </a:ext>
              </a:extLst>
            </p:cNvPr>
            <p:cNvSpPr/>
            <p:nvPr/>
          </p:nvSpPr>
          <p:spPr bwMode="auto">
            <a:xfrm>
              <a:off x="11671726" y="4429336"/>
              <a:ext cx="763199" cy="982682"/>
            </a:xfrm>
            <a:custGeom>
              <a:avLst/>
              <a:gdLst>
                <a:gd name="T0" fmla="*/ 2 w 95"/>
                <a:gd name="T1" fmla="*/ 20 h 122"/>
                <a:gd name="T2" fmla="*/ 6 w 95"/>
                <a:gd name="T3" fmla="*/ 13 h 122"/>
                <a:gd name="T4" fmla="*/ 81 w 95"/>
                <a:gd name="T5" fmla="*/ 31 h 122"/>
                <a:gd name="T6" fmla="*/ 51 w 95"/>
                <a:gd name="T7" fmla="*/ 110 h 122"/>
                <a:gd name="T8" fmla="*/ 28 w 95"/>
                <a:gd name="T9" fmla="*/ 28 h 122"/>
                <a:gd name="T10" fmla="*/ 2 w 95"/>
                <a:gd name="T11" fmla="*/ 2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22">
                  <a:moveTo>
                    <a:pt x="2" y="20"/>
                  </a:moveTo>
                  <a:cubicBezTo>
                    <a:pt x="0" y="20"/>
                    <a:pt x="5" y="13"/>
                    <a:pt x="6" y="13"/>
                  </a:cubicBezTo>
                  <a:cubicBezTo>
                    <a:pt x="24" y="7"/>
                    <a:pt x="62" y="0"/>
                    <a:pt x="81" y="31"/>
                  </a:cubicBezTo>
                  <a:cubicBezTo>
                    <a:pt x="95" y="54"/>
                    <a:pt x="81" y="97"/>
                    <a:pt x="51" y="110"/>
                  </a:cubicBezTo>
                  <a:cubicBezTo>
                    <a:pt x="23" y="122"/>
                    <a:pt x="28" y="28"/>
                    <a:pt x="28" y="28"/>
                  </a:cubicBezTo>
                  <a:lnTo>
                    <a:pt x="2" y="20"/>
                  </a:ln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5" name="任意多边形 56">
              <a:extLst>
                <a:ext uri="{FF2B5EF4-FFF2-40B4-BE49-F238E27FC236}">
                  <a16:creationId xmlns:a16="http://schemas.microsoft.com/office/drawing/2014/main" id="{210B4326-4E97-5D40-220D-A9411F18F5B4}"/>
                </a:ext>
              </a:extLst>
            </p:cNvPr>
            <p:cNvSpPr/>
            <p:nvPr/>
          </p:nvSpPr>
          <p:spPr bwMode="auto">
            <a:xfrm>
              <a:off x="11512103" y="4953101"/>
              <a:ext cx="239435" cy="241928"/>
            </a:xfrm>
            <a:custGeom>
              <a:avLst/>
              <a:gdLst>
                <a:gd name="T0" fmla="*/ 29 w 30"/>
                <a:gd name="T1" fmla="*/ 14 h 30"/>
                <a:gd name="T2" fmla="*/ 17 w 30"/>
                <a:gd name="T3" fmla="*/ 29 h 30"/>
                <a:gd name="T4" fmla="*/ 1 w 30"/>
                <a:gd name="T5" fmla="*/ 17 h 30"/>
                <a:gd name="T6" fmla="*/ 13 w 30"/>
                <a:gd name="T7" fmla="*/ 1 h 30"/>
                <a:gd name="T8" fmla="*/ 29 w 3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9" y="14"/>
                  </a:moveTo>
                  <a:cubicBezTo>
                    <a:pt x="30" y="21"/>
                    <a:pt x="24" y="28"/>
                    <a:pt x="17" y="29"/>
                  </a:cubicBezTo>
                  <a:cubicBezTo>
                    <a:pt x="9" y="30"/>
                    <a:pt x="2" y="25"/>
                    <a:pt x="1" y="17"/>
                  </a:cubicBezTo>
                  <a:cubicBezTo>
                    <a:pt x="0" y="9"/>
                    <a:pt x="5" y="2"/>
                    <a:pt x="13" y="1"/>
                  </a:cubicBezTo>
                  <a:cubicBezTo>
                    <a:pt x="21" y="0"/>
                    <a:pt x="28" y="6"/>
                    <a:pt x="29" y="14"/>
                  </a:cubicBezTo>
                  <a:close/>
                </a:path>
              </a:pathLst>
            </a:custGeom>
            <a:solidFill>
              <a:srgbClr val="FFB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6" name="任意多边形 57">
              <a:extLst>
                <a:ext uri="{FF2B5EF4-FFF2-40B4-BE49-F238E27FC236}">
                  <a16:creationId xmlns:a16="http://schemas.microsoft.com/office/drawing/2014/main" id="{CAC5FC47-CA7E-B82E-7700-315C4D43AEB1}"/>
                </a:ext>
              </a:extLst>
            </p:cNvPr>
            <p:cNvSpPr/>
            <p:nvPr/>
          </p:nvSpPr>
          <p:spPr bwMode="auto">
            <a:xfrm>
              <a:off x="11783961" y="5217477"/>
              <a:ext cx="314259" cy="516281"/>
            </a:xfrm>
            <a:custGeom>
              <a:avLst/>
              <a:gdLst>
                <a:gd name="T0" fmla="*/ 0 w 39"/>
                <a:gd name="T1" fmla="*/ 18 h 64"/>
                <a:gd name="T2" fmla="*/ 3 w 39"/>
                <a:gd name="T3" fmla="*/ 49 h 64"/>
                <a:gd name="T4" fmla="*/ 22 w 39"/>
                <a:gd name="T5" fmla="*/ 63 h 64"/>
                <a:gd name="T6" fmla="*/ 22 w 39"/>
                <a:gd name="T7" fmla="*/ 63 h 64"/>
                <a:gd name="T8" fmla="*/ 39 w 39"/>
                <a:gd name="T9" fmla="*/ 47 h 64"/>
                <a:gd name="T10" fmla="*/ 31 w 39"/>
                <a:gd name="T11" fmla="*/ 0 h 64"/>
                <a:gd name="T12" fmla="*/ 0 w 39"/>
                <a:gd name="T13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64">
                  <a:moveTo>
                    <a:pt x="0" y="18"/>
                  </a:moveTo>
                  <a:cubicBezTo>
                    <a:pt x="3" y="49"/>
                    <a:pt x="3" y="49"/>
                    <a:pt x="3" y="49"/>
                  </a:cubicBezTo>
                  <a:cubicBezTo>
                    <a:pt x="4" y="59"/>
                    <a:pt x="12" y="64"/>
                    <a:pt x="22" y="63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31" y="62"/>
                    <a:pt x="39" y="56"/>
                    <a:pt x="39" y="47"/>
                  </a:cubicBezTo>
                  <a:cubicBezTo>
                    <a:pt x="31" y="0"/>
                    <a:pt x="31" y="0"/>
                    <a:pt x="31" y="0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7" name="任意多边形 58">
              <a:extLst>
                <a:ext uri="{FF2B5EF4-FFF2-40B4-BE49-F238E27FC236}">
                  <a16:creationId xmlns:a16="http://schemas.microsoft.com/office/drawing/2014/main" id="{32AA4753-B5A6-42A5-7A01-FF36C8408ABF}"/>
                </a:ext>
              </a:extLst>
            </p:cNvPr>
            <p:cNvSpPr/>
            <p:nvPr/>
          </p:nvSpPr>
          <p:spPr bwMode="auto">
            <a:xfrm>
              <a:off x="11776479" y="5257383"/>
              <a:ext cx="279341" cy="259388"/>
            </a:xfrm>
            <a:custGeom>
              <a:avLst/>
              <a:gdLst>
                <a:gd name="T0" fmla="*/ 3 w 35"/>
                <a:gd name="T1" fmla="*/ 32 h 32"/>
                <a:gd name="T2" fmla="*/ 35 w 35"/>
                <a:gd name="T3" fmla="*/ 0 h 32"/>
                <a:gd name="T4" fmla="*/ 0 w 35"/>
                <a:gd name="T5" fmla="*/ 10 h 32"/>
                <a:gd name="T6" fmla="*/ 3 w 35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2">
                  <a:moveTo>
                    <a:pt x="3" y="32"/>
                  </a:moveTo>
                  <a:cubicBezTo>
                    <a:pt x="24" y="30"/>
                    <a:pt x="35" y="0"/>
                    <a:pt x="35" y="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3" y="32"/>
                  </a:lnTo>
                  <a:close/>
                </a:path>
              </a:pathLst>
            </a:custGeom>
            <a:solidFill>
              <a:srgbClr val="1B17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8" name="任意多边形 59">
              <a:extLst>
                <a:ext uri="{FF2B5EF4-FFF2-40B4-BE49-F238E27FC236}">
                  <a16:creationId xmlns:a16="http://schemas.microsoft.com/office/drawing/2014/main" id="{087360E0-0853-4E3C-F97D-518B9A876E91}"/>
                </a:ext>
              </a:extLst>
            </p:cNvPr>
            <p:cNvSpPr/>
            <p:nvPr/>
          </p:nvSpPr>
          <p:spPr bwMode="auto">
            <a:xfrm>
              <a:off x="11542032" y="4583972"/>
              <a:ext cx="618541" cy="828046"/>
            </a:xfrm>
            <a:custGeom>
              <a:avLst/>
              <a:gdLst>
                <a:gd name="T0" fmla="*/ 39 w 77"/>
                <a:gd name="T1" fmla="*/ 102 h 103"/>
                <a:gd name="T2" fmla="*/ 39 w 77"/>
                <a:gd name="T3" fmla="*/ 102 h 103"/>
                <a:gd name="T4" fmla="*/ 4 w 77"/>
                <a:gd name="T5" fmla="*/ 74 h 103"/>
                <a:gd name="T6" fmla="*/ 1 w 77"/>
                <a:gd name="T7" fmla="*/ 40 h 103"/>
                <a:gd name="T8" fmla="*/ 32 w 77"/>
                <a:gd name="T9" fmla="*/ 3 h 103"/>
                <a:gd name="T10" fmla="*/ 32 w 77"/>
                <a:gd name="T11" fmla="*/ 3 h 103"/>
                <a:gd name="T12" fmla="*/ 73 w 77"/>
                <a:gd name="T13" fmla="*/ 32 h 103"/>
                <a:gd name="T14" fmla="*/ 75 w 77"/>
                <a:gd name="T15" fmla="*/ 60 h 103"/>
                <a:gd name="T16" fmla="*/ 39 w 77"/>
                <a:gd name="T17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103">
                  <a:moveTo>
                    <a:pt x="39" y="102"/>
                  </a:moveTo>
                  <a:cubicBezTo>
                    <a:pt x="39" y="102"/>
                    <a:pt x="39" y="102"/>
                    <a:pt x="39" y="102"/>
                  </a:cubicBezTo>
                  <a:cubicBezTo>
                    <a:pt x="21" y="103"/>
                    <a:pt x="6" y="89"/>
                    <a:pt x="4" y="74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21"/>
                    <a:pt x="13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50" y="0"/>
                    <a:pt x="71" y="13"/>
                    <a:pt x="73" y="32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7" y="82"/>
                    <a:pt x="62" y="100"/>
                    <a:pt x="39" y="102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59" name="任意多边形 60">
              <a:extLst>
                <a:ext uri="{FF2B5EF4-FFF2-40B4-BE49-F238E27FC236}">
                  <a16:creationId xmlns:a16="http://schemas.microsoft.com/office/drawing/2014/main" id="{8A9C813E-65BA-EE0C-48CF-8AF241F6790B}"/>
                </a:ext>
              </a:extLst>
            </p:cNvPr>
            <p:cNvSpPr/>
            <p:nvPr/>
          </p:nvSpPr>
          <p:spPr bwMode="auto">
            <a:xfrm>
              <a:off x="11943584" y="4743595"/>
              <a:ext cx="321742" cy="314259"/>
            </a:xfrm>
            <a:custGeom>
              <a:avLst/>
              <a:gdLst>
                <a:gd name="T0" fmla="*/ 8 w 40"/>
                <a:gd name="T1" fmla="*/ 8 h 39"/>
                <a:gd name="T2" fmla="*/ 14 w 40"/>
                <a:gd name="T3" fmla="*/ 39 h 39"/>
                <a:gd name="T4" fmla="*/ 40 w 40"/>
                <a:gd name="T5" fmla="*/ 7 h 39"/>
                <a:gd name="T6" fmla="*/ 8 w 40"/>
                <a:gd name="T7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9">
                  <a:moveTo>
                    <a:pt x="8" y="8"/>
                  </a:moveTo>
                  <a:cubicBezTo>
                    <a:pt x="0" y="21"/>
                    <a:pt x="14" y="39"/>
                    <a:pt x="14" y="39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13" y="0"/>
                    <a:pt x="8" y="8"/>
                  </a:cubicBez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0" name="任意多边形 61">
              <a:extLst>
                <a:ext uri="{FF2B5EF4-FFF2-40B4-BE49-F238E27FC236}">
                  <a16:creationId xmlns:a16="http://schemas.microsoft.com/office/drawing/2014/main" id="{E44246B4-AF65-0B4F-D549-352F38955CF4}"/>
                </a:ext>
              </a:extLst>
            </p:cNvPr>
            <p:cNvSpPr/>
            <p:nvPr/>
          </p:nvSpPr>
          <p:spPr bwMode="auto">
            <a:xfrm>
              <a:off x="12048337" y="4920678"/>
              <a:ext cx="241930" cy="241928"/>
            </a:xfrm>
            <a:custGeom>
              <a:avLst/>
              <a:gdLst>
                <a:gd name="T0" fmla="*/ 29 w 30"/>
                <a:gd name="T1" fmla="*/ 13 h 30"/>
                <a:gd name="T2" fmla="*/ 16 w 30"/>
                <a:gd name="T3" fmla="*/ 29 h 30"/>
                <a:gd name="T4" fmla="*/ 1 w 30"/>
                <a:gd name="T5" fmla="*/ 17 h 30"/>
                <a:gd name="T6" fmla="*/ 13 w 30"/>
                <a:gd name="T7" fmla="*/ 1 h 30"/>
                <a:gd name="T8" fmla="*/ 29 w 30"/>
                <a:gd name="T9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9" y="13"/>
                  </a:moveTo>
                  <a:cubicBezTo>
                    <a:pt x="30" y="21"/>
                    <a:pt x="24" y="28"/>
                    <a:pt x="16" y="29"/>
                  </a:cubicBezTo>
                  <a:cubicBezTo>
                    <a:pt x="9" y="30"/>
                    <a:pt x="2" y="24"/>
                    <a:pt x="1" y="17"/>
                  </a:cubicBezTo>
                  <a:cubicBezTo>
                    <a:pt x="0" y="9"/>
                    <a:pt x="5" y="2"/>
                    <a:pt x="13" y="1"/>
                  </a:cubicBezTo>
                  <a:cubicBezTo>
                    <a:pt x="21" y="0"/>
                    <a:pt x="28" y="6"/>
                    <a:pt x="29" y="13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1" name="任意多边形 62">
              <a:extLst>
                <a:ext uri="{FF2B5EF4-FFF2-40B4-BE49-F238E27FC236}">
                  <a16:creationId xmlns:a16="http://schemas.microsoft.com/office/drawing/2014/main" id="{D5476BEF-1F56-A2EA-34A9-18784613942C}"/>
                </a:ext>
              </a:extLst>
            </p:cNvPr>
            <p:cNvSpPr/>
            <p:nvPr/>
          </p:nvSpPr>
          <p:spPr bwMode="auto">
            <a:xfrm>
              <a:off x="12120667" y="5000490"/>
              <a:ext cx="79812" cy="79812"/>
            </a:xfrm>
            <a:custGeom>
              <a:avLst/>
              <a:gdLst>
                <a:gd name="T0" fmla="*/ 1 w 10"/>
                <a:gd name="T1" fmla="*/ 10 h 10"/>
                <a:gd name="T2" fmla="*/ 10 w 10"/>
                <a:gd name="T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10">
                  <a:moveTo>
                    <a:pt x="1" y="10"/>
                  </a:moveTo>
                  <a:cubicBezTo>
                    <a:pt x="1" y="10"/>
                    <a:pt x="0" y="0"/>
                    <a:pt x="10" y="0"/>
                  </a:cubicBezTo>
                </a:path>
              </a:pathLst>
            </a:custGeom>
            <a:noFill/>
            <a:ln w="952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2" name="任意多边形 63">
              <a:extLst>
                <a:ext uri="{FF2B5EF4-FFF2-40B4-BE49-F238E27FC236}">
                  <a16:creationId xmlns:a16="http://schemas.microsoft.com/office/drawing/2014/main" id="{E92D4BAD-D174-F8A5-DEA5-610EAB79EB49}"/>
                </a:ext>
              </a:extLst>
            </p:cNvPr>
            <p:cNvSpPr/>
            <p:nvPr/>
          </p:nvSpPr>
          <p:spPr bwMode="auto">
            <a:xfrm>
              <a:off x="11711632" y="5137665"/>
              <a:ext cx="32424" cy="32423"/>
            </a:xfrm>
            <a:custGeom>
              <a:avLst/>
              <a:gdLst>
                <a:gd name="T0" fmla="*/ 0 w 13"/>
                <a:gd name="T1" fmla="*/ 0 h 13"/>
                <a:gd name="T2" fmla="*/ 0 w 13"/>
                <a:gd name="T3" fmla="*/ 13 h 13"/>
                <a:gd name="T4" fmla="*/ 13 w 13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3">
                  <a:moveTo>
                    <a:pt x="0" y="0"/>
                  </a:moveTo>
                  <a:lnTo>
                    <a:pt x="0" y="13"/>
                  </a:lnTo>
                  <a:lnTo>
                    <a:pt x="13" y="13"/>
                  </a:lnTo>
                </a:path>
              </a:pathLst>
            </a:custGeom>
            <a:noFill/>
            <a:ln w="952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3" name="任意多边形 64">
              <a:extLst>
                <a:ext uri="{FF2B5EF4-FFF2-40B4-BE49-F238E27FC236}">
                  <a16:creationId xmlns:a16="http://schemas.microsoft.com/office/drawing/2014/main" id="{DBB09B92-4EFD-D29B-B215-D4C450AF55BB}"/>
                </a:ext>
              </a:extLst>
            </p:cNvPr>
            <p:cNvSpPr/>
            <p:nvPr/>
          </p:nvSpPr>
          <p:spPr bwMode="auto">
            <a:xfrm>
              <a:off x="11816385" y="4935643"/>
              <a:ext cx="137177" cy="32423"/>
            </a:xfrm>
            <a:custGeom>
              <a:avLst/>
              <a:gdLst>
                <a:gd name="T0" fmla="*/ 8 w 17"/>
                <a:gd name="T1" fmla="*/ 0 h 4"/>
                <a:gd name="T2" fmla="*/ 0 w 17"/>
                <a:gd name="T3" fmla="*/ 2 h 4"/>
                <a:gd name="T4" fmla="*/ 7 w 17"/>
                <a:gd name="T5" fmla="*/ 4 h 4"/>
                <a:gd name="T6" fmla="*/ 16 w 17"/>
                <a:gd name="T7" fmla="*/ 2 h 4"/>
                <a:gd name="T8" fmla="*/ 8 w 1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">
                  <a:moveTo>
                    <a:pt x="8" y="0"/>
                  </a:moveTo>
                  <a:cubicBezTo>
                    <a:pt x="8" y="0"/>
                    <a:pt x="0" y="0"/>
                    <a:pt x="0" y="2"/>
                  </a:cubicBezTo>
                  <a:cubicBezTo>
                    <a:pt x="0" y="2"/>
                    <a:pt x="0" y="4"/>
                    <a:pt x="7" y="4"/>
                  </a:cubicBezTo>
                  <a:cubicBezTo>
                    <a:pt x="14" y="4"/>
                    <a:pt x="15" y="4"/>
                    <a:pt x="16" y="2"/>
                  </a:cubicBezTo>
                  <a:cubicBezTo>
                    <a:pt x="17" y="0"/>
                    <a:pt x="11" y="0"/>
                    <a:pt x="8" y="0"/>
                  </a:cubicBezTo>
                  <a:close/>
                </a:path>
              </a:pathLst>
            </a:custGeom>
            <a:solidFill>
              <a:srgbClr val="793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4" name="任意多边形 65">
              <a:extLst>
                <a:ext uri="{FF2B5EF4-FFF2-40B4-BE49-F238E27FC236}">
                  <a16:creationId xmlns:a16="http://schemas.microsoft.com/office/drawing/2014/main" id="{67A81A55-5031-0524-31E2-7776E580A7B8}"/>
                </a:ext>
              </a:extLst>
            </p:cNvPr>
            <p:cNvSpPr/>
            <p:nvPr/>
          </p:nvSpPr>
          <p:spPr bwMode="auto">
            <a:xfrm>
              <a:off x="11574455" y="4935643"/>
              <a:ext cx="112236" cy="42399"/>
            </a:xfrm>
            <a:custGeom>
              <a:avLst/>
              <a:gdLst>
                <a:gd name="T0" fmla="*/ 7 w 14"/>
                <a:gd name="T1" fmla="*/ 1 h 5"/>
                <a:gd name="T2" fmla="*/ 14 w 14"/>
                <a:gd name="T3" fmla="*/ 3 h 5"/>
                <a:gd name="T4" fmla="*/ 8 w 14"/>
                <a:gd name="T5" fmla="*/ 5 h 5"/>
                <a:gd name="T6" fmla="*/ 0 w 14"/>
                <a:gd name="T7" fmla="*/ 3 h 5"/>
                <a:gd name="T8" fmla="*/ 7 w 1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7" y="1"/>
                  </a:moveTo>
                  <a:cubicBezTo>
                    <a:pt x="7" y="1"/>
                    <a:pt x="13" y="0"/>
                    <a:pt x="14" y="3"/>
                  </a:cubicBezTo>
                  <a:cubicBezTo>
                    <a:pt x="14" y="3"/>
                    <a:pt x="14" y="4"/>
                    <a:pt x="8" y="5"/>
                  </a:cubicBezTo>
                  <a:cubicBezTo>
                    <a:pt x="3" y="5"/>
                    <a:pt x="1" y="5"/>
                    <a:pt x="0" y="3"/>
                  </a:cubicBezTo>
                  <a:cubicBezTo>
                    <a:pt x="0" y="2"/>
                    <a:pt x="3" y="1"/>
                    <a:pt x="7" y="1"/>
                  </a:cubicBezTo>
                  <a:close/>
                </a:path>
              </a:pathLst>
            </a:custGeom>
            <a:solidFill>
              <a:srgbClr val="793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5" name="任意多边形 66">
              <a:extLst>
                <a:ext uri="{FF2B5EF4-FFF2-40B4-BE49-F238E27FC236}">
                  <a16:creationId xmlns:a16="http://schemas.microsoft.com/office/drawing/2014/main" id="{DDD9B556-40F5-EE74-6FBE-0061D26C0F30}"/>
                </a:ext>
              </a:extLst>
            </p:cNvPr>
            <p:cNvSpPr/>
            <p:nvPr/>
          </p:nvSpPr>
          <p:spPr bwMode="auto">
            <a:xfrm>
              <a:off x="11823867" y="5025431"/>
              <a:ext cx="72330" cy="39906"/>
            </a:xfrm>
            <a:custGeom>
              <a:avLst/>
              <a:gdLst>
                <a:gd name="T0" fmla="*/ 0 w 9"/>
                <a:gd name="T1" fmla="*/ 5 h 5"/>
                <a:gd name="T2" fmla="*/ 9 w 9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5">
                  <a:moveTo>
                    <a:pt x="0" y="5"/>
                  </a:moveTo>
                  <a:cubicBezTo>
                    <a:pt x="0" y="5"/>
                    <a:pt x="3" y="0"/>
                    <a:pt x="9" y="5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6" name="任意多边形 67">
              <a:extLst>
                <a:ext uri="{FF2B5EF4-FFF2-40B4-BE49-F238E27FC236}">
                  <a16:creationId xmlns:a16="http://schemas.microsoft.com/office/drawing/2014/main" id="{EFECA24F-6119-10BB-540A-6227C8171AE1}"/>
                </a:ext>
              </a:extLst>
            </p:cNvPr>
            <p:cNvSpPr/>
            <p:nvPr/>
          </p:nvSpPr>
          <p:spPr bwMode="auto">
            <a:xfrm>
              <a:off x="11606879" y="5032913"/>
              <a:ext cx="57365" cy="39906"/>
            </a:xfrm>
            <a:custGeom>
              <a:avLst/>
              <a:gdLst>
                <a:gd name="T0" fmla="*/ 0 w 7"/>
                <a:gd name="T1" fmla="*/ 5 h 5"/>
                <a:gd name="T2" fmla="*/ 7 w 7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5">
                  <a:moveTo>
                    <a:pt x="0" y="5"/>
                  </a:moveTo>
                  <a:cubicBezTo>
                    <a:pt x="0" y="5"/>
                    <a:pt x="3" y="0"/>
                    <a:pt x="7" y="5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7" name="任意多边形 68">
              <a:extLst>
                <a:ext uri="{FF2B5EF4-FFF2-40B4-BE49-F238E27FC236}">
                  <a16:creationId xmlns:a16="http://schemas.microsoft.com/office/drawing/2014/main" id="{33BB9158-3BC1-4D38-6387-E56F024324C7}"/>
                </a:ext>
              </a:extLst>
            </p:cNvPr>
            <p:cNvSpPr/>
            <p:nvPr/>
          </p:nvSpPr>
          <p:spPr bwMode="auto">
            <a:xfrm>
              <a:off x="11768996" y="5202512"/>
              <a:ext cx="79812" cy="39906"/>
            </a:xfrm>
            <a:custGeom>
              <a:avLst/>
              <a:gdLst>
                <a:gd name="T0" fmla="*/ 0 w 10"/>
                <a:gd name="T1" fmla="*/ 4 h 5"/>
                <a:gd name="T2" fmla="*/ 10 w 10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5">
                  <a:moveTo>
                    <a:pt x="0" y="4"/>
                  </a:moveTo>
                  <a:cubicBezTo>
                    <a:pt x="0" y="4"/>
                    <a:pt x="5" y="5"/>
                    <a:pt x="10" y="0"/>
                  </a:cubicBezTo>
                </a:path>
              </a:pathLst>
            </a:custGeom>
            <a:noFill/>
            <a:ln w="15875" cap="rnd">
              <a:solidFill>
                <a:srgbClr val="1B172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8" name="任意多边形 69">
              <a:extLst>
                <a:ext uri="{FF2B5EF4-FFF2-40B4-BE49-F238E27FC236}">
                  <a16:creationId xmlns:a16="http://schemas.microsoft.com/office/drawing/2014/main" id="{36D5C79F-A398-8010-8A42-0940F7F35DD8}"/>
                </a:ext>
              </a:extLst>
            </p:cNvPr>
            <p:cNvSpPr/>
            <p:nvPr/>
          </p:nvSpPr>
          <p:spPr bwMode="auto">
            <a:xfrm>
              <a:off x="11407350" y="4494183"/>
              <a:ext cx="857976" cy="411528"/>
            </a:xfrm>
            <a:custGeom>
              <a:avLst/>
              <a:gdLst>
                <a:gd name="T0" fmla="*/ 39 w 107"/>
                <a:gd name="T1" fmla="*/ 5 h 51"/>
                <a:gd name="T2" fmla="*/ 8 w 107"/>
                <a:gd name="T3" fmla="*/ 33 h 51"/>
                <a:gd name="T4" fmla="*/ 90 w 107"/>
                <a:gd name="T5" fmla="*/ 43 h 51"/>
                <a:gd name="T6" fmla="*/ 86 w 107"/>
                <a:gd name="T7" fmla="*/ 15 h 51"/>
                <a:gd name="T8" fmla="*/ 39 w 107"/>
                <a:gd name="T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51">
                  <a:moveTo>
                    <a:pt x="39" y="5"/>
                  </a:moveTo>
                  <a:cubicBezTo>
                    <a:pt x="39" y="5"/>
                    <a:pt x="0" y="19"/>
                    <a:pt x="8" y="33"/>
                  </a:cubicBezTo>
                  <a:cubicBezTo>
                    <a:pt x="14" y="44"/>
                    <a:pt x="53" y="51"/>
                    <a:pt x="90" y="43"/>
                  </a:cubicBezTo>
                  <a:cubicBezTo>
                    <a:pt x="90" y="43"/>
                    <a:pt x="107" y="30"/>
                    <a:pt x="86" y="15"/>
                  </a:cubicBezTo>
                  <a:cubicBezTo>
                    <a:pt x="86" y="15"/>
                    <a:pt x="75" y="0"/>
                    <a:pt x="39" y="5"/>
                  </a:cubicBezTo>
                  <a:close/>
                </a:path>
              </a:pathLst>
            </a:custGeom>
            <a:solidFill>
              <a:srgbClr val="954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69" name="任意多边形 70">
              <a:extLst>
                <a:ext uri="{FF2B5EF4-FFF2-40B4-BE49-F238E27FC236}">
                  <a16:creationId xmlns:a16="http://schemas.microsoft.com/office/drawing/2014/main" id="{5A4DD765-3C6A-7827-1627-39CFE4920D53}"/>
                </a:ext>
              </a:extLst>
            </p:cNvPr>
            <p:cNvSpPr/>
            <p:nvPr/>
          </p:nvSpPr>
          <p:spPr bwMode="auto">
            <a:xfrm>
              <a:off x="11726597" y="5546700"/>
              <a:ext cx="498823" cy="202023"/>
            </a:xfrm>
            <a:custGeom>
              <a:avLst/>
              <a:gdLst>
                <a:gd name="T0" fmla="*/ 0 w 62"/>
                <a:gd name="T1" fmla="*/ 10 h 25"/>
                <a:gd name="T2" fmla="*/ 27 w 62"/>
                <a:gd name="T3" fmla="*/ 1 h 25"/>
                <a:gd name="T4" fmla="*/ 62 w 62"/>
                <a:gd name="T5" fmla="*/ 3 h 25"/>
                <a:gd name="T6" fmla="*/ 29 w 62"/>
                <a:gd name="T7" fmla="*/ 24 h 25"/>
                <a:gd name="T8" fmla="*/ 10 w 62"/>
                <a:gd name="T9" fmla="*/ 23 h 25"/>
                <a:gd name="T10" fmla="*/ 0 w 62"/>
                <a:gd name="T11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25">
                  <a:moveTo>
                    <a:pt x="0" y="10"/>
                  </a:moveTo>
                  <a:cubicBezTo>
                    <a:pt x="0" y="10"/>
                    <a:pt x="11" y="3"/>
                    <a:pt x="27" y="1"/>
                  </a:cubicBezTo>
                  <a:cubicBezTo>
                    <a:pt x="27" y="1"/>
                    <a:pt x="46" y="0"/>
                    <a:pt x="62" y="3"/>
                  </a:cubicBezTo>
                  <a:cubicBezTo>
                    <a:pt x="62" y="3"/>
                    <a:pt x="61" y="21"/>
                    <a:pt x="29" y="24"/>
                  </a:cubicBezTo>
                  <a:cubicBezTo>
                    <a:pt x="22" y="25"/>
                    <a:pt x="16" y="25"/>
                    <a:pt x="10" y="23"/>
                  </a:cubicBezTo>
                  <a:cubicBezTo>
                    <a:pt x="3" y="21"/>
                    <a:pt x="2" y="17"/>
                    <a:pt x="0" y="10"/>
                  </a:cubicBez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0" name="任意多边形 71">
              <a:extLst>
                <a:ext uri="{FF2B5EF4-FFF2-40B4-BE49-F238E27FC236}">
                  <a16:creationId xmlns:a16="http://schemas.microsoft.com/office/drawing/2014/main" id="{4EDDE0BB-E92F-A026-C3ED-C245CF649595}"/>
                </a:ext>
              </a:extLst>
            </p:cNvPr>
            <p:cNvSpPr/>
            <p:nvPr/>
          </p:nvSpPr>
          <p:spPr bwMode="auto">
            <a:xfrm>
              <a:off x="9960763" y="6913476"/>
              <a:ext cx="940282" cy="97270"/>
            </a:xfrm>
            <a:custGeom>
              <a:avLst/>
              <a:gdLst>
                <a:gd name="T0" fmla="*/ 111 w 117"/>
                <a:gd name="T1" fmla="*/ 12 h 12"/>
                <a:gd name="T2" fmla="*/ 0 w 117"/>
                <a:gd name="T3" fmla="*/ 12 h 12"/>
                <a:gd name="T4" fmla="*/ 0 w 117"/>
                <a:gd name="T5" fmla="*/ 0 h 12"/>
                <a:gd name="T6" fmla="*/ 111 w 117"/>
                <a:gd name="T7" fmla="*/ 0 h 12"/>
                <a:gd name="T8" fmla="*/ 117 w 117"/>
                <a:gd name="T9" fmla="*/ 6 h 12"/>
                <a:gd name="T10" fmla="*/ 117 w 117"/>
                <a:gd name="T11" fmla="*/ 6 h 12"/>
                <a:gd name="T12" fmla="*/ 111 w 11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2">
                  <a:moveTo>
                    <a:pt x="111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4" y="0"/>
                    <a:pt x="117" y="2"/>
                    <a:pt x="117" y="6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9"/>
                    <a:pt x="114" y="12"/>
                    <a:pt x="111" y="12"/>
                  </a:cubicBezTo>
                  <a:close/>
                </a:path>
              </a:pathLst>
            </a:custGeom>
            <a:solidFill>
              <a:srgbClr val="0614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1" name="任意多边形 72">
              <a:extLst>
                <a:ext uri="{FF2B5EF4-FFF2-40B4-BE49-F238E27FC236}">
                  <a16:creationId xmlns:a16="http://schemas.microsoft.com/office/drawing/2014/main" id="{00CDD5B2-FAF4-EDD0-E545-5F5EE2D97D03}"/>
                </a:ext>
              </a:extLst>
            </p:cNvPr>
            <p:cNvSpPr/>
            <p:nvPr/>
          </p:nvSpPr>
          <p:spPr bwMode="auto">
            <a:xfrm>
              <a:off x="8396951" y="5933289"/>
              <a:ext cx="1686022" cy="1077458"/>
            </a:xfrm>
            <a:custGeom>
              <a:avLst/>
              <a:gdLst>
                <a:gd name="T0" fmla="*/ 210 w 210"/>
                <a:gd name="T1" fmla="*/ 134 h 134"/>
                <a:gd name="T2" fmla="*/ 51 w 210"/>
                <a:gd name="T3" fmla="*/ 134 h 134"/>
                <a:gd name="T4" fmla="*/ 33 w 210"/>
                <a:gd name="T5" fmla="*/ 120 h 134"/>
                <a:gd name="T6" fmla="*/ 1 w 210"/>
                <a:gd name="T7" fmla="*/ 8 h 134"/>
                <a:gd name="T8" fmla="*/ 8 w 210"/>
                <a:gd name="T9" fmla="*/ 0 h 134"/>
                <a:gd name="T10" fmla="*/ 168 w 210"/>
                <a:gd name="T11" fmla="*/ 0 h 134"/>
                <a:gd name="T12" fmla="*/ 176 w 210"/>
                <a:gd name="T13" fmla="*/ 5 h 134"/>
                <a:gd name="T14" fmla="*/ 210 w 210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134">
                  <a:moveTo>
                    <a:pt x="210" y="134"/>
                  </a:moveTo>
                  <a:cubicBezTo>
                    <a:pt x="51" y="134"/>
                    <a:pt x="51" y="134"/>
                    <a:pt x="51" y="134"/>
                  </a:cubicBezTo>
                  <a:cubicBezTo>
                    <a:pt x="42" y="134"/>
                    <a:pt x="35" y="128"/>
                    <a:pt x="33" y="120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72" y="0"/>
                    <a:pt x="175" y="2"/>
                    <a:pt x="176" y="5"/>
                  </a:cubicBezTo>
                  <a:lnTo>
                    <a:pt x="210" y="134"/>
                  </a:lnTo>
                  <a:close/>
                </a:path>
              </a:pathLst>
            </a:custGeom>
            <a:solidFill>
              <a:srgbClr val="1C2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44" name="任意多边形 45">
              <a:extLst>
                <a:ext uri="{FF2B5EF4-FFF2-40B4-BE49-F238E27FC236}">
                  <a16:creationId xmlns:a16="http://schemas.microsoft.com/office/drawing/2014/main" id="{68AE033A-0812-ABA5-CE0A-F43FBB1F9AD7}"/>
                </a:ext>
              </a:extLst>
            </p:cNvPr>
            <p:cNvSpPr/>
            <p:nvPr/>
          </p:nvSpPr>
          <p:spPr bwMode="auto">
            <a:xfrm>
              <a:off x="9984731" y="6188296"/>
              <a:ext cx="705836" cy="311764"/>
            </a:xfrm>
            <a:custGeom>
              <a:avLst/>
              <a:gdLst>
                <a:gd name="T0" fmla="*/ 88 w 88"/>
                <a:gd name="T1" fmla="*/ 20 h 39"/>
                <a:gd name="T2" fmla="*/ 51 w 88"/>
                <a:gd name="T3" fmla="*/ 2 h 39"/>
                <a:gd name="T4" fmla="*/ 3 w 88"/>
                <a:gd name="T5" fmla="*/ 3 h 39"/>
                <a:gd name="T6" fmla="*/ 1 w 88"/>
                <a:gd name="T7" fmla="*/ 8 h 39"/>
                <a:gd name="T8" fmla="*/ 1 w 88"/>
                <a:gd name="T9" fmla="*/ 8 h 39"/>
                <a:gd name="T10" fmla="*/ 4 w 88"/>
                <a:gd name="T11" fmla="*/ 10 h 39"/>
                <a:gd name="T12" fmla="*/ 21 w 88"/>
                <a:gd name="T13" fmla="*/ 8 h 39"/>
                <a:gd name="T14" fmla="*/ 12 w 88"/>
                <a:gd name="T15" fmla="*/ 14 h 39"/>
                <a:gd name="T16" fmla="*/ 13 w 88"/>
                <a:gd name="T17" fmla="*/ 21 h 39"/>
                <a:gd name="T18" fmla="*/ 13 w 88"/>
                <a:gd name="T19" fmla="*/ 21 h 39"/>
                <a:gd name="T20" fmla="*/ 16 w 88"/>
                <a:gd name="T21" fmla="*/ 21 h 39"/>
                <a:gd name="T22" fmla="*/ 52 w 88"/>
                <a:gd name="T23" fmla="*/ 20 h 39"/>
                <a:gd name="T24" fmla="*/ 38 w 88"/>
                <a:gd name="T25" fmla="*/ 26 h 39"/>
                <a:gd name="T26" fmla="*/ 36 w 88"/>
                <a:gd name="T27" fmla="*/ 33 h 39"/>
                <a:gd name="T28" fmla="*/ 36 w 88"/>
                <a:gd name="T29" fmla="*/ 33 h 39"/>
                <a:gd name="T30" fmla="*/ 40 w 88"/>
                <a:gd name="T31" fmla="*/ 35 h 39"/>
                <a:gd name="T32" fmla="*/ 53 w 88"/>
                <a:gd name="T33" fmla="*/ 33 h 39"/>
                <a:gd name="T34" fmla="*/ 83 w 88"/>
                <a:gd name="T35" fmla="*/ 32 h 39"/>
                <a:gd name="T36" fmla="*/ 88 w 88"/>
                <a:gd name="T37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39">
                  <a:moveTo>
                    <a:pt x="88" y="20"/>
                  </a:move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21" y="0"/>
                    <a:pt x="3" y="3"/>
                  </a:cubicBezTo>
                  <a:cubicBezTo>
                    <a:pt x="1" y="4"/>
                    <a:pt x="0" y="6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3" y="10"/>
                    <a:pt x="4" y="10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0" y="16"/>
                    <a:pt x="10" y="20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22"/>
                    <a:pt x="15" y="22"/>
                    <a:pt x="16" y="21"/>
                  </a:cubicBezTo>
                  <a:cubicBezTo>
                    <a:pt x="21" y="18"/>
                    <a:pt x="37" y="11"/>
                    <a:pt x="52" y="20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5" y="27"/>
                    <a:pt x="34" y="31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4"/>
                    <a:pt x="39" y="35"/>
                    <a:pt x="40" y="35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69" y="39"/>
                    <a:pt x="83" y="32"/>
                  </a:cubicBezTo>
                  <a:lnTo>
                    <a:pt x="88" y="20"/>
                  </a:lnTo>
                  <a:close/>
                </a:path>
              </a:pathLst>
            </a:custGeom>
            <a:solidFill>
              <a:srgbClr val="FFC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2" name="椭圆 73">
              <a:extLst>
                <a:ext uri="{FF2B5EF4-FFF2-40B4-BE49-F238E27FC236}">
                  <a16:creationId xmlns:a16="http://schemas.microsoft.com/office/drawing/2014/main" id="{49240744-B07A-802E-B5B2-443331CBB9A3}"/>
                </a:ext>
              </a:extLst>
            </p:cNvPr>
            <p:cNvSpPr/>
            <p:nvPr/>
          </p:nvSpPr>
          <p:spPr bwMode="auto">
            <a:xfrm>
              <a:off x="9054066" y="6344178"/>
              <a:ext cx="224470" cy="21698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3" name="直接连接符 74">
              <a:extLst>
                <a:ext uri="{FF2B5EF4-FFF2-40B4-BE49-F238E27FC236}">
                  <a16:creationId xmlns:a16="http://schemas.microsoft.com/office/drawing/2014/main" id="{1BA563EF-6A02-8A98-5F98-B66C82F9433D}"/>
                </a:ext>
              </a:extLst>
            </p:cNvPr>
            <p:cNvSpPr/>
            <p:nvPr/>
          </p:nvSpPr>
          <p:spPr bwMode="auto">
            <a:xfrm>
              <a:off x="9753750" y="7130465"/>
              <a:ext cx="0" cy="2244704"/>
            </a:xfrm>
            <a:prstGeom prst="line">
              <a:avLst/>
            </a:prstGeom>
            <a:noFill/>
            <a:ln w="25400" cap="flat">
              <a:solidFill>
                <a:srgbClr val="5538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8ABD4753-C4A1-C5EA-F1C9-F921072C8FE9}"/>
                </a:ext>
              </a:extLst>
            </p:cNvPr>
            <p:cNvSpPr/>
            <p:nvPr/>
          </p:nvSpPr>
          <p:spPr bwMode="auto">
            <a:xfrm>
              <a:off x="7810835" y="7010747"/>
              <a:ext cx="3781080" cy="2419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  <p:sp>
          <p:nvSpPr>
            <p:cNvPr id="175" name="直接连接符 76">
              <a:extLst>
                <a:ext uri="{FF2B5EF4-FFF2-40B4-BE49-F238E27FC236}">
                  <a16:creationId xmlns:a16="http://schemas.microsoft.com/office/drawing/2014/main" id="{6FAEDDC6-A217-2749-3F1E-04666ACFA02D}"/>
                </a:ext>
              </a:extLst>
            </p:cNvPr>
            <p:cNvSpPr/>
            <p:nvPr/>
          </p:nvSpPr>
          <p:spPr bwMode="auto">
            <a:xfrm flipH="1">
              <a:off x="6172200" y="9375169"/>
              <a:ext cx="8509923" cy="0"/>
            </a:xfrm>
            <a:prstGeom prst="line">
              <a:avLst/>
            </a:prstGeom>
            <a:noFill/>
            <a:ln w="25400" cap="flat">
              <a:solidFill>
                <a:srgbClr val="5538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1071500" y="830912"/>
            <a:ext cx="10287000" cy="1409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成果報告</a:t>
            </a:r>
            <a:r>
              <a:rPr kumimoji="0" lang="en-US" altLang="zh-TW" sz="72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-</a:t>
            </a:r>
            <a:r>
              <a:rPr kumimoji="0" lang="zh-TW" altLang="en-US" sz="72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錯誤態樣分享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CDFDE04-F44C-C156-1869-12351BD2A297}"/>
              </a:ext>
            </a:extLst>
          </p:cNvPr>
          <p:cNvSpPr txBox="1"/>
          <p:nvPr/>
        </p:nvSpPr>
        <p:spPr>
          <a:xfrm>
            <a:off x="6066986" y="3087877"/>
            <a:ext cx="5994857" cy="3537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學校收款收據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講師鐘點費請領清冊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領取禮券學生簽名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上課照片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8209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2590800" y="608400"/>
            <a:ext cx="12905347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成果報告 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學校收款收據</a:t>
            </a:r>
          </a:p>
        </p:txBody>
      </p:sp>
      <p:pic>
        <p:nvPicPr>
          <p:cNvPr id="30" name="圖片 29" descr="一張含有 文字, 螢幕擷取畫面, 圖表, 方案 的圖片&#10;&#10;自動產生的描述">
            <a:extLst>
              <a:ext uri="{FF2B5EF4-FFF2-40B4-BE49-F238E27FC236}">
                <a16:creationId xmlns:a16="http://schemas.microsoft.com/office/drawing/2014/main" id="{6A61471B-2E24-B642-D693-533DCD9A7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672" y="1999002"/>
            <a:ext cx="13184656" cy="7679598"/>
          </a:xfrm>
          <a:prstGeom prst="rect">
            <a:avLst/>
          </a:prstGeom>
        </p:spPr>
      </p:pic>
      <p:sp>
        <p:nvSpPr>
          <p:cNvPr id="15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3429000" y="8496300"/>
            <a:ext cx="11963400" cy="947086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Quicksand"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事由 需有「新北市」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 「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國中勞權課程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」  「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講師鐘點費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」等文字</a:t>
            </a:r>
            <a:endParaRPr kumimoji="0" lang="zh-TW" altLang="zh-TW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0536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32603">
            <a:off x="13333244" y="-216203"/>
            <a:ext cx="7342791" cy="107194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11644" flipH="1">
            <a:off x="-2992710" y="-216201"/>
            <a:ext cx="7342791" cy="1071940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94167">
            <a:off x="16475065" y="7138153"/>
            <a:ext cx="1332216" cy="219377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813636" flipH="1">
            <a:off x="15257471" y="7485299"/>
            <a:ext cx="1915805" cy="2681152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2534689" y="4300431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F3BD40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91046" y="3366781"/>
            <a:ext cx="2795669" cy="223304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259377" y="3640106"/>
            <a:ext cx="2136046" cy="208887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2532477" y="6419850"/>
            <a:ext cx="2460961" cy="1378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勞權種籽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師資培訓</a:t>
            </a:r>
            <a:endParaRPr lang="en-US" sz="3600" b="1" dirty="0">
              <a:cs typeface="+mn-ea"/>
              <a:sym typeface="+mn-lt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953000" y="876300"/>
            <a:ext cx="815749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5400" b="1" dirty="0" err="1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國中勞權課程實施計畫</a:t>
            </a:r>
            <a:endParaRPr lang="en-US" sz="5400" b="1" dirty="0">
              <a:solidFill>
                <a:srgbClr val="0070C0"/>
              </a:solidFill>
              <a:latin typeface="+mj-ea"/>
              <a:ea typeface="+mj-ea"/>
              <a:cs typeface="+mn-ea"/>
              <a:sym typeface="+mn-lt"/>
            </a:endParaRPr>
          </a:p>
          <a:p>
            <a:pPr algn="ctr"/>
            <a:r>
              <a:rPr lang="en-US" altLang="zh-TW" sz="5400" b="1" dirty="0" err="1">
                <a:solidFill>
                  <a:srgbClr val="0070C0"/>
                </a:solidFill>
                <a:latin typeface="+mj-ea"/>
                <a:ea typeface="+mj-ea"/>
                <a:cs typeface="+mn-ea"/>
                <a:sym typeface="+mn-lt"/>
              </a:rPr>
              <a:t>推動流程簡介</a:t>
            </a:r>
            <a:endParaRPr lang="en-US" altLang="zh-TW" sz="5400" b="1" dirty="0">
              <a:solidFill>
                <a:srgbClr val="0070C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542817" y="4322554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F3BD40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528677" y="4073243"/>
            <a:ext cx="2759423" cy="1670705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9705357" y="6419850"/>
            <a:ext cx="2460961" cy="1378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學期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入班授課</a:t>
            </a:r>
            <a:endParaRPr lang="en-US" sz="3600" b="1" dirty="0">
              <a:cs typeface="+mn-ea"/>
              <a:sym typeface="+mn-l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2801600" y="4263560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607782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333212" y="3978057"/>
            <a:ext cx="1823121" cy="1706897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2945486" y="6415105"/>
            <a:ext cx="2512408" cy="1378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辦理成果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回報</a:t>
            </a:r>
            <a:endParaRPr lang="en-US" sz="3600" b="1" dirty="0">
              <a:cs typeface="+mn-ea"/>
              <a:sym typeface="+mn-l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367040" y="4662712"/>
            <a:ext cx="2800180" cy="1629036"/>
          </a:xfrm>
          <a:custGeom>
            <a:avLst/>
            <a:gdLst/>
            <a:ahLst/>
            <a:cxnLst/>
            <a:rect l="l" t="t" r="r" b="b"/>
            <a:pathLst>
              <a:path w="5623239" h="3205480">
                <a:moveTo>
                  <a:pt x="4833298" y="3205480"/>
                </a:moveTo>
                <a:lnTo>
                  <a:pt x="0" y="3205480"/>
                </a:lnTo>
                <a:lnTo>
                  <a:pt x="791210" y="1602740"/>
                </a:lnTo>
                <a:lnTo>
                  <a:pt x="0" y="0"/>
                </a:lnTo>
                <a:lnTo>
                  <a:pt x="4833298" y="0"/>
                </a:lnTo>
                <a:lnTo>
                  <a:pt x="5623238" y="1602740"/>
                </a:lnTo>
                <a:lnTo>
                  <a:pt x="4833298" y="3205480"/>
                </a:lnTo>
                <a:close/>
              </a:path>
            </a:pathLst>
          </a:custGeom>
          <a:solidFill>
            <a:srgbClr val="607782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6416749" y="3790950"/>
            <a:ext cx="2584500" cy="229315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793473" y="6496050"/>
            <a:ext cx="3276600" cy="1232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cs typeface="+mn-ea"/>
                <a:sym typeface="+mn-lt"/>
              </a:rPr>
              <a:t>種籽教師</a:t>
            </a:r>
            <a:endParaRPr lang="en-US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>
                <a:cs typeface="+mn-ea"/>
                <a:sym typeface="+mn-lt"/>
              </a:rPr>
              <a:t>(</a:t>
            </a:r>
            <a:r>
              <a:rPr lang="zh-TW" altLang="en-US" sz="2800" b="1" dirty="0">
                <a:cs typeface="+mn-ea"/>
                <a:sym typeface="+mn-lt"/>
              </a:rPr>
              <a:t> 提供授課鐘點補助</a:t>
            </a:r>
            <a:r>
              <a:rPr lang="en-US" sz="2800" b="1" dirty="0">
                <a:cs typeface="+mn-ea"/>
                <a:sym typeface="+mn-lt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02CC035-01B1-6C52-67B0-F24EF31C7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8211" y="2302283"/>
            <a:ext cx="5238886" cy="741385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704EC6C-3083-3264-7712-2048821C4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513" y="3214934"/>
            <a:ext cx="8379958" cy="592366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3962400" y="342900"/>
            <a:ext cx="10619347" cy="1289926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鐘點費請領清冊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及領取禮券學生簽名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607782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  <p:pic>
        <p:nvPicPr>
          <p:cNvPr id="61" name="圖片 6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0513" y="3214934"/>
            <a:ext cx="8379958" cy="5923666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A89F4DA7-D4C1-8EF5-9732-B7479CA786AA}"/>
              </a:ext>
            </a:extLst>
          </p:cNvPr>
          <p:cNvGrpSpPr/>
          <p:nvPr/>
        </p:nvGrpSpPr>
        <p:grpSpPr>
          <a:xfrm>
            <a:off x="3390402" y="4209165"/>
            <a:ext cx="3271188" cy="3082645"/>
            <a:chOff x="3390402" y="4209165"/>
            <a:chExt cx="3271188" cy="3082645"/>
          </a:xfrm>
        </p:grpSpPr>
        <p:pic>
          <p:nvPicPr>
            <p:cNvPr id="62" name="圖片 61"/>
            <p:cNvPicPr>
              <a:picLocks noChangeAspect="1"/>
            </p:cNvPicPr>
            <p:nvPr/>
          </p:nvPicPr>
          <p:blipFill rotWithShape="1">
            <a:blip r:embed="rId8"/>
            <a:srcRect l="26801" t="33268" r="59746" b="31665"/>
            <a:stretch/>
          </p:blipFill>
          <p:spPr>
            <a:xfrm>
              <a:off x="5170242" y="4330975"/>
              <a:ext cx="1491348" cy="2747839"/>
            </a:xfrm>
            <a:prstGeom prst="rect">
              <a:avLst/>
            </a:prstGeom>
          </p:spPr>
        </p:pic>
        <p:sp>
          <p:nvSpPr>
            <p:cNvPr id="2" name="梯形 1">
              <a:extLst>
                <a:ext uri="{FF2B5EF4-FFF2-40B4-BE49-F238E27FC236}">
                  <a16:creationId xmlns:a16="http://schemas.microsoft.com/office/drawing/2014/main" id="{D4F78394-3B5A-9831-17E2-9C2DDB4A22D8}"/>
                </a:ext>
              </a:extLst>
            </p:cNvPr>
            <p:cNvSpPr/>
            <p:nvPr/>
          </p:nvSpPr>
          <p:spPr>
            <a:xfrm rot="16200000">
              <a:off x="3014209" y="4585358"/>
              <a:ext cx="3082645" cy="233025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22811" y="2341521"/>
            <a:ext cx="5238886" cy="7413853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B88DDFEF-8D70-6861-537B-EAD85D3BA8D2}"/>
              </a:ext>
            </a:extLst>
          </p:cNvPr>
          <p:cNvGrpSpPr/>
          <p:nvPr/>
        </p:nvGrpSpPr>
        <p:grpSpPr>
          <a:xfrm>
            <a:off x="10134600" y="2875523"/>
            <a:ext cx="6454065" cy="6508427"/>
            <a:chOff x="10170231" y="2705100"/>
            <a:chExt cx="6454065" cy="6508427"/>
          </a:xfrm>
        </p:grpSpPr>
        <p:pic>
          <p:nvPicPr>
            <p:cNvPr id="63" name="圖片 62"/>
            <p:cNvPicPr>
              <a:picLocks noChangeAspect="1"/>
            </p:cNvPicPr>
            <p:nvPr/>
          </p:nvPicPr>
          <p:blipFill rotWithShape="1">
            <a:blip r:embed="rId11"/>
            <a:srcRect l="23497" t="8920" r="32873" b="34630"/>
            <a:stretch/>
          </p:blipFill>
          <p:spPr>
            <a:xfrm>
              <a:off x="10170231" y="2857500"/>
              <a:ext cx="3212043" cy="6128277"/>
            </a:xfrm>
            <a:prstGeom prst="rect">
              <a:avLst/>
            </a:prstGeom>
          </p:spPr>
        </p:pic>
        <p:sp>
          <p:nvSpPr>
            <p:cNvPr id="3" name="梯形 2">
              <a:extLst>
                <a:ext uri="{FF2B5EF4-FFF2-40B4-BE49-F238E27FC236}">
                  <a16:creationId xmlns:a16="http://schemas.microsoft.com/office/drawing/2014/main" id="{2A6B9C71-A053-9038-AAE1-CD8A20E536FA}"/>
                </a:ext>
              </a:extLst>
            </p:cNvPr>
            <p:cNvSpPr/>
            <p:nvPr/>
          </p:nvSpPr>
          <p:spPr>
            <a:xfrm rot="5400000">
              <a:off x="11267213" y="3856444"/>
              <a:ext cx="6508427" cy="420573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71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7" name="Google Shape;1719;p54"/>
          <p:cNvSpPr txBox="1">
            <a:spLocks/>
          </p:cNvSpPr>
          <p:nvPr/>
        </p:nvSpPr>
        <p:spPr>
          <a:xfrm>
            <a:off x="3740428" y="8533350"/>
            <a:ext cx="11847416" cy="116953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sym typeface="+mn-lt"/>
              </a:rPr>
              <a:t>鐘點費請領清冊上課日期 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sym typeface="+mn-lt"/>
              </a:rPr>
              <a:t>vs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sym typeface="+mn-lt"/>
              </a:rPr>
              <a:t> 學生禮券簽名上課日期不符</a:t>
            </a: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4656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0EE0E58-1300-1AF5-F3D3-2B80CEC89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067" y="1992628"/>
            <a:ext cx="7334124" cy="754140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4" name="Google Shape;1718;p54"/>
          <p:cNvSpPr txBox="1">
            <a:spLocks/>
          </p:cNvSpPr>
          <p:nvPr/>
        </p:nvSpPr>
        <p:spPr>
          <a:xfrm>
            <a:off x="3657600" y="342900"/>
            <a:ext cx="11381347" cy="129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 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領取禮卷學生簽名</a:t>
            </a:r>
          </a:p>
        </p:txBody>
      </p:sp>
      <p:sp>
        <p:nvSpPr>
          <p:cNvPr id="15" name="Google Shape;1719;p54"/>
          <p:cNvSpPr txBox="1">
            <a:spLocks/>
          </p:cNvSpPr>
          <p:nvPr/>
        </p:nvSpPr>
        <p:spPr>
          <a:xfrm>
            <a:off x="9220200" y="6210300"/>
            <a:ext cx="7543800" cy="220980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未寫明「編號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__~__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授課講師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OOO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利用課餘時間授課」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請教師利用課餘時間授課，避免重複請領鐘點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cs typeface="+mn-ea"/>
                <a:sym typeface="+mn-lt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2019300"/>
            <a:ext cx="7334124" cy="7541406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6824C2EE-F9F1-21D7-80C2-462310EC6886}"/>
              </a:ext>
            </a:extLst>
          </p:cNvPr>
          <p:cNvGrpSpPr/>
          <p:nvPr/>
        </p:nvGrpSpPr>
        <p:grpSpPr>
          <a:xfrm>
            <a:off x="2286000" y="3162300"/>
            <a:ext cx="15484432" cy="4800022"/>
            <a:chOff x="2286000" y="3162300"/>
            <a:chExt cx="15484432" cy="4800022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27653825-9215-E932-0610-00C406E680FC}"/>
                </a:ext>
              </a:extLst>
            </p:cNvPr>
            <p:cNvGrpSpPr/>
            <p:nvPr/>
          </p:nvGrpSpPr>
          <p:grpSpPr>
            <a:xfrm>
              <a:off x="2286000" y="3162300"/>
              <a:ext cx="15484432" cy="4800022"/>
              <a:chOff x="2286000" y="3162300"/>
              <a:chExt cx="15484432" cy="4800022"/>
            </a:xfrm>
          </p:grpSpPr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458E1ABD-3DE0-7310-173A-B1B565783A7A}"/>
                  </a:ext>
                </a:extLst>
              </p:cNvPr>
              <p:cNvGrpSpPr/>
              <p:nvPr/>
            </p:nvGrpSpPr>
            <p:grpSpPr>
              <a:xfrm>
                <a:off x="2286000" y="3162300"/>
                <a:ext cx="15484432" cy="4800022"/>
                <a:chOff x="2286000" y="3162300"/>
                <a:chExt cx="15484432" cy="4800022"/>
              </a:xfrm>
            </p:grpSpPr>
            <p:pic>
              <p:nvPicPr>
                <p:cNvPr id="17" name="圖片 16"/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48334" b="36842"/>
                <a:stretch/>
              </p:blipFill>
              <p:spPr>
                <a:xfrm>
                  <a:off x="6871058" y="3162300"/>
                  <a:ext cx="10899374" cy="2547235"/>
                </a:xfrm>
                <a:prstGeom prst="rect">
                  <a:avLst/>
                </a:prstGeom>
              </p:spPr>
            </p:pic>
            <p:sp>
              <p:nvSpPr>
                <p:cNvPr id="2" name="梯形 1">
                  <a:extLst>
                    <a:ext uri="{FF2B5EF4-FFF2-40B4-BE49-F238E27FC236}">
                      <a16:creationId xmlns:a16="http://schemas.microsoft.com/office/drawing/2014/main" id="{D3292AE0-B2B8-4C1D-2C3E-8B644D6E7F8B}"/>
                    </a:ext>
                  </a:extLst>
                </p:cNvPr>
                <p:cNvSpPr/>
                <p:nvPr/>
              </p:nvSpPr>
              <p:spPr>
                <a:xfrm rot="13988636">
                  <a:off x="3813522" y="3156935"/>
                  <a:ext cx="3277865" cy="6332909"/>
                </a:xfrm>
                <a:prstGeom prst="trapezoid">
                  <a:avLst>
                    <a:gd name="adj" fmla="val 33035"/>
                  </a:avLst>
                </a:prstGeom>
                <a:gradFill>
                  <a:gsLst>
                    <a:gs pos="38154">
                      <a:srgbClr val="BCBCBC">
                        <a:alpha val="56000"/>
                      </a:srgbClr>
                    </a:gs>
                    <a:gs pos="69000">
                      <a:schemeClr val="bg1">
                        <a:alpha val="37000"/>
                      </a:schemeClr>
                    </a:gs>
                    <a:gs pos="97000">
                      <a:schemeClr val="accent1">
                        <a:lumMod val="5000"/>
                        <a:lumOff val="95000"/>
                        <a:alpha val="24000"/>
                      </a:schemeClr>
                    </a:gs>
                    <a:gs pos="16000">
                      <a:srgbClr val="8C8C8C">
                        <a:alpha val="56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Black"/>
                    <a:ea typeface="微軟正黑體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FB1DE5D-93D2-89FA-37DA-0273AF479D77}"/>
                  </a:ext>
                </a:extLst>
              </p:cNvPr>
              <p:cNvSpPr/>
              <p:nvPr/>
            </p:nvSpPr>
            <p:spPr>
              <a:xfrm>
                <a:off x="7984067" y="4584701"/>
                <a:ext cx="4495800" cy="381000"/>
              </a:xfrm>
              <a:prstGeom prst="rect">
                <a:avLst/>
              </a:prstGeom>
              <a:solidFill>
                <a:srgbClr val="FF0000">
                  <a:alpha val="4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/>
                  <a:ea typeface="微軟正黑體"/>
                  <a:cs typeface="+mn-cs"/>
                </a:endParaRPr>
              </a:p>
            </p:txBody>
          </p:sp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9017168-785D-DD68-EAA5-BD7AC3482913}"/>
                </a:ext>
              </a:extLst>
            </p:cNvPr>
            <p:cNvSpPr/>
            <p:nvPr/>
          </p:nvSpPr>
          <p:spPr>
            <a:xfrm>
              <a:off x="10063179" y="4584701"/>
              <a:ext cx="283088" cy="381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55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41533F1-2F15-C3B3-E2D2-D5D1B21FE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694" y="1790700"/>
            <a:ext cx="5662415" cy="801303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5981700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4122457" y="307302"/>
            <a:ext cx="11430000" cy="12192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–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上課照片</a:t>
            </a:r>
          </a:p>
        </p:txBody>
      </p:sp>
      <p:sp>
        <p:nvSpPr>
          <p:cNvPr id="7" name="Google Shape;1719;p54"/>
          <p:cNvSpPr txBox="1">
            <a:spLocks/>
          </p:cNvSpPr>
          <p:nvPr/>
        </p:nvSpPr>
        <p:spPr>
          <a:xfrm>
            <a:off x="9170764" y="7729297"/>
            <a:ext cx="7162800" cy="114300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sym typeface="+mn-lt"/>
              </a:rPr>
              <a:t>未同步寄送照片電子檔至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sym typeface="+mn-lt"/>
              </a:rPr>
              <a:t>E-mail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3200" y="1790700"/>
            <a:ext cx="5662415" cy="801303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FBAB83E8-DA8A-690C-7940-6E4256021410}"/>
              </a:ext>
            </a:extLst>
          </p:cNvPr>
          <p:cNvGrpSpPr/>
          <p:nvPr/>
        </p:nvGrpSpPr>
        <p:grpSpPr>
          <a:xfrm>
            <a:off x="6234784" y="2347745"/>
            <a:ext cx="9324707" cy="4437222"/>
            <a:chOff x="5871782" y="2342842"/>
            <a:chExt cx="9768074" cy="4648201"/>
          </a:xfrm>
        </p:grpSpPr>
        <p:sp>
          <p:nvSpPr>
            <p:cNvPr id="2" name="梯形 1">
              <a:extLst>
                <a:ext uri="{FF2B5EF4-FFF2-40B4-BE49-F238E27FC236}">
                  <a16:creationId xmlns:a16="http://schemas.microsoft.com/office/drawing/2014/main" id="{CFF97130-907B-F3B2-7D36-8B00FF9D21CC}"/>
                </a:ext>
              </a:extLst>
            </p:cNvPr>
            <p:cNvSpPr/>
            <p:nvPr/>
          </p:nvSpPr>
          <p:spPr>
            <a:xfrm rot="16200000">
              <a:off x="5893549" y="2321075"/>
              <a:ext cx="4648201" cy="4691736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7"/>
            <a:srcRect l="8951" t="15844" r="12455" b="48797"/>
            <a:stretch/>
          </p:blipFill>
          <p:spPr>
            <a:xfrm>
              <a:off x="9296400" y="2342842"/>
              <a:ext cx="6343456" cy="4299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5336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3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5" name="Google Shape;1718;p54"/>
          <p:cNvSpPr txBox="1">
            <a:spLocks/>
          </p:cNvSpPr>
          <p:nvPr/>
        </p:nvSpPr>
        <p:spPr>
          <a:xfrm>
            <a:off x="2514600" y="876300"/>
            <a:ext cx="12905347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成果報告</a:t>
            </a:r>
            <a:r>
              <a:rPr kumimoji="0" lang="en-US" altLang="zh-TW" sz="72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-</a:t>
            </a: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607782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寄送</a:t>
            </a:r>
          </a:p>
        </p:txBody>
      </p:sp>
      <p:sp>
        <p:nvSpPr>
          <p:cNvPr id="9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1371600" y="2933700"/>
            <a:ext cx="15544800" cy="5105400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Quicksand"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請寄到勞工局勞工組織科</a:t>
            </a:r>
            <a:br>
              <a:rPr kumimoji="0" lang="en-US" altLang="zh-TW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</a:b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(220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新北市板橋區中山路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段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161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號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7</a:t>
            </a: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樓</a:t>
            </a:r>
            <a:r>
              <a:rPr kumimoji="0" lang="en-US" altLang="zh-TW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Quicksand"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請勿寄</a:t>
            </a: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送到教育局</a:t>
            </a:r>
            <a:endParaRPr kumimoji="0" lang="zh-TW" altLang="zh-TW" sz="8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06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058750" y="679714"/>
            <a:ext cx="4828450" cy="1371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rPr>
              <a:t>聯絡資訊</a:t>
            </a:r>
            <a:endParaRPr kumimoji="0" lang="en-US" sz="7500" b="1" i="0" u="none" strike="noStrike" kern="1200" cap="none" spc="0" normalizeH="0" baseline="0" noProof="0" dirty="0">
              <a:ln>
                <a:noFill/>
              </a:ln>
              <a:solidFill>
                <a:srgbClr val="F9DCA8"/>
              </a:solidFill>
              <a:effectLst/>
              <a:uLnTx/>
              <a:uFillTx/>
              <a:latin typeface="Arial Black"/>
              <a:ea typeface="微軟正黑體"/>
              <a:cs typeface="+mn-ea"/>
              <a:sym typeface="+mn-lt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0402E48F-6531-BA27-8A83-7DB91131C7FE}"/>
              </a:ext>
            </a:extLst>
          </p:cNvPr>
          <p:cNvGrpSpPr/>
          <p:nvPr/>
        </p:nvGrpSpPr>
        <p:grpSpPr>
          <a:xfrm>
            <a:off x="2071590" y="3557905"/>
            <a:ext cx="7500059" cy="7503657"/>
            <a:chOff x="2786941" y="3625093"/>
            <a:chExt cx="7500059" cy="7503657"/>
          </a:xfrm>
        </p:grpSpPr>
        <p:grpSp>
          <p:nvGrpSpPr>
            <p:cNvPr id="4" name="Group 4"/>
            <p:cNvGrpSpPr/>
            <p:nvPr/>
          </p:nvGrpSpPr>
          <p:grpSpPr>
            <a:xfrm>
              <a:off x="2786941" y="3871857"/>
              <a:ext cx="164922" cy="164922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9DCA8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3352800" y="3625093"/>
              <a:ext cx="6934200" cy="75036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新北勞工局 勞工組織科</a:t>
              </a:r>
              <a:endParaRPr kumimoji="0" lang="en-US" altLang="zh-TW" sz="34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承辦人 楊先生</a:t>
              </a:r>
              <a:endParaRPr kumimoji="0" lang="en-US" altLang="zh-TW" sz="34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  <a:p>
              <a:pPr marR="0" lvl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altLang="zh-TW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02-2960-3456</a:t>
              </a:r>
              <a:r>
                <a:rPr kumimoji="0" lang="zh-TW" alt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 分機</a:t>
              </a:r>
              <a:r>
                <a:rPr kumimoji="0" lang="en-US" altLang="zh-TW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6311</a:t>
              </a:r>
            </a:p>
            <a:p>
              <a:pPr marR="0" lvl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altLang="zh-TW" sz="3400" b="1" i="0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AR4545@ntpc.gov.tw</a:t>
              </a:r>
            </a:p>
            <a:p>
              <a:pPr marR="0" lvl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TW" sz="3400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…………………………………</a:t>
              </a:r>
              <a:endParaRPr kumimoji="0" lang="en-US" altLang="zh-TW" sz="34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  <a:p>
              <a:pPr>
                <a:lnSpc>
                  <a:spcPct val="130000"/>
                </a:lnSpc>
                <a:defRPr/>
              </a:pPr>
              <a:r>
                <a:rPr lang="zh-TW" altLang="en-US" sz="3400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核銷成果報告</a:t>
              </a:r>
              <a:r>
                <a:rPr kumimoji="0" lang="zh-TW" alt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承辦人 侯小姐</a:t>
              </a:r>
              <a:endParaRPr kumimoji="0" lang="en-US" altLang="zh-TW" sz="34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  <a:p>
              <a:pPr>
                <a:lnSpc>
                  <a:spcPct val="130000"/>
                </a:lnSpc>
                <a:defRPr/>
              </a:pPr>
              <a:r>
                <a:rPr kumimoji="0" lang="en-US" altLang="zh-TW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02-2960-3456</a:t>
              </a:r>
              <a:r>
                <a:rPr kumimoji="0" lang="zh-TW" alt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 分機</a:t>
              </a:r>
              <a:r>
                <a:rPr kumimoji="0" lang="en-US" altLang="zh-TW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6314</a:t>
              </a:r>
            </a:p>
            <a:p>
              <a:pPr>
                <a:lnSpc>
                  <a:spcPct val="130000"/>
                </a:lnSpc>
                <a:defRPr/>
              </a:pPr>
              <a:r>
                <a:rPr kumimoji="0" lang="en-US" altLang="zh-TW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AJ2909@ntpc.gov.tw</a:t>
              </a:r>
            </a:p>
            <a:p>
              <a:pPr>
                <a:lnSpc>
                  <a:spcPct val="130000"/>
                </a:lnSpc>
                <a:defRPr/>
              </a:pPr>
              <a:r>
                <a:rPr lang="zh-TW" altLang="en-US" sz="3400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 </a:t>
              </a:r>
              <a:endParaRPr kumimoji="0" lang="en-US" altLang="zh-TW" sz="34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  <a:p>
              <a:pPr marL="457200" marR="0" lvl="0" indent="-45720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40A7FE6-565A-4DF1-A96B-E461CD6E0BFC}"/>
              </a:ext>
            </a:extLst>
          </p:cNvPr>
          <p:cNvGrpSpPr/>
          <p:nvPr/>
        </p:nvGrpSpPr>
        <p:grpSpPr>
          <a:xfrm>
            <a:off x="10329700" y="3576106"/>
            <a:ext cx="6815300" cy="804707"/>
            <a:chOff x="10329701" y="3625093"/>
            <a:chExt cx="5718046" cy="804707"/>
          </a:xfrm>
        </p:grpSpPr>
        <p:grpSp>
          <p:nvGrpSpPr>
            <p:cNvPr id="6" name="Group 6"/>
            <p:cNvGrpSpPr/>
            <p:nvPr/>
          </p:nvGrpSpPr>
          <p:grpSpPr>
            <a:xfrm>
              <a:off x="10329701" y="3871857"/>
              <a:ext cx="164922" cy="164922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9DCA8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0827459" y="3625093"/>
              <a:ext cx="5220288" cy="8047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勞權種籽教師</a:t>
              </a:r>
              <a:r>
                <a:rPr kumimoji="0" lang="en-US" altLang="zh-TW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LINE</a:t>
              </a:r>
              <a:r>
                <a:rPr kumimoji="0" lang="zh-TW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9DCA8"/>
                  </a:solidFill>
                  <a:effectLst/>
                  <a:uLnTx/>
                  <a:uFillTx/>
                  <a:latin typeface="Arial Black"/>
                  <a:ea typeface="微軟正黑體"/>
                  <a:cs typeface="+mn-ea"/>
                  <a:sym typeface="+mn-lt"/>
                </a:rPr>
                <a:t>群組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9DCA8"/>
                </a:solidFill>
                <a:effectLst/>
                <a:uLnTx/>
                <a:uFillTx/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5347" y="4731812"/>
            <a:ext cx="2543290" cy="2543290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37157354-D80B-EF5A-E53F-B1B2FD93EA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782800" y="7056588"/>
            <a:ext cx="3198002" cy="2727024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8791CEFE-CB47-C98F-B047-8435A19C0A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536664" flipH="1">
            <a:off x="-39906202" y="-9064304"/>
            <a:ext cx="3068723" cy="42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7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44600" y="-1358750"/>
            <a:ext cx="6323145" cy="57382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92744" y="6031404"/>
            <a:ext cx="4415070" cy="64453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94167">
            <a:off x="2460435" y="2854572"/>
            <a:ext cx="4312598" cy="545931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696200" y="2161703"/>
            <a:ext cx="7263832" cy="3658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19900" dirty="0">
                <a:solidFill>
                  <a:srgbClr val="607782"/>
                </a:solidFill>
                <a:cs typeface="+mn-ea"/>
                <a:sym typeface="+mn-lt"/>
              </a:rPr>
              <a:t>Q&amp;A</a:t>
            </a:r>
            <a:endParaRPr lang="en-US" sz="1990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391400" y="6743700"/>
            <a:ext cx="9185442" cy="1381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599" dirty="0">
                <a:solidFill>
                  <a:srgbClr val="607782"/>
                </a:solidFill>
                <a:cs typeface="+mn-ea"/>
                <a:sym typeface="+mn-lt"/>
              </a:rPr>
              <a:t>Thank you for your participation in today's activity.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753968" y="1724228"/>
            <a:ext cx="164186" cy="164922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DCA8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753968" y="2958268"/>
            <a:ext cx="164186" cy="164922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9DCA8"/>
          </a:solidFill>
        </p:spPr>
        <p:txBody>
          <a:bodyPr/>
          <a:lstStyle/>
          <a:p>
            <a:pPr>
              <a:lnSpc>
                <a:spcPct val="130000"/>
              </a:lnSpc>
            </a:pPr>
            <a:endParaRPr lang="zh-TW" altLang="en-US">
              <a:cs typeface="+mn-ea"/>
              <a:sym typeface="+mn-lt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9535811">
            <a:off x="464171" y="8488031"/>
            <a:ext cx="4156716" cy="208355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197707">
            <a:off x="1208834" y="935259"/>
            <a:ext cx="8410568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7500" b="1" dirty="0" err="1">
                <a:solidFill>
                  <a:srgbClr val="F9DCA8"/>
                </a:solidFill>
                <a:cs typeface="+mn-ea"/>
                <a:sym typeface="+mn-lt"/>
              </a:rPr>
              <a:t>勞權種籽師資</a:t>
            </a:r>
            <a:endParaRPr lang="en-US" sz="7500" b="1" dirty="0">
              <a:solidFill>
                <a:srgbClr val="F9DCA8"/>
              </a:solidFill>
              <a:cs typeface="+mn-ea"/>
              <a:sym typeface="+mn-lt"/>
            </a:endParaRPr>
          </a:p>
          <a:p>
            <a:pPr algn="ctr"/>
            <a:r>
              <a:rPr lang="en-US" sz="7500" b="1" dirty="0" err="1">
                <a:solidFill>
                  <a:srgbClr val="F9DCA8"/>
                </a:solidFill>
                <a:cs typeface="+mn-ea"/>
                <a:sym typeface="+mn-lt"/>
              </a:rPr>
              <a:t>培訓</a:t>
            </a:r>
            <a:endParaRPr lang="en-US" sz="7500" b="1" dirty="0">
              <a:solidFill>
                <a:srgbClr val="F9DCA8"/>
              </a:solidFill>
              <a:cs typeface="+mn-ea"/>
              <a:sym typeface="+mn-l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566424" y="1480959"/>
            <a:ext cx="6807175" cy="6709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時間</a:t>
            </a:r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： </a:t>
            </a:r>
            <a:r>
              <a:rPr lang="zh-TW" altLang="en-US" sz="4000" b="1" dirty="0">
                <a:solidFill>
                  <a:srgbClr val="FFFFFF"/>
                </a:solidFill>
                <a:cs typeface="+mn-ea"/>
                <a:sym typeface="+mn-lt"/>
              </a:rPr>
              <a:t>暑</a:t>
            </a:r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假</a:t>
            </a: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對象</a:t>
            </a:r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： </a:t>
            </a:r>
            <a:r>
              <a:rPr lang="en-US" sz="4000" b="1" dirty="0" err="1">
                <a:solidFill>
                  <a:srgbClr val="FFFFFF"/>
                </a:solidFill>
                <a:cs typeface="+mn-ea"/>
                <a:sym typeface="+mn-lt"/>
              </a:rPr>
              <a:t>不限類科老師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4000" b="1" dirty="0">
                <a:solidFill>
                  <a:srgbClr val="FFFFFF"/>
                </a:solidFill>
                <a:cs typeface="+mn-ea"/>
                <a:sym typeface="+mn-lt"/>
              </a:rPr>
              <a:t> </a:t>
            </a:r>
          </a:p>
          <a:p>
            <a:r>
              <a:rPr lang="en-US" sz="3800" b="1" dirty="0" err="1">
                <a:solidFill>
                  <a:srgbClr val="FFFFFF"/>
                </a:solidFill>
                <a:cs typeface="+mn-ea"/>
                <a:sym typeface="+mn-lt"/>
              </a:rPr>
              <a:t>研習時數</a:t>
            </a:r>
            <a:r>
              <a:rPr lang="zh-TW" altLang="en-US" sz="3800" b="1" dirty="0">
                <a:solidFill>
                  <a:srgbClr val="FFFFFF"/>
                </a:solidFill>
                <a:cs typeface="+mn-ea"/>
                <a:sym typeface="+mn-lt"/>
              </a:rPr>
              <a:t>登錄全國在職進修網</a:t>
            </a:r>
            <a:endParaRPr lang="en-US" altLang="zh-TW" sz="3800" b="1" dirty="0">
              <a:solidFill>
                <a:srgbClr val="FFFFFF"/>
              </a:solidFill>
              <a:cs typeface="+mn-ea"/>
              <a:sym typeface="+mn-lt"/>
            </a:endParaRPr>
          </a:p>
          <a:p>
            <a:endParaRPr lang="en-US" sz="38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zh-TW" altLang="en-US" sz="4000" b="1" dirty="0">
                <a:solidFill>
                  <a:srgbClr val="FFFFFF"/>
                </a:solidFill>
                <a:cs typeface="+mn-ea"/>
                <a:sym typeface="+mn-lt"/>
              </a:rPr>
              <a:t>研習證書</a:t>
            </a:r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en-US" sz="3800" b="1" dirty="0" err="1">
                <a:solidFill>
                  <a:srgbClr val="FFFFFF"/>
                </a:solidFill>
                <a:cs typeface="+mn-ea"/>
                <a:sym typeface="+mn-lt"/>
              </a:rPr>
              <a:t>公差代假、課務排代</a:t>
            </a:r>
            <a:endParaRPr lang="en-US" sz="3800" b="1" dirty="0">
              <a:solidFill>
                <a:srgbClr val="FFFFFF"/>
              </a:solidFill>
              <a:cs typeface="+mn-ea"/>
              <a:sym typeface="+mn-lt"/>
            </a:endParaRPr>
          </a:p>
          <a:p>
            <a:endParaRPr lang="en-US" sz="4000" b="1" dirty="0">
              <a:solidFill>
                <a:srgbClr val="FFFFFF"/>
              </a:solidFill>
              <a:cs typeface="+mn-ea"/>
              <a:sym typeface="+mn-lt"/>
            </a:endParaRPr>
          </a:p>
          <a:p>
            <a:r>
              <a:rPr lang="zh-TW" altLang="en-US" sz="3800" b="1" dirty="0">
                <a:solidFill>
                  <a:srgbClr val="FFFFFF"/>
                </a:solidFill>
                <a:cs typeface="+mn-ea"/>
                <a:sym typeface="+mn-lt"/>
              </a:rPr>
              <a:t>入班授課教師核撥鐘點費</a:t>
            </a:r>
            <a:endParaRPr lang="en-US" sz="38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41075" y="5069714"/>
            <a:ext cx="687843" cy="622300"/>
          </a:xfrm>
          <a:prstGeom prst="rect">
            <a:avLst/>
          </a:prstGeom>
        </p:spPr>
      </p:pic>
      <p:pic>
        <p:nvPicPr>
          <p:cNvPr id="21" name="Picture 15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53399" y="6255526"/>
            <a:ext cx="687843" cy="609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509517-4C13-5AEA-509B-BFF1A33AF6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68308" y="7428638"/>
            <a:ext cx="687843" cy="609600"/>
          </a:xfrm>
          <a:prstGeom prst="rect">
            <a:avLst/>
          </a:prstGeom>
        </p:spPr>
      </p:pic>
      <p:pic>
        <p:nvPicPr>
          <p:cNvPr id="19" name="圖片 18" descr="一張含有 室內, 人員, 服裝, 課程 的圖片&#10;&#10;自動產生的描述">
            <a:extLst>
              <a:ext uri="{FF2B5EF4-FFF2-40B4-BE49-F238E27FC236}">
                <a16:creationId xmlns:a16="http://schemas.microsoft.com/office/drawing/2014/main" id="{FFF12924-5197-0D8B-D752-687D0081967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3" b="12277"/>
          <a:stretch/>
        </p:blipFill>
        <p:spPr>
          <a:xfrm>
            <a:off x="2490498" y="3172399"/>
            <a:ext cx="6233618" cy="5079644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AF65AB0E-61EC-0741-8C15-F88B464BAB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11750" y="3875174"/>
            <a:ext cx="687843" cy="622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73400" y="8051801"/>
            <a:ext cx="2731404" cy="223519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388030">
            <a:off x="5178366" y="-2655779"/>
            <a:ext cx="4061601" cy="1181557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 rot="20269881">
            <a:off x="6295046" y="-2552633"/>
            <a:ext cx="1941781" cy="88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799" b="1" dirty="0">
                <a:solidFill>
                  <a:srgbClr val="607782"/>
                </a:solidFill>
                <a:cs typeface="+mn-ea"/>
                <a:sym typeface="+mn-lt"/>
              </a:rPr>
              <a:t>NTPC</a:t>
            </a:r>
          </a:p>
        </p:txBody>
      </p:sp>
      <p:grpSp>
        <p:nvGrpSpPr>
          <p:cNvPr id="36" name="群組 35"/>
          <p:cNvGrpSpPr/>
          <p:nvPr/>
        </p:nvGrpSpPr>
        <p:grpSpPr>
          <a:xfrm>
            <a:off x="1256763" y="3086100"/>
            <a:ext cx="6035371" cy="5662557"/>
            <a:chOff x="-343456" y="4091226"/>
            <a:chExt cx="5573899" cy="5450881"/>
          </a:xfrm>
        </p:grpSpPr>
        <p:sp>
          <p:nvSpPr>
            <p:cNvPr id="35" name="Freeform 33"/>
            <p:cNvSpPr/>
            <p:nvPr/>
          </p:nvSpPr>
          <p:spPr>
            <a:xfrm rot="21453280">
              <a:off x="-343456" y="4091226"/>
              <a:ext cx="5573899" cy="5450881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tretch>
                <a:fillRect l="-21541" t="-5413" r="-21124" b="-4129"/>
              </a:stretch>
            </a:blipFill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 rot="21453280">
              <a:off x="-47776" y="4259989"/>
              <a:ext cx="5126868" cy="5013716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7"/>
              <a:stretch>
                <a:fillRect l="-21541" t="-5413" r="-21124" b="-4129"/>
              </a:stretch>
            </a:blipFill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4227029" y="7838525"/>
            <a:ext cx="3507808" cy="1114975"/>
            <a:chOff x="3339147" y="7818658"/>
            <a:chExt cx="3149659" cy="1001135"/>
          </a:xfrm>
        </p:grpSpPr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93008">
              <a:off x="3339147" y="7818658"/>
              <a:ext cx="3149659" cy="1001135"/>
            </a:xfrm>
            <a:prstGeom prst="rect">
              <a:avLst/>
            </a:prstGeom>
          </p:spPr>
        </p:pic>
        <p:sp>
          <p:nvSpPr>
            <p:cNvPr id="30" name="TextBox 30"/>
            <p:cNvSpPr txBox="1"/>
            <p:nvPr/>
          </p:nvSpPr>
          <p:spPr>
            <a:xfrm rot="21016102">
              <a:off x="4017806" y="7983091"/>
              <a:ext cx="1941781" cy="792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799" b="1" dirty="0">
                  <a:solidFill>
                    <a:srgbClr val="607782"/>
                  </a:solidFill>
                  <a:cs typeface="+mn-ea"/>
                  <a:sym typeface="+mn-lt"/>
                </a:rPr>
                <a:t>NTPC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8475406" y="2960740"/>
            <a:ext cx="2164914" cy="58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err="1">
                <a:solidFill>
                  <a:srgbClr val="FFFFFF"/>
                </a:solidFill>
                <a:cs typeface="+mn-ea"/>
                <a:sym typeface="+mn-lt"/>
              </a:rPr>
              <a:t>國九班</a:t>
            </a:r>
            <a:endParaRPr lang="en-US" sz="32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8170606" y="2046340"/>
            <a:ext cx="2209800" cy="685800"/>
            <a:chOff x="7162800" y="952500"/>
            <a:chExt cx="2362200" cy="685800"/>
          </a:xfrm>
        </p:grpSpPr>
        <p:sp>
          <p:nvSpPr>
            <p:cNvPr id="40" name="圓角矩形 39"/>
            <p:cNvSpPr/>
            <p:nvPr/>
          </p:nvSpPr>
          <p:spPr>
            <a:xfrm>
              <a:off x="7162800" y="952500"/>
              <a:ext cx="2362200" cy="685800"/>
            </a:xfrm>
            <a:prstGeom prst="roundRect">
              <a:avLst>
                <a:gd name="adj" fmla="val 50000"/>
              </a:avLst>
            </a:prstGeom>
            <a:solidFill>
              <a:srgbClr val="F9DC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378700" y="996950"/>
              <a:ext cx="1981200" cy="5852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200" b="1" spc="273" dirty="0" err="1">
                  <a:solidFill>
                    <a:srgbClr val="607782"/>
                  </a:solidFill>
                  <a:cs typeface="+mn-ea"/>
                  <a:sym typeface="+mn-lt"/>
                </a:rPr>
                <a:t>辦理對象</a:t>
              </a:r>
              <a:endParaRPr lang="en-US" sz="3200" b="1" spc="273" dirty="0">
                <a:solidFill>
                  <a:srgbClr val="607782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26947D47-898F-2767-6902-23EA71751F3C}"/>
              </a:ext>
            </a:extLst>
          </p:cNvPr>
          <p:cNvGrpSpPr/>
          <p:nvPr/>
        </p:nvGrpSpPr>
        <p:grpSpPr>
          <a:xfrm>
            <a:off x="8131550" y="6626780"/>
            <a:ext cx="3429000" cy="2850042"/>
            <a:chOff x="8170606" y="4232682"/>
            <a:chExt cx="3429000" cy="2850042"/>
          </a:xfrm>
        </p:grpSpPr>
        <p:sp>
          <p:nvSpPr>
            <p:cNvPr id="25" name="TextBox 25"/>
            <p:cNvSpPr txBox="1"/>
            <p:nvPr/>
          </p:nvSpPr>
          <p:spPr>
            <a:xfrm>
              <a:off x="8475406" y="5217085"/>
              <a:ext cx="3124200" cy="18656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b="1" dirty="0">
                  <a:solidFill>
                    <a:srgbClr val="FFFFFF"/>
                  </a:solidFill>
                  <a:cs typeface="+mn-ea"/>
                  <a:sym typeface="+mn-lt"/>
                </a:rPr>
                <a:t>PPT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示範教學影片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教學簡案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pSp>
          <p:nvGrpSpPr>
            <p:cNvPr id="42" name="群組 41"/>
            <p:cNvGrpSpPr/>
            <p:nvPr/>
          </p:nvGrpSpPr>
          <p:grpSpPr>
            <a:xfrm>
              <a:off x="8170606" y="4232682"/>
              <a:ext cx="1295400" cy="685800"/>
              <a:chOff x="7162800" y="952500"/>
              <a:chExt cx="2362200" cy="685800"/>
            </a:xfrm>
          </p:grpSpPr>
          <p:sp>
            <p:nvSpPr>
              <p:cNvPr id="43" name="圓角矩形 42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4" name="TextBox 6"/>
              <p:cNvSpPr txBox="1"/>
              <p:nvPr/>
            </p:nvSpPr>
            <p:spPr>
              <a:xfrm>
                <a:off x="7373181" y="987525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教材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32BEFDF0-B1DC-62B5-0D62-B575560635EC}"/>
              </a:ext>
            </a:extLst>
          </p:cNvPr>
          <p:cNvGrpSpPr/>
          <p:nvPr/>
        </p:nvGrpSpPr>
        <p:grpSpPr>
          <a:xfrm>
            <a:off x="11734800" y="6822972"/>
            <a:ext cx="2209800" cy="1517858"/>
            <a:chOff x="8241048" y="7481731"/>
            <a:chExt cx="2209800" cy="1517858"/>
          </a:xfrm>
        </p:grpSpPr>
        <p:sp>
          <p:nvSpPr>
            <p:cNvPr id="31" name="TextBox 31"/>
            <p:cNvSpPr txBox="1"/>
            <p:nvPr/>
          </p:nvSpPr>
          <p:spPr>
            <a:xfrm>
              <a:off x="8545848" y="8414301"/>
              <a:ext cx="1905000" cy="5852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200" b="1" dirty="0" err="1">
                  <a:solidFill>
                    <a:srgbClr val="FFFFFF"/>
                  </a:solidFill>
                  <a:cs typeface="+mn-ea"/>
                  <a:sym typeface="+mn-lt"/>
                </a:rPr>
                <a:t>學年敘獎</a:t>
              </a:r>
              <a:endParaRPr lang="en-US" sz="32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pSp>
          <p:nvGrpSpPr>
            <p:cNvPr id="45" name="群組 44"/>
            <p:cNvGrpSpPr/>
            <p:nvPr/>
          </p:nvGrpSpPr>
          <p:grpSpPr>
            <a:xfrm>
              <a:off x="8241048" y="7481731"/>
              <a:ext cx="1295400" cy="685800"/>
              <a:chOff x="7162800" y="952500"/>
              <a:chExt cx="2362200" cy="685800"/>
            </a:xfrm>
          </p:grpSpPr>
          <p:sp>
            <p:nvSpPr>
              <p:cNvPr id="46" name="圓角矩形 45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47" name="TextBox 6"/>
              <p:cNvSpPr txBox="1"/>
              <p:nvPr/>
            </p:nvSpPr>
            <p:spPr>
              <a:xfrm>
                <a:off x="7355629" y="992871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敘獎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B7B17DE7-F271-32D0-D15A-3C16C6BD5ADC}"/>
              </a:ext>
            </a:extLst>
          </p:cNvPr>
          <p:cNvGrpSpPr/>
          <p:nvPr/>
        </p:nvGrpSpPr>
        <p:grpSpPr>
          <a:xfrm>
            <a:off x="11810210" y="2019300"/>
            <a:ext cx="4191000" cy="4060389"/>
            <a:chOff x="12590206" y="4844639"/>
            <a:chExt cx="4191000" cy="4060389"/>
          </a:xfrm>
        </p:grpSpPr>
        <p:sp>
          <p:nvSpPr>
            <p:cNvPr id="28" name="TextBox 28"/>
            <p:cNvSpPr txBox="1"/>
            <p:nvPr/>
          </p:nvSpPr>
          <p:spPr>
            <a:xfrm>
              <a:off x="12818806" y="5759039"/>
              <a:ext cx="3962400" cy="31459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發文調查</a:t>
              </a:r>
              <a:endParaRPr lang="en-US" sz="3200" b="1" dirty="0">
                <a:solidFill>
                  <a:srgbClr val="FFFFFF"/>
                </a:solidFill>
                <a:latin typeface="+mn-ea"/>
                <a:cs typeface="+mn-ea"/>
                <a:sym typeface="+mn-lt"/>
              </a:endParaRP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學校回傳</a:t>
              </a: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禮券</a:t>
              </a:r>
              <a:r>
                <a:rPr lang="en-US" sz="3200" b="1" dirty="0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/</a:t>
              </a:r>
              <a:r>
                <a:rPr lang="en-US" sz="3200" b="1" dirty="0" err="1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商品卡寄送</a:t>
              </a:r>
              <a:endParaRPr lang="en-US" sz="3200" b="1" dirty="0">
                <a:solidFill>
                  <a:srgbClr val="FFFFFF"/>
                </a:solidFill>
                <a:latin typeface="+mn-ea"/>
                <a:cs typeface="+mn-ea"/>
                <a:sym typeface="+mn-lt"/>
              </a:endParaRP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altLang="zh-TW" sz="3200" b="1" dirty="0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2</a:t>
              </a:r>
              <a:r>
                <a:rPr lang="zh-TW" altLang="en-US" sz="3200" b="1" dirty="0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堂課辦理中</a:t>
              </a:r>
              <a:endParaRPr lang="en-US" sz="3200" b="1" dirty="0">
                <a:solidFill>
                  <a:srgbClr val="FFFFFF"/>
                </a:solidFill>
                <a:latin typeface="+mn-ea"/>
                <a:cs typeface="+mn-ea"/>
                <a:sym typeface="+mn-lt"/>
              </a:endParaRPr>
            </a:p>
            <a:p>
              <a:pPr marL="514350" indent="-514350">
                <a:lnSpc>
                  <a:spcPct val="130000"/>
                </a:lnSpc>
                <a:buFont typeface="Wingdings" panose="05000000000000000000" pitchFamily="2" charset="2"/>
                <a:buAutoNum type="circleNumWdWhitePlain"/>
              </a:pPr>
              <a:r>
                <a:rPr lang="en-US" sz="3200" b="1" dirty="0" err="1">
                  <a:solidFill>
                    <a:srgbClr val="FFFFFF"/>
                  </a:solidFill>
                  <a:latin typeface="+mn-ea"/>
                  <a:cs typeface="+mn-ea"/>
                  <a:sym typeface="+mn-lt"/>
                </a:rPr>
                <a:t>成果核銷</a:t>
              </a:r>
              <a:endParaRPr lang="en-US" sz="3200" b="1" dirty="0">
                <a:solidFill>
                  <a:srgbClr val="FFFFFF"/>
                </a:solidFill>
                <a:latin typeface="+mn-ea"/>
                <a:cs typeface="+mn-ea"/>
                <a:sym typeface="+mn-lt"/>
              </a:endParaRPr>
            </a:p>
          </p:txBody>
        </p:sp>
        <p:grpSp>
          <p:nvGrpSpPr>
            <p:cNvPr id="48" name="群組 47"/>
            <p:cNvGrpSpPr/>
            <p:nvPr/>
          </p:nvGrpSpPr>
          <p:grpSpPr>
            <a:xfrm>
              <a:off x="12590206" y="4844639"/>
              <a:ext cx="1295400" cy="685800"/>
              <a:chOff x="7162800" y="952500"/>
              <a:chExt cx="2362200" cy="685800"/>
            </a:xfrm>
          </p:grpSpPr>
          <p:sp>
            <p:nvSpPr>
              <p:cNvPr id="49" name="圓角矩形 48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0" name="TextBox 6"/>
              <p:cNvSpPr txBox="1"/>
              <p:nvPr/>
            </p:nvSpPr>
            <p:spPr>
              <a:xfrm>
                <a:off x="7367209" y="981175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流程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E5EF3D03-4ED4-6C4F-A87F-71E839CCF8FB}"/>
              </a:ext>
            </a:extLst>
          </p:cNvPr>
          <p:cNvGrpSpPr/>
          <p:nvPr/>
        </p:nvGrpSpPr>
        <p:grpSpPr>
          <a:xfrm>
            <a:off x="8095196" y="4125524"/>
            <a:ext cx="3639604" cy="1988412"/>
            <a:chOff x="12514006" y="2082684"/>
            <a:chExt cx="3639604" cy="1988412"/>
          </a:xfrm>
        </p:grpSpPr>
        <p:sp>
          <p:nvSpPr>
            <p:cNvPr id="26" name="TextBox 26"/>
            <p:cNvSpPr txBox="1"/>
            <p:nvPr/>
          </p:nvSpPr>
          <p:spPr>
            <a:xfrm>
              <a:off x="12818806" y="2997084"/>
              <a:ext cx="3334804" cy="10740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900" b="1" dirty="0">
                  <a:solidFill>
                    <a:srgbClr val="FFFFFF"/>
                  </a:solidFill>
                  <a:cs typeface="+mn-ea"/>
                  <a:sym typeface="+mn-lt"/>
                </a:rPr>
                <a:t>原則</a:t>
              </a:r>
              <a:r>
                <a:rPr lang="en-US" altLang="zh-TW" sz="2900" b="1" dirty="0">
                  <a:solidFill>
                    <a:srgbClr val="FFFFFF"/>
                  </a:solidFill>
                  <a:cs typeface="+mn-ea"/>
                  <a:sym typeface="+mn-lt"/>
                </a:rPr>
                <a:t>:</a:t>
              </a:r>
              <a:r>
                <a:rPr lang="en-US" sz="2900" b="1" dirty="0">
                  <a:solidFill>
                    <a:srgbClr val="FFFFFF"/>
                  </a:solidFill>
                  <a:cs typeface="+mn-ea"/>
                  <a:sym typeface="+mn-lt"/>
                </a:rPr>
                <a:t>學年第2學期</a:t>
              </a:r>
            </a:p>
            <a:p>
              <a:pPr>
                <a:lnSpc>
                  <a:spcPct val="130000"/>
                </a:lnSpc>
              </a:pPr>
              <a:r>
                <a:rPr lang="en-US" sz="2700" b="1" dirty="0">
                  <a:solidFill>
                    <a:srgbClr val="FFFFFF"/>
                  </a:solidFill>
                  <a:cs typeface="+mn-ea"/>
                  <a:sym typeface="+mn-lt"/>
                </a:rPr>
                <a:t>(</a:t>
              </a:r>
              <a:r>
                <a:rPr lang="zh-TW" altLang="en-US" sz="2700" b="1" dirty="0">
                  <a:solidFill>
                    <a:srgbClr val="FFFFFF"/>
                  </a:solidFill>
                  <a:cs typeface="+mn-ea"/>
                  <a:sym typeface="+mn-lt"/>
                </a:rPr>
                <a:t>原則</a:t>
              </a:r>
              <a:r>
                <a:rPr lang="en-US" altLang="zh-TW" sz="2700" b="1" dirty="0">
                  <a:solidFill>
                    <a:srgbClr val="FFFFFF"/>
                  </a:solidFill>
                  <a:cs typeface="+mn-ea"/>
                  <a:sym typeface="+mn-lt"/>
                </a:rPr>
                <a:t>:</a:t>
              </a:r>
              <a:r>
                <a:rPr lang="en-US" sz="2700" b="1" dirty="0" err="1">
                  <a:solidFill>
                    <a:srgbClr val="FFFFFF"/>
                  </a:solidFill>
                  <a:cs typeface="+mn-ea"/>
                  <a:sym typeface="+mn-lt"/>
                </a:rPr>
                <a:t>會考完-畢業前</a:t>
              </a:r>
              <a:r>
                <a:rPr lang="en-US" sz="2700" b="1" dirty="0">
                  <a:solidFill>
                    <a:srgbClr val="FFFFFF"/>
                  </a:solidFill>
                  <a:cs typeface="+mn-ea"/>
                  <a:sym typeface="+mn-lt"/>
                </a:rPr>
                <a:t>)</a:t>
              </a:r>
            </a:p>
          </p:txBody>
        </p:sp>
        <p:grpSp>
          <p:nvGrpSpPr>
            <p:cNvPr id="51" name="群組 50"/>
            <p:cNvGrpSpPr/>
            <p:nvPr/>
          </p:nvGrpSpPr>
          <p:grpSpPr>
            <a:xfrm>
              <a:off x="12514006" y="2082684"/>
              <a:ext cx="1295400" cy="685800"/>
              <a:chOff x="7162800" y="952500"/>
              <a:chExt cx="2362200" cy="685800"/>
            </a:xfrm>
          </p:grpSpPr>
          <p:sp>
            <p:nvSpPr>
              <p:cNvPr id="52" name="圓角矩形 51"/>
              <p:cNvSpPr/>
              <p:nvPr/>
            </p:nvSpPr>
            <p:spPr>
              <a:xfrm>
                <a:off x="7162800" y="952500"/>
                <a:ext cx="2362200" cy="685800"/>
              </a:xfrm>
              <a:prstGeom prst="roundRect">
                <a:avLst>
                  <a:gd name="adj" fmla="val 50000"/>
                </a:avLst>
              </a:prstGeom>
              <a:solidFill>
                <a:srgbClr val="F9DC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3" name="TextBox 6"/>
              <p:cNvSpPr txBox="1"/>
              <p:nvPr/>
            </p:nvSpPr>
            <p:spPr>
              <a:xfrm>
                <a:off x="7390732" y="977900"/>
                <a:ext cx="1981201" cy="5852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TW" altLang="en-US" sz="3200" b="1" spc="273" dirty="0">
                    <a:solidFill>
                      <a:srgbClr val="607782"/>
                    </a:solidFill>
                    <a:cs typeface="+mn-ea"/>
                    <a:sym typeface="+mn-lt"/>
                  </a:rPr>
                  <a:t>時間</a:t>
                </a:r>
                <a:endParaRPr lang="en-US" sz="3200" b="1" spc="273" dirty="0">
                  <a:solidFill>
                    <a:srgbClr val="607782"/>
                  </a:solidFill>
                  <a:cs typeface="+mn-ea"/>
                  <a:sym typeface="+mn-lt"/>
                </a:endParaRPr>
              </a:p>
            </p:txBody>
          </p:sp>
        </p:grp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011400" y="9410700"/>
            <a:ext cx="1328454" cy="1019588"/>
          </a:xfrm>
          <a:prstGeom prst="rect">
            <a:avLst/>
          </a:prstGeom>
        </p:spPr>
      </p:pic>
      <p:pic>
        <p:nvPicPr>
          <p:cNvPr id="59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020800" y="-2309254"/>
            <a:ext cx="6323145" cy="5738254"/>
          </a:xfrm>
          <a:prstGeom prst="rect">
            <a:avLst/>
          </a:prstGeom>
        </p:spPr>
      </p:pic>
      <p:pic>
        <p:nvPicPr>
          <p:cNvPr id="60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508700">
            <a:off x="-2283116" y="7153384"/>
            <a:ext cx="6323145" cy="573825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24000" y="647700"/>
            <a:ext cx="526297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TW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  <a:ea typeface="+mj-ea"/>
              </a:rPr>
              <a:t>國中勞權課程</a:t>
            </a:r>
            <a:endParaRPr lang="en-US" altLang="zh-TW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ea"/>
              <a:ea typeface="+mj-ea"/>
            </a:endParaRPr>
          </a:p>
          <a:p>
            <a:r>
              <a:rPr lang="zh-TW" alt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  <a:ea typeface="+mj-ea"/>
              </a:rPr>
              <a:t>推動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C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32603">
            <a:off x="14138350" y="-216201"/>
            <a:ext cx="7342791" cy="107194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11644" flipH="1">
            <a:off x="-2764108" y="-216201"/>
            <a:ext cx="7342791" cy="1071940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28800" y="2171700"/>
            <a:ext cx="3581400" cy="1207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600" b="1" dirty="0" err="1">
                <a:solidFill>
                  <a:srgbClr val="0070C0"/>
                </a:solidFill>
                <a:cs typeface="+mn-ea"/>
                <a:sym typeface="+mn-lt"/>
              </a:rPr>
              <a:t>授課教材</a:t>
            </a:r>
            <a:endParaRPr lang="en-US" sz="66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638300"/>
            <a:ext cx="4897522" cy="7915552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E06A1071-5D03-ED0D-A78A-5804C5436286}"/>
              </a:ext>
            </a:extLst>
          </p:cNvPr>
          <p:cNvGrpSpPr/>
          <p:nvPr/>
        </p:nvGrpSpPr>
        <p:grpSpPr>
          <a:xfrm>
            <a:off x="10382406" y="2433359"/>
            <a:ext cx="6393360" cy="1786205"/>
            <a:chOff x="10382406" y="2433359"/>
            <a:chExt cx="6393360" cy="1786205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24AF1AB4-889E-9150-5DE3-B5249723A72B}"/>
                </a:ext>
              </a:extLst>
            </p:cNvPr>
            <p:cNvGrpSpPr/>
            <p:nvPr/>
          </p:nvGrpSpPr>
          <p:grpSpPr>
            <a:xfrm>
              <a:off x="10382406" y="2433359"/>
              <a:ext cx="6393360" cy="1786205"/>
              <a:chOff x="10382406" y="2433359"/>
              <a:chExt cx="6393360" cy="1786205"/>
            </a:xfrm>
          </p:grpSpPr>
          <p:pic>
            <p:nvPicPr>
              <p:cNvPr id="13" name="圖片 12"/>
              <p:cNvPicPr>
                <a:picLocks noChangeAspect="1"/>
              </p:cNvPicPr>
              <p:nvPr/>
            </p:nvPicPr>
            <p:blipFill rotWithShape="1">
              <a:blip r:embed="rId6"/>
              <a:srcRect t="42666" b="40015"/>
              <a:stretch/>
            </p:blipFill>
            <p:spPr>
              <a:xfrm>
                <a:off x="11878244" y="2433359"/>
                <a:ext cx="4897522" cy="1370952"/>
              </a:xfrm>
              <a:prstGeom prst="rect">
                <a:avLst/>
              </a:prstGeom>
            </p:spPr>
          </p:pic>
          <p:sp>
            <p:nvSpPr>
              <p:cNvPr id="17" name="梯形 16"/>
              <p:cNvSpPr/>
              <p:nvPr/>
            </p:nvSpPr>
            <p:spPr>
              <a:xfrm rot="14481456">
                <a:off x="10657239" y="2418176"/>
                <a:ext cx="1526555" cy="2076222"/>
              </a:xfrm>
              <a:prstGeom prst="trapezoid">
                <a:avLst>
                  <a:gd name="adj" fmla="val 33548"/>
                </a:avLst>
              </a:prstGeom>
              <a:gradFill>
                <a:gsLst>
                  <a:gs pos="38154">
                    <a:srgbClr val="BCBCBC">
                      <a:alpha val="56000"/>
                    </a:srgbClr>
                  </a:gs>
                  <a:gs pos="69000">
                    <a:schemeClr val="bg1">
                      <a:alpha val="37000"/>
                    </a:schemeClr>
                  </a:gs>
                  <a:gs pos="97000">
                    <a:schemeClr val="accent1">
                      <a:lumMod val="5000"/>
                      <a:lumOff val="95000"/>
                      <a:alpha val="24000"/>
                    </a:schemeClr>
                  </a:gs>
                  <a:gs pos="16000">
                    <a:srgbClr val="8C8C8C">
                      <a:alpha val="5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5636703" y="2650193"/>
              <a:ext cx="880888" cy="939615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C9FF5F-EF55-73C2-C614-4075C062275E}"/>
              </a:ext>
            </a:extLst>
          </p:cNvPr>
          <p:cNvGrpSpPr/>
          <p:nvPr/>
        </p:nvGrpSpPr>
        <p:grpSpPr>
          <a:xfrm>
            <a:off x="8987124" y="5324480"/>
            <a:ext cx="8005476" cy="3397071"/>
            <a:chOff x="8987124" y="5324480"/>
            <a:chExt cx="8005476" cy="3397071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6D16005C-E0CF-73F4-C041-46E3F8712E28}"/>
                </a:ext>
              </a:extLst>
            </p:cNvPr>
            <p:cNvGrpSpPr/>
            <p:nvPr/>
          </p:nvGrpSpPr>
          <p:grpSpPr>
            <a:xfrm>
              <a:off x="8987124" y="5324480"/>
              <a:ext cx="8005476" cy="3397071"/>
              <a:chOff x="8987124" y="5324480"/>
              <a:chExt cx="8005476" cy="3397071"/>
            </a:xfrm>
          </p:grpSpPr>
          <p:pic>
            <p:nvPicPr>
              <p:cNvPr id="14" name="圖片 13"/>
              <p:cNvPicPr>
                <a:picLocks noChangeAspect="1"/>
              </p:cNvPicPr>
              <p:nvPr/>
            </p:nvPicPr>
            <p:blipFill rotWithShape="1">
              <a:blip r:embed="rId6"/>
              <a:srcRect t="59455"/>
              <a:stretch/>
            </p:blipFill>
            <p:spPr>
              <a:xfrm>
                <a:off x="12095078" y="5469037"/>
                <a:ext cx="4897522" cy="3137040"/>
              </a:xfrm>
              <a:prstGeom prst="rect">
                <a:avLst/>
              </a:prstGeom>
            </p:spPr>
          </p:pic>
          <p:sp>
            <p:nvSpPr>
              <p:cNvPr id="18" name="梯形 17"/>
              <p:cNvSpPr/>
              <p:nvPr/>
            </p:nvSpPr>
            <p:spPr>
              <a:xfrm rot="16200000">
                <a:off x="8914844" y="5396760"/>
                <a:ext cx="3397071" cy="3252512"/>
              </a:xfrm>
              <a:prstGeom prst="trapezoid">
                <a:avLst>
                  <a:gd name="adj" fmla="val 33548"/>
                </a:avLst>
              </a:prstGeom>
              <a:gradFill>
                <a:gsLst>
                  <a:gs pos="38154">
                    <a:srgbClr val="BCBCBC">
                      <a:alpha val="56000"/>
                    </a:srgbClr>
                  </a:gs>
                  <a:gs pos="69000">
                    <a:schemeClr val="bg1">
                      <a:alpha val="37000"/>
                    </a:schemeClr>
                  </a:gs>
                  <a:gs pos="97000">
                    <a:schemeClr val="accent1">
                      <a:lumMod val="5000"/>
                      <a:lumOff val="95000"/>
                      <a:alpha val="24000"/>
                    </a:schemeClr>
                  </a:gs>
                  <a:gs pos="16000">
                    <a:srgbClr val="8C8C8C">
                      <a:alpha val="5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TW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5708981" y="5721536"/>
              <a:ext cx="844670" cy="651451"/>
            </a:xfrm>
            <a:prstGeom prst="rect">
              <a:avLst/>
            </a:prstGeom>
          </p:spPr>
        </p:pic>
      </p:grpSp>
      <p:sp>
        <p:nvSpPr>
          <p:cNvPr id="20" name="文字方塊 19"/>
          <p:cNvSpPr txBox="1"/>
          <p:nvPr/>
        </p:nvSpPr>
        <p:spPr>
          <a:xfrm>
            <a:off x="2273074" y="3889987"/>
            <a:ext cx="2492990" cy="1470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3600" b="1" dirty="0">
                <a:cs typeface="+mn-ea"/>
                <a:sym typeface="+mn-lt"/>
              </a:rPr>
              <a:t>新北勞動雲</a:t>
            </a:r>
            <a:endParaRPr lang="en-US" altLang="zh-TW" sz="3600" b="1" dirty="0"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3600" b="1" dirty="0">
                <a:cs typeface="+mn-ea"/>
                <a:sym typeface="+mn-lt"/>
              </a:rPr>
              <a:t>下載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769" y="5676486"/>
            <a:ext cx="1371600" cy="137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469975" y="5297462"/>
            <a:ext cx="1124975" cy="22499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74288" y="5297462"/>
            <a:ext cx="1124975" cy="224995"/>
          </a:xfrm>
          <a:prstGeom prst="rect">
            <a:avLst/>
          </a:prstGeom>
        </p:spPr>
      </p:pic>
      <p:pic>
        <p:nvPicPr>
          <p:cNvPr id="25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85784" flipH="1">
            <a:off x="-2755272" y="-1772606"/>
            <a:ext cx="5403039" cy="6509686"/>
          </a:xfrm>
          <a:prstGeom prst="rect">
            <a:avLst/>
          </a:prstGeom>
        </p:spPr>
      </p:pic>
      <p:pic>
        <p:nvPicPr>
          <p:cNvPr id="26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15228508" y="6073305"/>
            <a:ext cx="5403039" cy="6509686"/>
          </a:xfrm>
          <a:prstGeom prst="rect">
            <a:avLst/>
          </a:prstGeom>
        </p:spPr>
      </p:pic>
      <p:pic>
        <p:nvPicPr>
          <p:cNvPr id="37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355933" y="5297462"/>
            <a:ext cx="1124975" cy="224995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4888339" y="6790091"/>
            <a:ext cx="2517019" cy="1632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學校回傳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辦理班級與時程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給勞工局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TextBox 18"/>
          <p:cNvSpPr txBox="1"/>
          <p:nvPr/>
        </p:nvSpPr>
        <p:spPr>
          <a:xfrm>
            <a:off x="4605161" y="2941086"/>
            <a:ext cx="3083374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學校統計辦理班級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(2-3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9" name="iconfont-11442-3338442">
            <a:extLst>
              <a:ext uri="{FF2B5EF4-FFF2-40B4-BE49-F238E27FC236}">
                <a16:creationId xmlns:a16="http://schemas.microsoft.com/office/drawing/2014/main" id="{7A8D538D-2CB6-16A9-3A96-4528B14C985C}"/>
              </a:ext>
            </a:extLst>
          </p:cNvPr>
          <p:cNvSpPr/>
          <p:nvPr/>
        </p:nvSpPr>
        <p:spPr>
          <a:xfrm>
            <a:off x="5584361" y="4724385"/>
            <a:ext cx="1124975" cy="1354689"/>
          </a:xfrm>
          <a:custGeom>
            <a:avLst/>
            <a:gdLst>
              <a:gd name="T0" fmla="*/ 3134 w 10630"/>
              <a:gd name="T1" fmla="*/ 10106 h 12800"/>
              <a:gd name="T2" fmla="*/ 3134 w 10630"/>
              <a:gd name="T3" fmla="*/ 5744 h 12800"/>
              <a:gd name="T4" fmla="*/ 7496 w 10630"/>
              <a:gd name="T5" fmla="*/ 5744 h 12800"/>
              <a:gd name="T6" fmla="*/ 7496 w 10630"/>
              <a:gd name="T7" fmla="*/ 10106 h 12800"/>
              <a:gd name="T8" fmla="*/ 5315 w 10630"/>
              <a:gd name="T9" fmla="*/ 5340 h 12800"/>
              <a:gd name="T10" fmla="*/ 5315 w 10630"/>
              <a:gd name="T11" fmla="*/ 10510 h 12800"/>
              <a:gd name="T12" fmla="*/ 5315 w 10630"/>
              <a:gd name="T13" fmla="*/ 5340 h 12800"/>
              <a:gd name="T14" fmla="*/ 5550 w 10630"/>
              <a:gd name="T15" fmla="*/ 5728 h 12800"/>
              <a:gd name="T16" fmla="*/ 5080 w 10630"/>
              <a:gd name="T17" fmla="*/ 7925 h 12800"/>
              <a:gd name="T18" fmla="*/ 5080 w 10630"/>
              <a:gd name="T19" fmla="*/ 7690 h 12800"/>
              <a:gd name="T20" fmla="*/ 6727 w 10630"/>
              <a:gd name="T21" fmla="*/ 8160 h 12800"/>
              <a:gd name="T22" fmla="*/ 5080 w 10630"/>
              <a:gd name="T23" fmla="*/ 7690 h 12800"/>
              <a:gd name="T24" fmla="*/ 8118 w 10630"/>
              <a:gd name="T25" fmla="*/ 2038 h 12800"/>
              <a:gd name="T26" fmla="*/ 5977 w 10630"/>
              <a:gd name="T27" fmla="*/ 0 h 12800"/>
              <a:gd name="T28" fmla="*/ 3575 w 10630"/>
              <a:gd name="T29" fmla="*/ 970 h 12800"/>
              <a:gd name="T30" fmla="*/ 1063 w 10630"/>
              <a:gd name="T31" fmla="*/ 2038 h 12800"/>
              <a:gd name="T32" fmla="*/ 0 w 10630"/>
              <a:gd name="T33" fmla="*/ 11737 h 12800"/>
              <a:gd name="T34" fmla="*/ 9567 w 10630"/>
              <a:gd name="T35" fmla="*/ 12800 h 12800"/>
              <a:gd name="T36" fmla="*/ 10630 w 10630"/>
              <a:gd name="T37" fmla="*/ 3101 h 12800"/>
              <a:gd name="T38" fmla="*/ 3262 w 10630"/>
              <a:gd name="T39" fmla="*/ 2788 h 12800"/>
              <a:gd name="T40" fmla="*/ 3262 w 10630"/>
              <a:gd name="T41" fmla="*/ 2038 h 12800"/>
              <a:gd name="T42" fmla="*/ 3944 w 10630"/>
              <a:gd name="T43" fmla="*/ 1720 h 12800"/>
              <a:gd name="T44" fmla="*/ 4319 w 10630"/>
              <a:gd name="T45" fmla="*/ 1084 h 12800"/>
              <a:gd name="T46" fmla="*/ 5977 w 10630"/>
              <a:gd name="T47" fmla="*/ 750 h 12800"/>
              <a:gd name="T48" fmla="*/ 6311 w 10630"/>
              <a:gd name="T49" fmla="*/ 1345 h 12800"/>
              <a:gd name="T50" fmla="*/ 7034 w 10630"/>
              <a:gd name="T51" fmla="*/ 1720 h 12800"/>
              <a:gd name="T52" fmla="*/ 7368 w 10630"/>
              <a:gd name="T53" fmla="*/ 2054 h 12800"/>
              <a:gd name="T54" fmla="*/ 7034 w 10630"/>
              <a:gd name="T55" fmla="*/ 3250 h 12800"/>
              <a:gd name="T56" fmla="*/ 3262 w 10630"/>
              <a:gd name="T57" fmla="*/ 2916 h 12800"/>
              <a:gd name="T58" fmla="*/ 9880 w 10630"/>
              <a:gd name="T59" fmla="*/ 11737 h 12800"/>
              <a:gd name="T60" fmla="*/ 1063 w 10630"/>
              <a:gd name="T61" fmla="*/ 12050 h 12800"/>
              <a:gd name="T62" fmla="*/ 750 w 10630"/>
              <a:gd name="T63" fmla="*/ 3101 h 12800"/>
              <a:gd name="T64" fmla="*/ 2512 w 10630"/>
              <a:gd name="T65" fmla="*/ 2788 h 12800"/>
              <a:gd name="T66" fmla="*/ 3596 w 10630"/>
              <a:gd name="T67" fmla="*/ 4000 h 12800"/>
              <a:gd name="T68" fmla="*/ 8118 w 10630"/>
              <a:gd name="T69" fmla="*/ 2916 h 12800"/>
              <a:gd name="T70" fmla="*/ 9567 w 10630"/>
              <a:gd name="T71" fmla="*/ 2788 h 12800"/>
              <a:gd name="T72" fmla="*/ 9880 w 10630"/>
              <a:gd name="T73" fmla="*/ 11737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630" h="12800">
                <a:moveTo>
                  <a:pt x="5315" y="11010"/>
                </a:moveTo>
                <a:cubicBezTo>
                  <a:pt x="4491" y="11010"/>
                  <a:pt x="3716" y="10689"/>
                  <a:pt x="3134" y="10106"/>
                </a:cubicBezTo>
                <a:cubicBezTo>
                  <a:pt x="2551" y="9524"/>
                  <a:pt x="2230" y="8749"/>
                  <a:pt x="2230" y="7925"/>
                </a:cubicBezTo>
                <a:cubicBezTo>
                  <a:pt x="2230" y="7101"/>
                  <a:pt x="2551" y="6326"/>
                  <a:pt x="3134" y="5744"/>
                </a:cubicBezTo>
                <a:cubicBezTo>
                  <a:pt x="3716" y="5161"/>
                  <a:pt x="4491" y="4840"/>
                  <a:pt x="5315" y="4840"/>
                </a:cubicBezTo>
                <a:cubicBezTo>
                  <a:pt x="6139" y="4840"/>
                  <a:pt x="6914" y="5161"/>
                  <a:pt x="7496" y="5744"/>
                </a:cubicBezTo>
                <a:cubicBezTo>
                  <a:pt x="8079" y="6326"/>
                  <a:pt x="8400" y="7101"/>
                  <a:pt x="8400" y="7925"/>
                </a:cubicBezTo>
                <a:cubicBezTo>
                  <a:pt x="8400" y="8749"/>
                  <a:pt x="8079" y="9524"/>
                  <a:pt x="7496" y="10106"/>
                </a:cubicBezTo>
                <a:cubicBezTo>
                  <a:pt x="6914" y="10689"/>
                  <a:pt x="6139" y="11010"/>
                  <a:pt x="5315" y="11010"/>
                </a:cubicBezTo>
                <a:close/>
                <a:moveTo>
                  <a:pt x="5315" y="5340"/>
                </a:moveTo>
                <a:cubicBezTo>
                  <a:pt x="3890" y="5340"/>
                  <a:pt x="2730" y="6500"/>
                  <a:pt x="2730" y="7925"/>
                </a:cubicBezTo>
                <a:cubicBezTo>
                  <a:pt x="2730" y="9350"/>
                  <a:pt x="3890" y="10510"/>
                  <a:pt x="5315" y="10510"/>
                </a:cubicBezTo>
                <a:cubicBezTo>
                  <a:pt x="6740" y="10510"/>
                  <a:pt x="7900" y="9350"/>
                  <a:pt x="7900" y="7925"/>
                </a:cubicBezTo>
                <a:cubicBezTo>
                  <a:pt x="7900" y="6500"/>
                  <a:pt x="6740" y="5340"/>
                  <a:pt x="5315" y="5340"/>
                </a:cubicBezTo>
                <a:close/>
                <a:moveTo>
                  <a:pt x="5080" y="5728"/>
                </a:moveTo>
                <a:lnTo>
                  <a:pt x="5550" y="5728"/>
                </a:lnTo>
                <a:lnTo>
                  <a:pt x="5550" y="7925"/>
                </a:lnTo>
                <a:lnTo>
                  <a:pt x="5080" y="7925"/>
                </a:lnTo>
                <a:lnTo>
                  <a:pt x="5080" y="5728"/>
                </a:lnTo>
                <a:close/>
                <a:moveTo>
                  <a:pt x="5080" y="7690"/>
                </a:moveTo>
                <a:lnTo>
                  <a:pt x="6727" y="7690"/>
                </a:lnTo>
                <a:lnTo>
                  <a:pt x="6727" y="8160"/>
                </a:lnTo>
                <a:lnTo>
                  <a:pt x="5080" y="8160"/>
                </a:lnTo>
                <a:lnTo>
                  <a:pt x="5080" y="7690"/>
                </a:lnTo>
                <a:close/>
                <a:moveTo>
                  <a:pt x="9567" y="2038"/>
                </a:moveTo>
                <a:lnTo>
                  <a:pt x="8118" y="2038"/>
                </a:lnTo>
                <a:cubicBezTo>
                  <a:pt x="8109" y="1454"/>
                  <a:pt x="7638" y="981"/>
                  <a:pt x="7055" y="970"/>
                </a:cubicBezTo>
                <a:cubicBezTo>
                  <a:pt x="6998" y="426"/>
                  <a:pt x="6537" y="0"/>
                  <a:pt x="5977" y="0"/>
                </a:cubicBezTo>
                <a:lnTo>
                  <a:pt x="4652" y="0"/>
                </a:lnTo>
                <a:cubicBezTo>
                  <a:pt x="4093" y="0"/>
                  <a:pt x="3632" y="426"/>
                  <a:pt x="3575" y="970"/>
                </a:cubicBezTo>
                <a:cubicBezTo>
                  <a:pt x="2992" y="981"/>
                  <a:pt x="2521" y="1454"/>
                  <a:pt x="2512" y="2038"/>
                </a:cubicBezTo>
                <a:lnTo>
                  <a:pt x="1063" y="2038"/>
                </a:lnTo>
                <a:cubicBezTo>
                  <a:pt x="476" y="2038"/>
                  <a:pt x="0" y="2513"/>
                  <a:pt x="0" y="3101"/>
                </a:cubicBezTo>
                <a:lnTo>
                  <a:pt x="0" y="11737"/>
                </a:lnTo>
                <a:cubicBezTo>
                  <a:pt x="0" y="12324"/>
                  <a:pt x="476" y="12800"/>
                  <a:pt x="1063" y="12800"/>
                </a:cubicBezTo>
                <a:lnTo>
                  <a:pt x="9567" y="12800"/>
                </a:lnTo>
                <a:cubicBezTo>
                  <a:pt x="10154" y="12800"/>
                  <a:pt x="10630" y="12324"/>
                  <a:pt x="10630" y="11737"/>
                </a:cubicBezTo>
                <a:lnTo>
                  <a:pt x="10630" y="3101"/>
                </a:lnTo>
                <a:cubicBezTo>
                  <a:pt x="10630" y="2513"/>
                  <a:pt x="10154" y="2038"/>
                  <a:pt x="9567" y="2038"/>
                </a:cubicBezTo>
                <a:close/>
                <a:moveTo>
                  <a:pt x="3262" y="2788"/>
                </a:moveTo>
                <a:lnTo>
                  <a:pt x="3262" y="2054"/>
                </a:lnTo>
                <a:cubicBezTo>
                  <a:pt x="3262" y="2048"/>
                  <a:pt x="3262" y="2043"/>
                  <a:pt x="3262" y="2038"/>
                </a:cubicBezTo>
                <a:cubicBezTo>
                  <a:pt x="3271" y="1861"/>
                  <a:pt x="3417" y="1720"/>
                  <a:pt x="3596" y="1720"/>
                </a:cubicBezTo>
                <a:lnTo>
                  <a:pt x="3944" y="1720"/>
                </a:lnTo>
                <a:cubicBezTo>
                  <a:pt x="4151" y="1720"/>
                  <a:pt x="4319" y="1552"/>
                  <a:pt x="4319" y="1345"/>
                </a:cubicBezTo>
                <a:lnTo>
                  <a:pt x="4319" y="1084"/>
                </a:lnTo>
                <a:cubicBezTo>
                  <a:pt x="4319" y="900"/>
                  <a:pt x="4469" y="750"/>
                  <a:pt x="4652" y="750"/>
                </a:cubicBezTo>
                <a:lnTo>
                  <a:pt x="5977" y="750"/>
                </a:lnTo>
                <a:cubicBezTo>
                  <a:pt x="6161" y="750"/>
                  <a:pt x="6311" y="900"/>
                  <a:pt x="6311" y="1084"/>
                </a:cubicBezTo>
                <a:lnTo>
                  <a:pt x="6311" y="1345"/>
                </a:lnTo>
                <a:cubicBezTo>
                  <a:pt x="6311" y="1552"/>
                  <a:pt x="6479" y="1720"/>
                  <a:pt x="6686" y="1720"/>
                </a:cubicBezTo>
                <a:lnTo>
                  <a:pt x="7034" y="1720"/>
                </a:lnTo>
                <a:cubicBezTo>
                  <a:pt x="7213" y="1720"/>
                  <a:pt x="7359" y="1861"/>
                  <a:pt x="7368" y="2038"/>
                </a:cubicBezTo>
                <a:cubicBezTo>
                  <a:pt x="7368" y="2043"/>
                  <a:pt x="7368" y="2048"/>
                  <a:pt x="7368" y="2054"/>
                </a:cubicBezTo>
                <a:lnTo>
                  <a:pt x="7368" y="2916"/>
                </a:lnTo>
                <a:cubicBezTo>
                  <a:pt x="7368" y="3100"/>
                  <a:pt x="7218" y="3250"/>
                  <a:pt x="7034" y="3250"/>
                </a:cubicBezTo>
                <a:lnTo>
                  <a:pt x="3596" y="3250"/>
                </a:lnTo>
                <a:cubicBezTo>
                  <a:pt x="3412" y="3250"/>
                  <a:pt x="3262" y="3100"/>
                  <a:pt x="3262" y="2916"/>
                </a:cubicBezTo>
                <a:lnTo>
                  <a:pt x="3262" y="2788"/>
                </a:lnTo>
                <a:close/>
                <a:moveTo>
                  <a:pt x="9880" y="11737"/>
                </a:moveTo>
                <a:cubicBezTo>
                  <a:pt x="9880" y="11910"/>
                  <a:pt x="9740" y="12050"/>
                  <a:pt x="9567" y="12050"/>
                </a:cubicBezTo>
                <a:lnTo>
                  <a:pt x="1063" y="12050"/>
                </a:lnTo>
                <a:cubicBezTo>
                  <a:pt x="890" y="12050"/>
                  <a:pt x="750" y="11910"/>
                  <a:pt x="750" y="11737"/>
                </a:cubicBezTo>
                <a:lnTo>
                  <a:pt x="750" y="3101"/>
                </a:lnTo>
                <a:cubicBezTo>
                  <a:pt x="750" y="2928"/>
                  <a:pt x="890" y="2788"/>
                  <a:pt x="1063" y="2788"/>
                </a:cubicBezTo>
                <a:lnTo>
                  <a:pt x="2512" y="2788"/>
                </a:lnTo>
                <a:lnTo>
                  <a:pt x="2512" y="2916"/>
                </a:lnTo>
                <a:cubicBezTo>
                  <a:pt x="2512" y="3514"/>
                  <a:pt x="2998" y="4000"/>
                  <a:pt x="3596" y="4000"/>
                </a:cubicBezTo>
                <a:lnTo>
                  <a:pt x="7034" y="4000"/>
                </a:lnTo>
                <a:cubicBezTo>
                  <a:pt x="7632" y="4000"/>
                  <a:pt x="8118" y="3514"/>
                  <a:pt x="8118" y="2916"/>
                </a:cubicBezTo>
                <a:lnTo>
                  <a:pt x="8118" y="2788"/>
                </a:lnTo>
                <a:lnTo>
                  <a:pt x="9567" y="2788"/>
                </a:lnTo>
                <a:cubicBezTo>
                  <a:pt x="9740" y="2788"/>
                  <a:pt x="9880" y="2928"/>
                  <a:pt x="9880" y="3101"/>
                </a:cubicBezTo>
                <a:lnTo>
                  <a:pt x="9880" y="11737"/>
                </a:ln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227496" y="6808885"/>
            <a:ext cx="2514600" cy="1632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教育局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發文調查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各校辦理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班級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&amp;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時程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TextBox 18"/>
          <p:cNvSpPr txBox="1"/>
          <p:nvPr/>
        </p:nvSpPr>
        <p:spPr>
          <a:xfrm>
            <a:off x="1421640" y="2941086"/>
            <a:ext cx="2051352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第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學期初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約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search-page_12800">
            <a:extLst>
              <a:ext uri="{FF2B5EF4-FFF2-40B4-BE49-F238E27FC236}">
                <a16:creationId xmlns:a16="http://schemas.microsoft.com/office/drawing/2014/main" id="{1DB0882E-F950-57AB-42B8-47F834E1A3C6}"/>
              </a:ext>
            </a:extLst>
          </p:cNvPr>
          <p:cNvSpPr/>
          <p:nvPr/>
        </p:nvSpPr>
        <p:spPr>
          <a:xfrm>
            <a:off x="1884828" y="4852016"/>
            <a:ext cx="1124976" cy="1416697"/>
          </a:xfrm>
          <a:custGeom>
            <a:avLst/>
            <a:gdLst>
              <a:gd name="connsiteX0" fmla="*/ 301020 w 448982"/>
              <a:gd name="connsiteY0" fmla="*/ 334279 h 565408"/>
              <a:gd name="connsiteX1" fmla="*/ 230467 w 448982"/>
              <a:gd name="connsiteY1" fmla="*/ 403731 h 565408"/>
              <a:gd name="connsiteX2" fmla="*/ 301020 w 448982"/>
              <a:gd name="connsiteY2" fmla="*/ 474175 h 565408"/>
              <a:gd name="connsiteX3" fmla="*/ 370580 w 448982"/>
              <a:gd name="connsiteY3" fmla="*/ 403731 h 565408"/>
              <a:gd name="connsiteX4" fmla="*/ 301020 w 448982"/>
              <a:gd name="connsiteY4" fmla="*/ 334279 h 565408"/>
              <a:gd name="connsiteX5" fmla="*/ 301020 w 448982"/>
              <a:gd name="connsiteY5" fmla="*/ 313443 h 565408"/>
              <a:gd name="connsiteX6" fmla="*/ 392441 w 448982"/>
              <a:gd name="connsiteY6" fmla="*/ 403731 h 565408"/>
              <a:gd name="connsiteX7" fmla="*/ 301020 w 448982"/>
              <a:gd name="connsiteY7" fmla="*/ 495011 h 565408"/>
              <a:gd name="connsiteX8" fmla="*/ 209599 w 448982"/>
              <a:gd name="connsiteY8" fmla="*/ 403731 h 565408"/>
              <a:gd name="connsiteX9" fmla="*/ 301020 w 448982"/>
              <a:gd name="connsiteY9" fmla="*/ 313443 h 565408"/>
              <a:gd name="connsiteX10" fmla="*/ 301026 w 448982"/>
              <a:gd name="connsiteY10" fmla="*/ 298596 h 565408"/>
              <a:gd name="connsiteX11" fmla="*/ 194776 w 448982"/>
              <a:gd name="connsiteY11" fmla="*/ 403734 h 565408"/>
              <a:gd name="connsiteX12" fmla="*/ 301026 w 448982"/>
              <a:gd name="connsiteY12" fmla="*/ 509864 h 565408"/>
              <a:gd name="connsiteX13" fmla="*/ 356634 w 448982"/>
              <a:gd name="connsiteY13" fmla="*/ 493994 h 565408"/>
              <a:gd name="connsiteX14" fmla="*/ 367557 w 448982"/>
              <a:gd name="connsiteY14" fmla="*/ 487051 h 565408"/>
              <a:gd name="connsiteX15" fmla="*/ 371529 w 448982"/>
              <a:gd name="connsiteY15" fmla="*/ 499945 h 565408"/>
              <a:gd name="connsiteX16" fmla="*/ 374508 w 448982"/>
              <a:gd name="connsiteY16" fmla="*/ 502921 h 565408"/>
              <a:gd name="connsiteX17" fmla="*/ 410256 w 448982"/>
              <a:gd name="connsiteY17" fmla="*/ 541603 h 565408"/>
              <a:gd name="connsiteX18" fmla="*/ 424157 w 448982"/>
              <a:gd name="connsiteY18" fmla="*/ 541603 h 565408"/>
              <a:gd name="connsiteX19" fmla="*/ 427136 w 448982"/>
              <a:gd name="connsiteY19" fmla="*/ 534660 h 565408"/>
              <a:gd name="connsiteX20" fmla="*/ 425150 w 448982"/>
              <a:gd name="connsiteY20" fmla="*/ 527717 h 565408"/>
              <a:gd name="connsiteX21" fmla="*/ 389403 w 448982"/>
              <a:gd name="connsiteY21" fmla="*/ 489034 h 565408"/>
              <a:gd name="connsiteX22" fmla="*/ 386424 w 448982"/>
              <a:gd name="connsiteY22" fmla="*/ 487051 h 565408"/>
              <a:gd name="connsiteX23" fmla="*/ 374508 w 448982"/>
              <a:gd name="connsiteY23" fmla="*/ 481100 h 565408"/>
              <a:gd name="connsiteX24" fmla="*/ 382452 w 448982"/>
              <a:gd name="connsiteY24" fmla="*/ 471181 h 565408"/>
              <a:gd name="connsiteX25" fmla="*/ 406284 w 448982"/>
              <a:gd name="connsiteY25" fmla="*/ 403734 h 565408"/>
              <a:gd name="connsiteX26" fmla="*/ 301026 w 448982"/>
              <a:gd name="connsiteY26" fmla="*/ 298596 h 565408"/>
              <a:gd name="connsiteX27" fmla="*/ 301026 w 448982"/>
              <a:gd name="connsiteY27" fmla="*/ 277767 h 565408"/>
              <a:gd name="connsiteX28" fmla="*/ 428129 w 448982"/>
              <a:gd name="connsiteY28" fmla="*/ 403734 h 565408"/>
              <a:gd name="connsiteX29" fmla="*/ 405291 w 448982"/>
              <a:gd name="connsiteY29" fmla="*/ 476140 h 565408"/>
              <a:gd name="connsiteX30" fmla="*/ 440045 w 448982"/>
              <a:gd name="connsiteY30" fmla="*/ 512839 h 565408"/>
              <a:gd name="connsiteX31" fmla="*/ 448982 w 448982"/>
              <a:gd name="connsiteY31" fmla="*/ 535652 h 565408"/>
              <a:gd name="connsiteX32" fmla="*/ 439052 w 448982"/>
              <a:gd name="connsiteY32" fmla="*/ 557473 h 565408"/>
              <a:gd name="connsiteX33" fmla="*/ 417206 w 448982"/>
              <a:gd name="connsiteY33" fmla="*/ 565408 h 565408"/>
              <a:gd name="connsiteX34" fmla="*/ 394368 w 448982"/>
              <a:gd name="connsiteY34" fmla="*/ 555489 h 565408"/>
              <a:gd name="connsiteX35" fmla="*/ 358620 w 448982"/>
              <a:gd name="connsiteY35" fmla="*/ 517799 h 565408"/>
              <a:gd name="connsiteX36" fmla="*/ 358620 w 448982"/>
              <a:gd name="connsiteY36" fmla="*/ 516807 h 565408"/>
              <a:gd name="connsiteX37" fmla="*/ 301026 w 448982"/>
              <a:gd name="connsiteY37" fmla="*/ 530693 h 565408"/>
              <a:gd name="connsiteX38" fmla="*/ 173923 w 448982"/>
              <a:gd name="connsiteY38" fmla="*/ 403734 h 565408"/>
              <a:gd name="connsiteX39" fmla="*/ 301026 w 448982"/>
              <a:gd name="connsiteY39" fmla="*/ 277767 h 565408"/>
              <a:gd name="connsiteX40" fmla="*/ 128171 w 448982"/>
              <a:gd name="connsiteY40" fmla="*/ 42648 h 565408"/>
              <a:gd name="connsiteX41" fmla="*/ 50672 w 448982"/>
              <a:gd name="connsiteY41" fmla="*/ 143813 h 565408"/>
              <a:gd name="connsiteX42" fmla="*/ 32788 w 448982"/>
              <a:gd name="connsiteY42" fmla="*/ 168609 h 565408"/>
              <a:gd name="connsiteX43" fmla="*/ 128171 w 448982"/>
              <a:gd name="connsiteY43" fmla="*/ 168609 h 565408"/>
              <a:gd name="connsiteX44" fmla="*/ 149036 w 448982"/>
              <a:gd name="connsiteY44" fmla="*/ 0 h 565408"/>
              <a:gd name="connsiteX45" fmla="*/ 383521 w 448982"/>
              <a:gd name="connsiteY45" fmla="*/ 0 h 565408"/>
              <a:gd name="connsiteX46" fmla="*/ 404386 w 448982"/>
              <a:gd name="connsiteY46" fmla="*/ 20828 h 565408"/>
              <a:gd name="connsiteX47" fmla="*/ 404386 w 448982"/>
              <a:gd name="connsiteY47" fmla="*/ 284651 h 565408"/>
              <a:gd name="connsiteX48" fmla="*/ 383521 w 448982"/>
              <a:gd name="connsiteY48" fmla="*/ 284651 h 565408"/>
              <a:gd name="connsiteX49" fmla="*/ 383521 w 448982"/>
              <a:gd name="connsiteY49" fmla="*/ 20828 h 565408"/>
              <a:gd name="connsiteX50" fmla="*/ 149036 w 448982"/>
              <a:gd name="connsiteY50" fmla="*/ 20828 h 565408"/>
              <a:gd name="connsiteX51" fmla="*/ 149036 w 448982"/>
              <a:gd name="connsiteY51" fmla="*/ 168609 h 565408"/>
              <a:gd name="connsiteX52" fmla="*/ 128171 w 448982"/>
              <a:gd name="connsiteY52" fmla="*/ 189437 h 565408"/>
              <a:gd name="connsiteX53" fmla="*/ 21858 w 448982"/>
              <a:gd name="connsiteY53" fmla="*/ 189437 h 565408"/>
              <a:gd name="connsiteX54" fmla="*/ 21858 w 448982"/>
              <a:gd name="connsiteY54" fmla="*/ 502851 h 565408"/>
              <a:gd name="connsiteX55" fmla="*/ 203683 w 448982"/>
              <a:gd name="connsiteY55" fmla="*/ 502851 h 565408"/>
              <a:gd name="connsiteX56" fmla="*/ 203683 w 448982"/>
              <a:gd name="connsiteY56" fmla="*/ 523679 h 565408"/>
              <a:gd name="connsiteX57" fmla="*/ 21858 w 448982"/>
              <a:gd name="connsiteY57" fmla="*/ 523679 h 565408"/>
              <a:gd name="connsiteX58" fmla="*/ 0 w 448982"/>
              <a:gd name="connsiteY58" fmla="*/ 502851 h 565408"/>
              <a:gd name="connsiteX59" fmla="*/ 0 w 448982"/>
              <a:gd name="connsiteY59" fmla="*/ 189437 h 565408"/>
              <a:gd name="connsiteX60" fmla="*/ 8942 w 448982"/>
              <a:gd name="connsiteY60" fmla="*/ 164641 h 565408"/>
              <a:gd name="connsiteX61" fmla="*/ 124197 w 448982"/>
              <a:gd name="connsiteY61" fmla="*/ 12893 h 565408"/>
              <a:gd name="connsiteX62" fmla="*/ 128171 w 448982"/>
              <a:gd name="connsiteY62" fmla="*/ 8926 h 565408"/>
              <a:gd name="connsiteX63" fmla="*/ 149036 w 448982"/>
              <a:gd name="connsiteY63" fmla="*/ 0 h 565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48982" h="565408">
                <a:moveTo>
                  <a:pt x="301020" y="334279"/>
                </a:moveTo>
                <a:cubicBezTo>
                  <a:pt x="262266" y="334279"/>
                  <a:pt x="230467" y="366028"/>
                  <a:pt x="230467" y="403731"/>
                </a:cubicBezTo>
                <a:cubicBezTo>
                  <a:pt x="230467" y="442426"/>
                  <a:pt x="262266" y="474175"/>
                  <a:pt x="301020" y="474175"/>
                </a:cubicBezTo>
                <a:cubicBezTo>
                  <a:pt x="339775" y="474175"/>
                  <a:pt x="370580" y="442426"/>
                  <a:pt x="370580" y="403731"/>
                </a:cubicBezTo>
                <a:cubicBezTo>
                  <a:pt x="370580" y="366028"/>
                  <a:pt x="339775" y="334279"/>
                  <a:pt x="301020" y="334279"/>
                </a:cubicBezTo>
                <a:close/>
                <a:moveTo>
                  <a:pt x="301020" y="313443"/>
                </a:moveTo>
                <a:cubicBezTo>
                  <a:pt x="351699" y="313443"/>
                  <a:pt x="392441" y="354122"/>
                  <a:pt x="392441" y="403731"/>
                </a:cubicBezTo>
                <a:cubicBezTo>
                  <a:pt x="392441" y="454332"/>
                  <a:pt x="351699" y="495011"/>
                  <a:pt x="301020" y="495011"/>
                </a:cubicBezTo>
                <a:cubicBezTo>
                  <a:pt x="250341" y="495011"/>
                  <a:pt x="209599" y="454332"/>
                  <a:pt x="209599" y="403731"/>
                </a:cubicBezTo>
                <a:cubicBezTo>
                  <a:pt x="209599" y="354122"/>
                  <a:pt x="250341" y="313443"/>
                  <a:pt x="301020" y="313443"/>
                </a:cubicBezTo>
                <a:close/>
                <a:moveTo>
                  <a:pt x="301026" y="298596"/>
                </a:moveTo>
                <a:cubicBezTo>
                  <a:pt x="242440" y="298596"/>
                  <a:pt x="194776" y="346206"/>
                  <a:pt x="194776" y="403734"/>
                </a:cubicBezTo>
                <a:cubicBezTo>
                  <a:pt x="194776" y="462254"/>
                  <a:pt x="242440" y="509864"/>
                  <a:pt x="301026" y="509864"/>
                </a:cubicBezTo>
                <a:cubicBezTo>
                  <a:pt x="320886" y="509864"/>
                  <a:pt x="339753" y="503912"/>
                  <a:pt x="356634" y="493994"/>
                </a:cubicBezTo>
                <a:lnTo>
                  <a:pt x="367557" y="487051"/>
                </a:lnTo>
                <a:lnTo>
                  <a:pt x="371529" y="499945"/>
                </a:lnTo>
                <a:cubicBezTo>
                  <a:pt x="372522" y="500937"/>
                  <a:pt x="373515" y="501929"/>
                  <a:pt x="374508" y="502921"/>
                </a:cubicBezTo>
                <a:lnTo>
                  <a:pt x="410256" y="541603"/>
                </a:lnTo>
                <a:cubicBezTo>
                  <a:pt x="413235" y="544579"/>
                  <a:pt x="420185" y="545571"/>
                  <a:pt x="424157" y="541603"/>
                </a:cubicBezTo>
                <a:cubicBezTo>
                  <a:pt x="426143" y="539620"/>
                  <a:pt x="427136" y="537636"/>
                  <a:pt x="427136" y="534660"/>
                </a:cubicBezTo>
                <a:cubicBezTo>
                  <a:pt x="427136" y="531685"/>
                  <a:pt x="427136" y="529701"/>
                  <a:pt x="425150" y="527717"/>
                </a:cubicBezTo>
                <a:lnTo>
                  <a:pt x="389403" y="489034"/>
                </a:lnTo>
                <a:cubicBezTo>
                  <a:pt x="388410" y="489034"/>
                  <a:pt x="387417" y="488043"/>
                  <a:pt x="386424" y="487051"/>
                </a:cubicBezTo>
                <a:lnTo>
                  <a:pt x="374508" y="481100"/>
                </a:lnTo>
                <a:lnTo>
                  <a:pt x="382452" y="471181"/>
                </a:lnTo>
                <a:cubicBezTo>
                  <a:pt x="398340" y="452335"/>
                  <a:pt x="406284" y="428531"/>
                  <a:pt x="406284" y="403734"/>
                </a:cubicBezTo>
                <a:cubicBezTo>
                  <a:pt x="406284" y="346206"/>
                  <a:pt x="359613" y="298596"/>
                  <a:pt x="301026" y="298596"/>
                </a:cubicBezTo>
                <a:close/>
                <a:moveTo>
                  <a:pt x="301026" y="277767"/>
                </a:moveTo>
                <a:cubicBezTo>
                  <a:pt x="370536" y="277767"/>
                  <a:pt x="428129" y="334303"/>
                  <a:pt x="428129" y="403734"/>
                </a:cubicBezTo>
                <a:cubicBezTo>
                  <a:pt x="428129" y="429523"/>
                  <a:pt x="420185" y="455311"/>
                  <a:pt x="405291" y="476140"/>
                </a:cubicBezTo>
                <a:lnTo>
                  <a:pt x="440045" y="512839"/>
                </a:lnTo>
                <a:cubicBezTo>
                  <a:pt x="446003" y="518790"/>
                  <a:pt x="448982" y="526725"/>
                  <a:pt x="448982" y="535652"/>
                </a:cubicBezTo>
                <a:cubicBezTo>
                  <a:pt x="447989" y="543587"/>
                  <a:pt x="445010" y="551522"/>
                  <a:pt x="439052" y="557473"/>
                </a:cubicBezTo>
                <a:cubicBezTo>
                  <a:pt x="433094" y="562433"/>
                  <a:pt x="425150" y="565408"/>
                  <a:pt x="417206" y="565408"/>
                </a:cubicBezTo>
                <a:cubicBezTo>
                  <a:pt x="408270" y="565408"/>
                  <a:pt x="400326" y="562433"/>
                  <a:pt x="394368" y="555489"/>
                </a:cubicBezTo>
                <a:lnTo>
                  <a:pt x="358620" y="517799"/>
                </a:lnTo>
                <a:cubicBezTo>
                  <a:pt x="358620" y="517799"/>
                  <a:pt x="358620" y="517799"/>
                  <a:pt x="358620" y="516807"/>
                </a:cubicBezTo>
                <a:cubicBezTo>
                  <a:pt x="340746" y="526725"/>
                  <a:pt x="320886" y="530693"/>
                  <a:pt x="301026" y="530693"/>
                </a:cubicBezTo>
                <a:cubicBezTo>
                  <a:pt x="230524" y="530693"/>
                  <a:pt x="173923" y="474157"/>
                  <a:pt x="173923" y="403734"/>
                </a:cubicBezTo>
                <a:cubicBezTo>
                  <a:pt x="173923" y="334303"/>
                  <a:pt x="230524" y="277767"/>
                  <a:pt x="301026" y="277767"/>
                </a:cubicBezTo>
                <a:close/>
                <a:moveTo>
                  <a:pt x="128171" y="42648"/>
                </a:moveTo>
                <a:lnTo>
                  <a:pt x="50672" y="143813"/>
                </a:lnTo>
                <a:lnTo>
                  <a:pt x="32788" y="168609"/>
                </a:lnTo>
                <a:lnTo>
                  <a:pt x="128171" y="168609"/>
                </a:lnTo>
                <a:close/>
                <a:moveTo>
                  <a:pt x="149036" y="0"/>
                </a:moveTo>
                <a:lnTo>
                  <a:pt x="383521" y="0"/>
                </a:lnTo>
                <a:cubicBezTo>
                  <a:pt x="394450" y="0"/>
                  <a:pt x="404386" y="9918"/>
                  <a:pt x="404386" y="20828"/>
                </a:cubicBezTo>
                <a:lnTo>
                  <a:pt x="404386" y="284651"/>
                </a:lnTo>
                <a:lnTo>
                  <a:pt x="383521" y="284651"/>
                </a:lnTo>
                <a:lnTo>
                  <a:pt x="383521" y="20828"/>
                </a:lnTo>
                <a:lnTo>
                  <a:pt x="149036" y="20828"/>
                </a:lnTo>
                <a:lnTo>
                  <a:pt x="149036" y="168609"/>
                </a:lnTo>
                <a:cubicBezTo>
                  <a:pt x="149036" y="180510"/>
                  <a:pt x="140094" y="189437"/>
                  <a:pt x="128171" y="189437"/>
                </a:cubicBezTo>
                <a:lnTo>
                  <a:pt x="21858" y="189437"/>
                </a:lnTo>
                <a:lnTo>
                  <a:pt x="21858" y="502851"/>
                </a:lnTo>
                <a:lnTo>
                  <a:pt x="203683" y="502851"/>
                </a:lnTo>
                <a:lnTo>
                  <a:pt x="203683" y="523679"/>
                </a:lnTo>
                <a:lnTo>
                  <a:pt x="21858" y="523679"/>
                </a:lnTo>
                <a:cubicBezTo>
                  <a:pt x="9936" y="523679"/>
                  <a:pt x="0" y="514753"/>
                  <a:pt x="0" y="502851"/>
                </a:cubicBezTo>
                <a:lnTo>
                  <a:pt x="0" y="189437"/>
                </a:lnTo>
                <a:cubicBezTo>
                  <a:pt x="0" y="181502"/>
                  <a:pt x="3974" y="170592"/>
                  <a:pt x="8942" y="164641"/>
                </a:cubicBezTo>
                <a:lnTo>
                  <a:pt x="124197" y="12893"/>
                </a:lnTo>
                <a:cubicBezTo>
                  <a:pt x="125191" y="10910"/>
                  <a:pt x="126184" y="9918"/>
                  <a:pt x="128171" y="8926"/>
                </a:cubicBezTo>
                <a:cubicBezTo>
                  <a:pt x="133139" y="3967"/>
                  <a:pt x="142081" y="0"/>
                  <a:pt x="149036" y="0"/>
                </a:cubicBez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8867505" y="6808885"/>
            <a:ext cx="3024551" cy="2755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學生獎勵品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禮券</a:t>
            </a: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商品卡寄送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(不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需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禮券請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以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E-</a:t>
            </a:r>
            <a:r>
              <a:rPr lang="en-US" altLang="zh-TW" sz="2800" b="1" dirty="0" err="1">
                <a:solidFill>
                  <a:schemeClr val="bg1"/>
                </a:solidFill>
                <a:cs typeface="+mn-ea"/>
                <a:sym typeface="+mn-lt"/>
              </a:rPr>
              <a:t>mail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告知</a:t>
            </a: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  <a:p>
            <a:pPr algn="ctr">
              <a:lnSpc>
                <a:spcPct val="130000"/>
              </a:lnSpc>
            </a:pP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5" name="TextBox 18"/>
          <p:cNvSpPr txBox="1"/>
          <p:nvPr/>
        </p:nvSpPr>
        <p:spPr>
          <a:xfrm>
            <a:off x="8589080" y="2941086"/>
            <a:ext cx="3581401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統計各校需求量後寄送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(4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39" name="delivery-man_117329">
            <a:extLst>
              <a:ext uri="{FF2B5EF4-FFF2-40B4-BE49-F238E27FC236}">
                <a16:creationId xmlns:a16="http://schemas.microsoft.com/office/drawing/2014/main" id="{239144A8-CF63-FB40-188D-46AFEBDD1260}"/>
              </a:ext>
            </a:extLst>
          </p:cNvPr>
          <p:cNvSpPr/>
          <p:nvPr/>
        </p:nvSpPr>
        <p:spPr>
          <a:xfrm>
            <a:off x="9489115" y="4870934"/>
            <a:ext cx="1049630" cy="1287752"/>
          </a:xfrm>
          <a:custGeom>
            <a:avLst/>
            <a:gdLst>
              <a:gd name="connsiteX0" fmla="*/ 98441 w 473282"/>
              <a:gd name="connsiteY0" fmla="*/ 52218 h 580652"/>
              <a:gd name="connsiteX1" fmla="*/ 196971 w 473282"/>
              <a:gd name="connsiteY1" fmla="*/ 150599 h 580652"/>
              <a:gd name="connsiteX2" fmla="*/ 136892 w 473282"/>
              <a:gd name="connsiteY2" fmla="*/ 241160 h 580652"/>
              <a:gd name="connsiteX3" fmla="*/ 141431 w 473282"/>
              <a:gd name="connsiteY3" fmla="*/ 254757 h 580652"/>
              <a:gd name="connsiteX4" fmla="*/ 252956 w 473282"/>
              <a:gd name="connsiteY4" fmla="*/ 301060 h 580652"/>
              <a:gd name="connsiteX5" fmla="*/ 443074 w 473282"/>
              <a:gd name="connsiteY5" fmla="*/ 301060 h 580652"/>
              <a:gd name="connsiteX6" fmla="*/ 467284 w 473282"/>
              <a:gd name="connsiteY6" fmla="*/ 325411 h 580652"/>
              <a:gd name="connsiteX7" fmla="*/ 443074 w 473282"/>
              <a:gd name="connsiteY7" fmla="*/ 349584 h 580652"/>
              <a:gd name="connsiteX8" fmla="*/ 248150 w 473282"/>
              <a:gd name="connsiteY8" fmla="*/ 349584 h 580652"/>
              <a:gd name="connsiteX9" fmla="*/ 161814 w 473282"/>
              <a:gd name="connsiteY9" fmla="*/ 315635 h 580652"/>
              <a:gd name="connsiteX10" fmla="*/ 180861 w 473282"/>
              <a:gd name="connsiteY10" fmla="*/ 372335 h 580652"/>
              <a:gd name="connsiteX11" fmla="*/ 266841 w 473282"/>
              <a:gd name="connsiteY11" fmla="*/ 428324 h 580652"/>
              <a:gd name="connsiteX12" fmla="*/ 277700 w 473282"/>
              <a:gd name="connsiteY12" fmla="*/ 445299 h 580652"/>
              <a:gd name="connsiteX13" fmla="*/ 292653 w 473282"/>
              <a:gd name="connsiteY13" fmla="*/ 553367 h 580652"/>
              <a:gd name="connsiteX14" fmla="*/ 274941 w 473282"/>
              <a:gd name="connsiteY14" fmla="*/ 580029 h 580652"/>
              <a:gd name="connsiteX15" fmla="*/ 244679 w 473282"/>
              <a:gd name="connsiteY15" fmla="*/ 560033 h 580652"/>
              <a:gd name="connsiteX16" fmla="*/ 231239 w 473282"/>
              <a:gd name="connsiteY16" fmla="*/ 462807 h 580652"/>
              <a:gd name="connsiteX17" fmla="*/ 173741 w 473282"/>
              <a:gd name="connsiteY17" fmla="*/ 425481 h 580652"/>
              <a:gd name="connsiteX18" fmla="*/ 158254 w 473282"/>
              <a:gd name="connsiteY18" fmla="*/ 472583 h 580652"/>
              <a:gd name="connsiteX19" fmla="*/ 153180 w 473282"/>
              <a:gd name="connsiteY19" fmla="*/ 481292 h 580652"/>
              <a:gd name="connsiteX20" fmla="*/ 70137 w 473282"/>
              <a:gd name="connsiteY20" fmla="*/ 572919 h 580652"/>
              <a:gd name="connsiteX21" fmla="*/ 35959 w 473282"/>
              <a:gd name="connsiteY21" fmla="*/ 574608 h 580652"/>
              <a:gd name="connsiteX22" fmla="*/ 34267 w 473282"/>
              <a:gd name="connsiteY22" fmla="*/ 540481 h 580652"/>
              <a:gd name="connsiteX23" fmla="*/ 113928 w 473282"/>
              <a:gd name="connsiteY23" fmla="*/ 452498 h 580652"/>
              <a:gd name="connsiteX24" fmla="*/ 135023 w 473282"/>
              <a:gd name="connsiteY24" fmla="*/ 388065 h 580652"/>
              <a:gd name="connsiteX25" fmla="*/ 88116 w 473282"/>
              <a:gd name="connsiteY25" fmla="*/ 248359 h 580652"/>
              <a:gd name="connsiteX26" fmla="*/ 0 w 473282"/>
              <a:gd name="connsiteY26" fmla="*/ 150599 h 580652"/>
              <a:gd name="connsiteX27" fmla="*/ 98441 w 473282"/>
              <a:gd name="connsiteY27" fmla="*/ 52218 h 580652"/>
              <a:gd name="connsiteX28" fmla="*/ 252069 w 473282"/>
              <a:gd name="connsiteY28" fmla="*/ 0 h 580652"/>
              <a:gd name="connsiteX29" fmla="*/ 449069 w 473282"/>
              <a:gd name="connsiteY29" fmla="*/ 0 h 580652"/>
              <a:gd name="connsiteX30" fmla="*/ 473282 w 473282"/>
              <a:gd name="connsiteY30" fmla="*/ 24172 h 580652"/>
              <a:gd name="connsiteX31" fmla="*/ 473282 w 473282"/>
              <a:gd name="connsiteY31" fmla="*/ 217726 h 580652"/>
              <a:gd name="connsiteX32" fmla="*/ 449069 w 473282"/>
              <a:gd name="connsiteY32" fmla="*/ 241898 h 580652"/>
              <a:gd name="connsiteX33" fmla="*/ 252069 w 473282"/>
              <a:gd name="connsiteY33" fmla="*/ 241898 h 580652"/>
              <a:gd name="connsiteX34" fmla="*/ 227856 w 473282"/>
              <a:gd name="connsiteY34" fmla="*/ 217726 h 580652"/>
              <a:gd name="connsiteX35" fmla="*/ 227856 w 473282"/>
              <a:gd name="connsiteY35" fmla="*/ 24172 h 580652"/>
              <a:gd name="connsiteX36" fmla="*/ 252069 w 473282"/>
              <a:gd name="connsiteY36" fmla="*/ 0 h 58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3282" h="580652">
                <a:moveTo>
                  <a:pt x="98441" y="52218"/>
                </a:moveTo>
                <a:cubicBezTo>
                  <a:pt x="152824" y="52218"/>
                  <a:pt x="196971" y="96299"/>
                  <a:pt x="196971" y="150599"/>
                </a:cubicBezTo>
                <a:cubicBezTo>
                  <a:pt x="196971" y="191214"/>
                  <a:pt x="172139" y="226229"/>
                  <a:pt x="136892" y="241160"/>
                </a:cubicBezTo>
                <a:lnTo>
                  <a:pt x="141431" y="254757"/>
                </a:lnTo>
                <a:lnTo>
                  <a:pt x="252956" y="301060"/>
                </a:lnTo>
                <a:lnTo>
                  <a:pt x="443074" y="301060"/>
                </a:lnTo>
                <a:cubicBezTo>
                  <a:pt x="456514" y="301060"/>
                  <a:pt x="467284" y="311991"/>
                  <a:pt x="467284" y="325411"/>
                </a:cubicBezTo>
                <a:cubicBezTo>
                  <a:pt x="467284" y="338741"/>
                  <a:pt x="456514" y="349584"/>
                  <a:pt x="443074" y="349584"/>
                </a:cubicBezTo>
                <a:lnTo>
                  <a:pt x="248150" y="349584"/>
                </a:lnTo>
                <a:cubicBezTo>
                  <a:pt x="245035" y="349584"/>
                  <a:pt x="161814" y="315635"/>
                  <a:pt x="161814" y="315635"/>
                </a:cubicBezTo>
                <a:lnTo>
                  <a:pt x="180861" y="372335"/>
                </a:lnTo>
                <a:lnTo>
                  <a:pt x="266841" y="428324"/>
                </a:lnTo>
                <a:cubicBezTo>
                  <a:pt x="272805" y="432146"/>
                  <a:pt x="276721" y="438278"/>
                  <a:pt x="277700" y="445299"/>
                </a:cubicBezTo>
                <a:lnTo>
                  <a:pt x="292653" y="553367"/>
                </a:lnTo>
                <a:cubicBezTo>
                  <a:pt x="294522" y="566609"/>
                  <a:pt x="288203" y="578252"/>
                  <a:pt x="274941" y="580029"/>
                </a:cubicBezTo>
                <a:cubicBezTo>
                  <a:pt x="273873" y="580296"/>
                  <a:pt x="249307" y="584384"/>
                  <a:pt x="244679" y="560033"/>
                </a:cubicBezTo>
                <a:lnTo>
                  <a:pt x="231239" y="462807"/>
                </a:lnTo>
                <a:lnTo>
                  <a:pt x="173741" y="425481"/>
                </a:lnTo>
                <a:lnTo>
                  <a:pt x="158254" y="472583"/>
                </a:lnTo>
                <a:cubicBezTo>
                  <a:pt x="157185" y="475871"/>
                  <a:pt x="155405" y="478804"/>
                  <a:pt x="153180" y="481292"/>
                </a:cubicBezTo>
                <a:lnTo>
                  <a:pt x="70137" y="572919"/>
                </a:lnTo>
                <a:cubicBezTo>
                  <a:pt x="65242" y="580473"/>
                  <a:pt x="47440" y="584917"/>
                  <a:pt x="35959" y="574608"/>
                </a:cubicBezTo>
                <a:cubicBezTo>
                  <a:pt x="26079" y="565721"/>
                  <a:pt x="25278" y="550435"/>
                  <a:pt x="34267" y="540481"/>
                </a:cubicBezTo>
                <a:lnTo>
                  <a:pt x="113928" y="452498"/>
                </a:lnTo>
                <a:lnTo>
                  <a:pt x="135023" y="388065"/>
                </a:lnTo>
                <a:lnTo>
                  <a:pt x="88116" y="248359"/>
                </a:lnTo>
                <a:cubicBezTo>
                  <a:pt x="38629" y="243293"/>
                  <a:pt x="0" y="201345"/>
                  <a:pt x="0" y="150599"/>
                </a:cubicBezTo>
                <a:cubicBezTo>
                  <a:pt x="0" y="96299"/>
                  <a:pt x="44147" y="52218"/>
                  <a:pt x="98441" y="52218"/>
                </a:cubicBezTo>
                <a:close/>
                <a:moveTo>
                  <a:pt x="252069" y="0"/>
                </a:moveTo>
                <a:lnTo>
                  <a:pt x="449069" y="0"/>
                </a:lnTo>
                <a:cubicBezTo>
                  <a:pt x="462511" y="0"/>
                  <a:pt x="473282" y="10931"/>
                  <a:pt x="473282" y="24172"/>
                </a:cubicBezTo>
                <a:lnTo>
                  <a:pt x="473282" y="217726"/>
                </a:lnTo>
                <a:cubicBezTo>
                  <a:pt x="473282" y="231056"/>
                  <a:pt x="462511" y="241898"/>
                  <a:pt x="449069" y="241898"/>
                </a:cubicBezTo>
                <a:lnTo>
                  <a:pt x="252069" y="241898"/>
                </a:lnTo>
                <a:cubicBezTo>
                  <a:pt x="238627" y="241898"/>
                  <a:pt x="227856" y="231056"/>
                  <a:pt x="227856" y="217726"/>
                </a:cubicBezTo>
                <a:lnTo>
                  <a:pt x="227856" y="24172"/>
                </a:lnTo>
                <a:cubicBezTo>
                  <a:pt x="227856" y="10842"/>
                  <a:pt x="238627" y="0"/>
                  <a:pt x="252069" y="0"/>
                </a:cubicBez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8567EAC-B3F8-6503-DC1B-400ED1B0BE5D}"/>
              </a:ext>
            </a:extLst>
          </p:cNvPr>
          <p:cNvSpPr/>
          <p:nvPr/>
        </p:nvSpPr>
        <p:spPr>
          <a:xfrm>
            <a:off x="9974744" y="4663567"/>
            <a:ext cx="662485" cy="775023"/>
          </a:xfrm>
          <a:prstGeom prst="rect">
            <a:avLst/>
          </a:prstGeom>
          <a:solidFill>
            <a:srgbClr val="607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041306" y="4764087"/>
            <a:ext cx="1495507" cy="64587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3414530" y="7095192"/>
            <a:ext cx="3581400" cy="1632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成果核銷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寄回勞工局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不申請鐘點費請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以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E-mail </a:t>
            </a:r>
            <a:r>
              <a:rPr lang="en-US" sz="2800" b="1" dirty="0" err="1">
                <a:solidFill>
                  <a:schemeClr val="bg1"/>
                </a:solidFill>
                <a:cs typeface="+mn-ea"/>
                <a:sym typeface="+mn-lt"/>
              </a:rPr>
              <a:t>告知</a:t>
            </a:r>
            <a:r>
              <a:rPr lang="en-US" sz="2800" b="1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36" name="TextBox 18"/>
          <p:cNvSpPr txBox="1"/>
          <p:nvPr/>
        </p:nvSpPr>
        <p:spPr>
          <a:xfrm>
            <a:off x="13071025" y="2941086"/>
            <a:ext cx="4268410" cy="1072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課程辦理完畢即可寄回</a:t>
            </a:r>
            <a:endParaRPr lang="en-US" altLang="zh-TW" sz="2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(</a:t>
            </a:r>
            <a:r>
              <a:rPr lang="zh-TW" altLang="en-US" sz="2800" b="1" dirty="0">
                <a:solidFill>
                  <a:schemeClr val="bg1"/>
                </a:solidFill>
                <a:cs typeface="+mn-ea"/>
                <a:sym typeface="+mn-lt"/>
              </a:rPr>
              <a:t>最晚</a:t>
            </a:r>
            <a:r>
              <a:rPr lang="en-US" altLang="zh-TW" sz="2800" b="1" dirty="0">
                <a:solidFill>
                  <a:schemeClr val="bg1"/>
                </a:solidFill>
                <a:cs typeface="+mn-ea"/>
                <a:sym typeface="+mn-lt"/>
              </a:rPr>
              <a:t>7/15)</a:t>
            </a:r>
            <a:endParaRPr 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3" name="files_221428">
            <a:extLst>
              <a:ext uri="{FF2B5EF4-FFF2-40B4-BE49-F238E27FC236}">
                <a16:creationId xmlns:a16="http://schemas.microsoft.com/office/drawing/2014/main" id="{8CE9BF11-FA59-D044-B3D0-52F246EDDB0C}"/>
              </a:ext>
            </a:extLst>
          </p:cNvPr>
          <p:cNvSpPr/>
          <p:nvPr/>
        </p:nvSpPr>
        <p:spPr>
          <a:xfrm>
            <a:off x="14688994" y="4851433"/>
            <a:ext cx="1032473" cy="1405693"/>
          </a:xfrm>
          <a:custGeom>
            <a:avLst/>
            <a:gdLst>
              <a:gd name="connsiteX0" fmla="*/ 70724 w 444390"/>
              <a:gd name="connsiteY0" fmla="*/ 484079 h 605028"/>
              <a:gd name="connsiteX1" fmla="*/ 373698 w 444390"/>
              <a:gd name="connsiteY1" fmla="*/ 484079 h 605028"/>
              <a:gd name="connsiteX2" fmla="*/ 383806 w 444390"/>
              <a:gd name="connsiteY2" fmla="*/ 494170 h 605028"/>
              <a:gd name="connsiteX3" fmla="*/ 373698 w 444390"/>
              <a:gd name="connsiteY3" fmla="*/ 504261 h 605028"/>
              <a:gd name="connsiteX4" fmla="*/ 70724 w 444390"/>
              <a:gd name="connsiteY4" fmla="*/ 504261 h 605028"/>
              <a:gd name="connsiteX5" fmla="*/ 60616 w 444390"/>
              <a:gd name="connsiteY5" fmla="*/ 494170 h 605028"/>
              <a:gd name="connsiteX6" fmla="*/ 70724 w 444390"/>
              <a:gd name="connsiteY6" fmla="*/ 484079 h 605028"/>
              <a:gd name="connsiteX7" fmla="*/ 70724 w 444390"/>
              <a:gd name="connsiteY7" fmla="*/ 423604 h 605028"/>
              <a:gd name="connsiteX8" fmla="*/ 373698 w 444390"/>
              <a:gd name="connsiteY8" fmla="*/ 423604 h 605028"/>
              <a:gd name="connsiteX9" fmla="*/ 383806 w 444390"/>
              <a:gd name="connsiteY9" fmla="*/ 433695 h 605028"/>
              <a:gd name="connsiteX10" fmla="*/ 373698 w 444390"/>
              <a:gd name="connsiteY10" fmla="*/ 443786 h 605028"/>
              <a:gd name="connsiteX11" fmla="*/ 70724 w 444390"/>
              <a:gd name="connsiteY11" fmla="*/ 443786 h 605028"/>
              <a:gd name="connsiteX12" fmla="*/ 60616 w 444390"/>
              <a:gd name="connsiteY12" fmla="*/ 433695 h 605028"/>
              <a:gd name="connsiteX13" fmla="*/ 70724 w 444390"/>
              <a:gd name="connsiteY13" fmla="*/ 423604 h 605028"/>
              <a:gd name="connsiteX14" fmla="*/ 70724 w 444390"/>
              <a:gd name="connsiteY14" fmla="*/ 363059 h 605028"/>
              <a:gd name="connsiteX15" fmla="*/ 202032 w 444390"/>
              <a:gd name="connsiteY15" fmla="*/ 363059 h 605028"/>
              <a:gd name="connsiteX16" fmla="*/ 212049 w 444390"/>
              <a:gd name="connsiteY16" fmla="*/ 373150 h 605028"/>
              <a:gd name="connsiteX17" fmla="*/ 202032 w 444390"/>
              <a:gd name="connsiteY17" fmla="*/ 383241 h 605028"/>
              <a:gd name="connsiteX18" fmla="*/ 70724 w 444390"/>
              <a:gd name="connsiteY18" fmla="*/ 383241 h 605028"/>
              <a:gd name="connsiteX19" fmla="*/ 60616 w 444390"/>
              <a:gd name="connsiteY19" fmla="*/ 373150 h 605028"/>
              <a:gd name="connsiteX20" fmla="*/ 70724 w 444390"/>
              <a:gd name="connsiteY20" fmla="*/ 363059 h 605028"/>
              <a:gd name="connsiteX21" fmla="*/ 70724 w 444390"/>
              <a:gd name="connsiteY21" fmla="*/ 302585 h 605028"/>
              <a:gd name="connsiteX22" fmla="*/ 202032 w 444390"/>
              <a:gd name="connsiteY22" fmla="*/ 302585 h 605028"/>
              <a:gd name="connsiteX23" fmla="*/ 212049 w 444390"/>
              <a:gd name="connsiteY23" fmla="*/ 312676 h 605028"/>
              <a:gd name="connsiteX24" fmla="*/ 202032 w 444390"/>
              <a:gd name="connsiteY24" fmla="*/ 322767 h 605028"/>
              <a:gd name="connsiteX25" fmla="*/ 70724 w 444390"/>
              <a:gd name="connsiteY25" fmla="*/ 322767 h 605028"/>
              <a:gd name="connsiteX26" fmla="*/ 60616 w 444390"/>
              <a:gd name="connsiteY26" fmla="*/ 312676 h 605028"/>
              <a:gd name="connsiteX27" fmla="*/ 70724 w 444390"/>
              <a:gd name="connsiteY27" fmla="*/ 302585 h 605028"/>
              <a:gd name="connsiteX28" fmla="*/ 262607 w 444390"/>
              <a:gd name="connsiteY28" fmla="*/ 262223 h 605028"/>
              <a:gd name="connsiteX29" fmla="*/ 262607 w 444390"/>
              <a:gd name="connsiteY29" fmla="*/ 363056 h 605028"/>
              <a:gd name="connsiteX30" fmla="*/ 363590 w 444390"/>
              <a:gd name="connsiteY30" fmla="*/ 363056 h 605028"/>
              <a:gd name="connsiteX31" fmla="*/ 363590 w 444390"/>
              <a:gd name="connsiteY31" fmla="*/ 262223 h 605028"/>
              <a:gd name="connsiteX32" fmla="*/ 252499 w 444390"/>
              <a:gd name="connsiteY32" fmla="*/ 242039 h 605028"/>
              <a:gd name="connsiteX33" fmla="*/ 373698 w 444390"/>
              <a:gd name="connsiteY33" fmla="*/ 242039 h 605028"/>
              <a:gd name="connsiteX34" fmla="*/ 383805 w 444390"/>
              <a:gd name="connsiteY34" fmla="*/ 252131 h 605028"/>
              <a:gd name="connsiteX35" fmla="*/ 383805 w 444390"/>
              <a:gd name="connsiteY35" fmla="*/ 373148 h 605028"/>
              <a:gd name="connsiteX36" fmla="*/ 373698 w 444390"/>
              <a:gd name="connsiteY36" fmla="*/ 383240 h 605028"/>
              <a:gd name="connsiteX37" fmla="*/ 252499 w 444390"/>
              <a:gd name="connsiteY37" fmla="*/ 383240 h 605028"/>
              <a:gd name="connsiteX38" fmla="*/ 242392 w 444390"/>
              <a:gd name="connsiteY38" fmla="*/ 373148 h 605028"/>
              <a:gd name="connsiteX39" fmla="*/ 242392 w 444390"/>
              <a:gd name="connsiteY39" fmla="*/ 252131 h 605028"/>
              <a:gd name="connsiteX40" fmla="*/ 252499 w 444390"/>
              <a:gd name="connsiteY40" fmla="*/ 242039 h 605028"/>
              <a:gd name="connsiteX41" fmla="*/ 70724 w 444390"/>
              <a:gd name="connsiteY41" fmla="*/ 242039 h 605028"/>
              <a:gd name="connsiteX42" fmla="*/ 202032 w 444390"/>
              <a:gd name="connsiteY42" fmla="*/ 242039 h 605028"/>
              <a:gd name="connsiteX43" fmla="*/ 212049 w 444390"/>
              <a:gd name="connsiteY43" fmla="*/ 252130 h 605028"/>
              <a:gd name="connsiteX44" fmla="*/ 202032 w 444390"/>
              <a:gd name="connsiteY44" fmla="*/ 262221 h 605028"/>
              <a:gd name="connsiteX45" fmla="*/ 70724 w 444390"/>
              <a:gd name="connsiteY45" fmla="*/ 262221 h 605028"/>
              <a:gd name="connsiteX46" fmla="*/ 60616 w 444390"/>
              <a:gd name="connsiteY46" fmla="*/ 252130 h 605028"/>
              <a:gd name="connsiteX47" fmla="*/ 70724 w 444390"/>
              <a:gd name="connsiteY47" fmla="*/ 242039 h 605028"/>
              <a:gd name="connsiteX48" fmla="*/ 70724 w 444390"/>
              <a:gd name="connsiteY48" fmla="*/ 181565 h 605028"/>
              <a:gd name="connsiteX49" fmla="*/ 373698 w 444390"/>
              <a:gd name="connsiteY49" fmla="*/ 181565 h 605028"/>
              <a:gd name="connsiteX50" fmla="*/ 383806 w 444390"/>
              <a:gd name="connsiteY50" fmla="*/ 191656 h 605028"/>
              <a:gd name="connsiteX51" fmla="*/ 373698 w 444390"/>
              <a:gd name="connsiteY51" fmla="*/ 201747 h 605028"/>
              <a:gd name="connsiteX52" fmla="*/ 70724 w 444390"/>
              <a:gd name="connsiteY52" fmla="*/ 201747 h 605028"/>
              <a:gd name="connsiteX53" fmla="*/ 60616 w 444390"/>
              <a:gd name="connsiteY53" fmla="*/ 191656 h 605028"/>
              <a:gd name="connsiteX54" fmla="*/ 70724 w 444390"/>
              <a:gd name="connsiteY54" fmla="*/ 181565 h 605028"/>
              <a:gd name="connsiteX55" fmla="*/ 70723 w 444390"/>
              <a:gd name="connsiteY55" fmla="*/ 121020 h 605028"/>
              <a:gd name="connsiteX56" fmla="*/ 252467 w 444390"/>
              <a:gd name="connsiteY56" fmla="*/ 121020 h 605028"/>
              <a:gd name="connsiteX57" fmla="*/ 262574 w 444390"/>
              <a:gd name="connsiteY57" fmla="*/ 131111 h 605028"/>
              <a:gd name="connsiteX58" fmla="*/ 252467 w 444390"/>
              <a:gd name="connsiteY58" fmla="*/ 141202 h 605028"/>
              <a:gd name="connsiteX59" fmla="*/ 70723 w 444390"/>
              <a:gd name="connsiteY59" fmla="*/ 141202 h 605028"/>
              <a:gd name="connsiteX60" fmla="*/ 60616 w 444390"/>
              <a:gd name="connsiteY60" fmla="*/ 131111 h 605028"/>
              <a:gd name="connsiteX61" fmla="*/ 70723 w 444390"/>
              <a:gd name="connsiteY61" fmla="*/ 121020 h 605028"/>
              <a:gd name="connsiteX62" fmla="*/ 323232 w 444390"/>
              <a:gd name="connsiteY62" fmla="*/ 34328 h 605028"/>
              <a:gd name="connsiteX63" fmla="*/ 323232 w 444390"/>
              <a:gd name="connsiteY63" fmla="*/ 110914 h 605028"/>
              <a:gd name="connsiteX64" fmla="*/ 333248 w 444390"/>
              <a:gd name="connsiteY64" fmla="*/ 121006 h 605028"/>
              <a:gd name="connsiteX65" fmla="*/ 410040 w 444390"/>
              <a:gd name="connsiteY65" fmla="*/ 121006 h 605028"/>
              <a:gd name="connsiteX66" fmla="*/ 30320 w 444390"/>
              <a:gd name="connsiteY66" fmla="*/ 20183 h 605028"/>
              <a:gd name="connsiteX67" fmla="*/ 20213 w 444390"/>
              <a:gd name="connsiteY67" fmla="*/ 30274 h 605028"/>
              <a:gd name="connsiteX68" fmla="*/ 20213 w 444390"/>
              <a:gd name="connsiteY68" fmla="*/ 574754 h 605028"/>
              <a:gd name="connsiteX69" fmla="*/ 30320 w 444390"/>
              <a:gd name="connsiteY69" fmla="*/ 584845 h 605028"/>
              <a:gd name="connsiteX70" fmla="*/ 414101 w 444390"/>
              <a:gd name="connsiteY70" fmla="*/ 584845 h 605028"/>
              <a:gd name="connsiteX71" fmla="*/ 424208 w 444390"/>
              <a:gd name="connsiteY71" fmla="*/ 574754 h 605028"/>
              <a:gd name="connsiteX72" fmla="*/ 424208 w 444390"/>
              <a:gd name="connsiteY72" fmla="*/ 141188 h 605028"/>
              <a:gd name="connsiteX73" fmla="*/ 333248 w 444390"/>
              <a:gd name="connsiteY73" fmla="*/ 141188 h 605028"/>
              <a:gd name="connsiteX74" fmla="*/ 303018 w 444390"/>
              <a:gd name="connsiteY74" fmla="*/ 110914 h 605028"/>
              <a:gd name="connsiteX75" fmla="*/ 303018 w 444390"/>
              <a:gd name="connsiteY75" fmla="*/ 20183 h 605028"/>
              <a:gd name="connsiteX76" fmla="*/ 30320 w 444390"/>
              <a:gd name="connsiteY76" fmla="*/ 0 h 605028"/>
              <a:gd name="connsiteX77" fmla="*/ 312493 w 444390"/>
              <a:gd name="connsiteY77" fmla="*/ 0 h 605028"/>
              <a:gd name="connsiteX78" fmla="*/ 315201 w 444390"/>
              <a:gd name="connsiteY78" fmla="*/ 180 h 605028"/>
              <a:gd name="connsiteX79" fmla="*/ 321878 w 444390"/>
              <a:gd name="connsiteY79" fmla="*/ 4775 h 605028"/>
              <a:gd name="connsiteX80" fmla="*/ 439638 w 444390"/>
              <a:gd name="connsiteY80" fmla="*/ 122357 h 605028"/>
              <a:gd name="connsiteX81" fmla="*/ 444241 w 444390"/>
              <a:gd name="connsiteY81" fmla="*/ 129025 h 605028"/>
              <a:gd name="connsiteX82" fmla="*/ 444331 w 444390"/>
              <a:gd name="connsiteY82" fmla="*/ 131638 h 605028"/>
              <a:gd name="connsiteX83" fmla="*/ 444331 w 444390"/>
              <a:gd name="connsiteY83" fmla="*/ 574754 h 605028"/>
              <a:gd name="connsiteX84" fmla="*/ 414101 w 444390"/>
              <a:gd name="connsiteY84" fmla="*/ 605028 h 605028"/>
              <a:gd name="connsiteX85" fmla="*/ 30320 w 444390"/>
              <a:gd name="connsiteY85" fmla="*/ 605028 h 605028"/>
              <a:gd name="connsiteX86" fmla="*/ 0 w 444390"/>
              <a:gd name="connsiteY86" fmla="*/ 574754 h 605028"/>
              <a:gd name="connsiteX87" fmla="*/ 0 w 444390"/>
              <a:gd name="connsiteY87" fmla="*/ 30274 h 605028"/>
              <a:gd name="connsiteX88" fmla="*/ 30320 w 444390"/>
              <a:gd name="connsiteY88" fmla="*/ 0 h 60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44390" h="605028">
                <a:moveTo>
                  <a:pt x="70724" y="484079"/>
                </a:moveTo>
                <a:lnTo>
                  <a:pt x="373698" y="484079"/>
                </a:lnTo>
                <a:cubicBezTo>
                  <a:pt x="379745" y="484079"/>
                  <a:pt x="383806" y="488133"/>
                  <a:pt x="383806" y="494170"/>
                </a:cubicBezTo>
                <a:cubicBezTo>
                  <a:pt x="383806" y="500207"/>
                  <a:pt x="379745" y="504261"/>
                  <a:pt x="373698" y="504261"/>
                </a:cubicBezTo>
                <a:lnTo>
                  <a:pt x="70724" y="504261"/>
                </a:lnTo>
                <a:cubicBezTo>
                  <a:pt x="64677" y="504261"/>
                  <a:pt x="60616" y="500207"/>
                  <a:pt x="60616" y="494170"/>
                </a:cubicBezTo>
                <a:cubicBezTo>
                  <a:pt x="60616" y="488133"/>
                  <a:pt x="64677" y="484079"/>
                  <a:pt x="70724" y="484079"/>
                </a:cubicBezTo>
                <a:close/>
                <a:moveTo>
                  <a:pt x="70724" y="423604"/>
                </a:moveTo>
                <a:lnTo>
                  <a:pt x="373698" y="423604"/>
                </a:lnTo>
                <a:cubicBezTo>
                  <a:pt x="379745" y="423604"/>
                  <a:pt x="383806" y="427658"/>
                  <a:pt x="383806" y="433695"/>
                </a:cubicBezTo>
                <a:cubicBezTo>
                  <a:pt x="383806" y="439732"/>
                  <a:pt x="379745" y="443786"/>
                  <a:pt x="373698" y="443786"/>
                </a:cubicBezTo>
                <a:lnTo>
                  <a:pt x="70724" y="443786"/>
                </a:lnTo>
                <a:cubicBezTo>
                  <a:pt x="64677" y="443786"/>
                  <a:pt x="60616" y="439732"/>
                  <a:pt x="60616" y="433695"/>
                </a:cubicBezTo>
                <a:cubicBezTo>
                  <a:pt x="60616" y="427658"/>
                  <a:pt x="64677" y="423604"/>
                  <a:pt x="70724" y="423604"/>
                </a:cubicBezTo>
                <a:close/>
                <a:moveTo>
                  <a:pt x="70724" y="363059"/>
                </a:moveTo>
                <a:lnTo>
                  <a:pt x="202032" y="363059"/>
                </a:lnTo>
                <a:cubicBezTo>
                  <a:pt x="208078" y="363059"/>
                  <a:pt x="212049" y="367113"/>
                  <a:pt x="212049" y="373150"/>
                </a:cubicBezTo>
                <a:cubicBezTo>
                  <a:pt x="212049" y="379187"/>
                  <a:pt x="208078" y="383241"/>
                  <a:pt x="202032" y="383241"/>
                </a:cubicBezTo>
                <a:lnTo>
                  <a:pt x="70724" y="383241"/>
                </a:lnTo>
                <a:cubicBezTo>
                  <a:pt x="64677" y="383241"/>
                  <a:pt x="60616" y="379187"/>
                  <a:pt x="60616" y="373150"/>
                </a:cubicBezTo>
                <a:cubicBezTo>
                  <a:pt x="60616" y="367113"/>
                  <a:pt x="64677" y="363059"/>
                  <a:pt x="70724" y="363059"/>
                </a:cubicBezTo>
                <a:close/>
                <a:moveTo>
                  <a:pt x="70724" y="302585"/>
                </a:moveTo>
                <a:lnTo>
                  <a:pt x="202032" y="302585"/>
                </a:lnTo>
                <a:cubicBezTo>
                  <a:pt x="208078" y="302585"/>
                  <a:pt x="212049" y="306639"/>
                  <a:pt x="212049" y="312676"/>
                </a:cubicBezTo>
                <a:cubicBezTo>
                  <a:pt x="212049" y="318713"/>
                  <a:pt x="208078" y="322767"/>
                  <a:pt x="202032" y="322767"/>
                </a:cubicBezTo>
                <a:lnTo>
                  <a:pt x="70724" y="322767"/>
                </a:lnTo>
                <a:cubicBezTo>
                  <a:pt x="64677" y="322767"/>
                  <a:pt x="60616" y="318713"/>
                  <a:pt x="60616" y="312676"/>
                </a:cubicBezTo>
                <a:cubicBezTo>
                  <a:pt x="60616" y="306639"/>
                  <a:pt x="64677" y="302585"/>
                  <a:pt x="70724" y="302585"/>
                </a:cubicBezTo>
                <a:close/>
                <a:moveTo>
                  <a:pt x="262607" y="262223"/>
                </a:moveTo>
                <a:lnTo>
                  <a:pt x="262607" y="363056"/>
                </a:lnTo>
                <a:lnTo>
                  <a:pt x="363590" y="363056"/>
                </a:lnTo>
                <a:lnTo>
                  <a:pt x="363590" y="262223"/>
                </a:lnTo>
                <a:close/>
                <a:moveTo>
                  <a:pt x="252499" y="242039"/>
                </a:moveTo>
                <a:lnTo>
                  <a:pt x="373698" y="242039"/>
                </a:lnTo>
                <a:cubicBezTo>
                  <a:pt x="379744" y="242039"/>
                  <a:pt x="383805" y="246094"/>
                  <a:pt x="383805" y="252131"/>
                </a:cubicBezTo>
                <a:lnTo>
                  <a:pt x="383805" y="373148"/>
                </a:lnTo>
                <a:cubicBezTo>
                  <a:pt x="383805" y="379185"/>
                  <a:pt x="379744" y="383240"/>
                  <a:pt x="373698" y="383240"/>
                </a:cubicBezTo>
                <a:lnTo>
                  <a:pt x="252499" y="383240"/>
                </a:lnTo>
                <a:cubicBezTo>
                  <a:pt x="246453" y="383240"/>
                  <a:pt x="242392" y="379185"/>
                  <a:pt x="242392" y="373148"/>
                </a:cubicBezTo>
                <a:lnTo>
                  <a:pt x="242392" y="252131"/>
                </a:lnTo>
                <a:cubicBezTo>
                  <a:pt x="242392" y="246094"/>
                  <a:pt x="246453" y="242039"/>
                  <a:pt x="252499" y="242039"/>
                </a:cubicBezTo>
                <a:close/>
                <a:moveTo>
                  <a:pt x="70724" y="242039"/>
                </a:moveTo>
                <a:lnTo>
                  <a:pt x="202032" y="242039"/>
                </a:lnTo>
                <a:cubicBezTo>
                  <a:pt x="208078" y="242039"/>
                  <a:pt x="212049" y="246093"/>
                  <a:pt x="212049" y="252130"/>
                </a:cubicBezTo>
                <a:cubicBezTo>
                  <a:pt x="212049" y="258167"/>
                  <a:pt x="208078" y="262221"/>
                  <a:pt x="202032" y="262221"/>
                </a:cubicBezTo>
                <a:lnTo>
                  <a:pt x="70724" y="262221"/>
                </a:lnTo>
                <a:cubicBezTo>
                  <a:pt x="64677" y="262221"/>
                  <a:pt x="60616" y="258167"/>
                  <a:pt x="60616" y="252130"/>
                </a:cubicBezTo>
                <a:cubicBezTo>
                  <a:pt x="60616" y="246093"/>
                  <a:pt x="64677" y="242039"/>
                  <a:pt x="70724" y="242039"/>
                </a:cubicBezTo>
                <a:close/>
                <a:moveTo>
                  <a:pt x="70724" y="181565"/>
                </a:moveTo>
                <a:lnTo>
                  <a:pt x="373698" y="181565"/>
                </a:lnTo>
                <a:cubicBezTo>
                  <a:pt x="379745" y="181565"/>
                  <a:pt x="383806" y="185619"/>
                  <a:pt x="383806" y="191656"/>
                </a:cubicBezTo>
                <a:cubicBezTo>
                  <a:pt x="383806" y="197693"/>
                  <a:pt x="379745" y="201747"/>
                  <a:pt x="373698" y="201747"/>
                </a:cubicBezTo>
                <a:lnTo>
                  <a:pt x="70724" y="201747"/>
                </a:lnTo>
                <a:cubicBezTo>
                  <a:pt x="64677" y="201747"/>
                  <a:pt x="60616" y="197693"/>
                  <a:pt x="60616" y="191656"/>
                </a:cubicBezTo>
                <a:cubicBezTo>
                  <a:pt x="60616" y="185619"/>
                  <a:pt x="64677" y="181565"/>
                  <a:pt x="70724" y="181565"/>
                </a:cubicBezTo>
                <a:close/>
                <a:moveTo>
                  <a:pt x="70723" y="121020"/>
                </a:moveTo>
                <a:lnTo>
                  <a:pt x="252467" y="121020"/>
                </a:lnTo>
                <a:cubicBezTo>
                  <a:pt x="258513" y="121020"/>
                  <a:pt x="262574" y="125074"/>
                  <a:pt x="262574" y="131111"/>
                </a:cubicBezTo>
                <a:cubicBezTo>
                  <a:pt x="262574" y="137148"/>
                  <a:pt x="258513" y="141202"/>
                  <a:pt x="252467" y="141202"/>
                </a:cubicBezTo>
                <a:lnTo>
                  <a:pt x="70723" y="141202"/>
                </a:lnTo>
                <a:cubicBezTo>
                  <a:pt x="64677" y="141202"/>
                  <a:pt x="60616" y="137148"/>
                  <a:pt x="60616" y="131111"/>
                </a:cubicBezTo>
                <a:cubicBezTo>
                  <a:pt x="60616" y="125074"/>
                  <a:pt x="64677" y="121020"/>
                  <a:pt x="70723" y="121020"/>
                </a:cubicBezTo>
                <a:close/>
                <a:moveTo>
                  <a:pt x="323232" y="34328"/>
                </a:moveTo>
                <a:lnTo>
                  <a:pt x="323232" y="110914"/>
                </a:lnTo>
                <a:cubicBezTo>
                  <a:pt x="323232" y="117041"/>
                  <a:pt x="327202" y="121006"/>
                  <a:pt x="333248" y="121006"/>
                </a:cubicBezTo>
                <a:lnTo>
                  <a:pt x="410040" y="121006"/>
                </a:lnTo>
                <a:close/>
                <a:moveTo>
                  <a:pt x="30320" y="20183"/>
                </a:moveTo>
                <a:cubicBezTo>
                  <a:pt x="24274" y="20183"/>
                  <a:pt x="20213" y="25228"/>
                  <a:pt x="20213" y="30274"/>
                </a:cubicBezTo>
                <a:lnTo>
                  <a:pt x="20213" y="574754"/>
                </a:lnTo>
                <a:cubicBezTo>
                  <a:pt x="20213" y="580881"/>
                  <a:pt x="24274" y="584845"/>
                  <a:pt x="30320" y="584845"/>
                </a:cubicBezTo>
                <a:lnTo>
                  <a:pt x="414101" y="584845"/>
                </a:lnTo>
                <a:cubicBezTo>
                  <a:pt x="420147" y="584845"/>
                  <a:pt x="424208" y="580881"/>
                  <a:pt x="424208" y="574754"/>
                </a:cubicBezTo>
                <a:lnTo>
                  <a:pt x="424208" y="141188"/>
                </a:lnTo>
                <a:lnTo>
                  <a:pt x="333248" y="141188"/>
                </a:lnTo>
                <a:cubicBezTo>
                  <a:pt x="316103" y="141188"/>
                  <a:pt x="303018" y="128124"/>
                  <a:pt x="303018" y="110914"/>
                </a:cubicBezTo>
                <a:lnTo>
                  <a:pt x="303018" y="20183"/>
                </a:lnTo>
                <a:close/>
                <a:moveTo>
                  <a:pt x="30320" y="0"/>
                </a:moveTo>
                <a:lnTo>
                  <a:pt x="312493" y="0"/>
                </a:lnTo>
                <a:cubicBezTo>
                  <a:pt x="313396" y="0"/>
                  <a:pt x="314298" y="0"/>
                  <a:pt x="315201" y="180"/>
                </a:cubicBezTo>
                <a:cubicBezTo>
                  <a:pt x="318178" y="721"/>
                  <a:pt x="320525" y="2343"/>
                  <a:pt x="321878" y="4775"/>
                </a:cubicBezTo>
                <a:lnTo>
                  <a:pt x="439638" y="122357"/>
                </a:lnTo>
                <a:cubicBezTo>
                  <a:pt x="442075" y="123709"/>
                  <a:pt x="443699" y="126051"/>
                  <a:pt x="444241" y="129025"/>
                </a:cubicBezTo>
                <a:cubicBezTo>
                  <a:pt x="444421" y="129926"/>
                  <a:pt x="444421" y="130737"/>
                  <a:pt x="444331" y="131638"/>
                </a:cubicBezTo>
                <a:lnTo>
                  <a:pt x="444331" y="574754"/>
                </a:lnTo>
                <a:cubicBezTo>
                  <a:pt x="444331" y="591963"/>
                  <a:pt x="431246" y="605028"/>
                  <a:pt x="414101" y="605028"/>
                </a:cubicBezTo>
                <a:lnTo>
                  <a:pt x="30320" y="605028"/>
                </a:lnTo>
                <a:cubicBezTo>
                  <a:pt x="13175" y="605028"/>
                  <a:pt x="0" y="591963"/>
                  <a:pt x="0" y="574754"/>
                </a:cubicBezTo>
                <a:lnTo>
                  <a:pt x="0" y="30274"/>
                </a:lnTo>
                <a:cubicBezTo>
                  <a:pt x="0" y="13155"/>
                  <a:pt x="13175" y="0"/>
                  <a:pt x="30320" y="0"/>
                </a:cubicBezTo>
                <a:close/>
              </a:path>
            </a:pathLst>
          </a:custGeom>
          <a:solidFill>
            <a:srgbClr val="F9D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529DB2E-79DA-CD73-0BF5-08D49A093E37}"/>
              </a:ext>
            </a:extLst>
          </p:cNvPr>
          <p:cNvSpPr/>
          <p:nvPr/>
        </p:nvSpPr>
        <p:spPr>
          <a:xfrm>
            <a:off x="6163349" y="997394"/>
            <a:ext cx="665153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+mn-ea"/>
                <a:sym typeface="+mn-lt"/>
              </a:rPr>
              <a:t>勞權課辦理流程</a:t>
            </a:r>
            <a:endParaRPr lang="zh-TW" altLang="en-US" sz="7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9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41436" y="1378628"/>
            <a:ext cx="14131716" cy="1609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8800" b="1" dirty="0">
                <a:solidFill>
                  <a:srgbClr val="FFFFFF"/>
                </a:solidFill>
                <a:cs typeface="+mn-ea"/>
                <a:sym typeface="+mn-lt"/>
              </a:rPr>
              <a:t>種籽師資培訓、勞權課 </a:t>
            </a:r>
            <a:r>
              <a:rPr lang="en-US" sz="8800" b="1" dirty="0">
                <a:solidFill>
                  <a:srgbClr val="FFFFFF"/>
                </a:solidFill>
                <a:cs typeface="+mn-ea"/>
                <a:sym typeface="+mn-lt"/>
              </a:rPr>
              <a:t>FAQ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143664">
            <a:off x="-1188560" y="6236567"/>
            <a:ext cx="6346287" cy="60808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967957" flipH="1">
            <a:off x="13130273" y="6358383"/>
            <a:ext cx="6346287" cy="6080896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9CD9551E-855E-94F7-8772-0D770DDE2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6958665" y="10366444"/>
            <a:ext cx="6244341" cy="53247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536664" flipH="1">
            <a:off x="-13761946" y="-5642786"/>
            <a:ext cx="3068723" cy="4294650"/>
          </a:xfrm>
          <a:prstGeom prst="rect">
            <a:avLst/>
          </a:prstGeom>
        </p:spPr>
      </p:pic>
      <p:grpSp>
        <p:nvGrpSpPr>
          <p:cNvPr id="10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29B3091E-C2B1-EED8-DC6F-A02295E8B84F}"/>
              </a:ext>
            </a:extLst>
          </p:cNvPr>
          <p:cNvGrpSpPr>
            <a:grpSpLocks noChangeAspect="1"/>
          </p:cNvGrpSpPr>
          <p:nvPr/>
        </p:nvGrpSpPr>
        <p:grpSpPr>
          <a:xfrm>
            <a:off x="5648168" y="3327283"/>
            <a:ext cx="6138863" cy="4883150"/>
            <a:chOff x="3041650" y="984250"/>
            <a:chExt cx="6138863" cy="4883150"/>
          </a:xfrm>
        </p:grpSpPr>
        <p:sp>
          <p:nvSpPr>
            <p:cNvPr id="11" name="îśḻíḍé">
              <a:extLst>
                <a:ext uri="{FF2B5EF4-FFF2-40B4-BE49-F238E27FC236}">
                  <a16:creationId xmlns:a16="http://schemas.microsoft.com/office/drawing/2014/main" id="{CC2937B8-E8FC-AC88-357F-1A085EEC1A50}"/>
                </a:ext>
              </a:extLst>
            </p:cNvPr>
            <p:cNvSpPr/>
            <p:nvPr/>
          </p:nvSpPr>
          <p:spPr bwMode="auto">
            <a:xfrm>
              <a:off x="3041650" y="5264150"/>
              <a:ext cx="6115050" cy="603250"/>
            </a:xfrm>
            <a:prstGeom prst="ellipse">
              <a:avLst/>
            </a:prstGeom>
            <a:solidFill>
              <a:srgbClr val="EA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is1iďê">
              <a:extLst>
                <a:ext uri="{FF2B5EF4-FFF2-40B4-BE49-F238E27FC236}">
                  <a16:creationId xmlns:a16="http://schemas.microsoft.com/office/drawing/2014/main" id="{056AAD92-C797-6697-B857-38019AE30A11}"/>
                </a:ext>
              </a:extLst>
            </p:cNvPr>
            <p:cNvSpPr/>
            <p:nvPr/>
          </p:nvSpPr>
          <p:spPr bwMode="auto">
            <a:xfrm>
              <a:off x="5422900" y="2489200"/>
              <a:ext cx="352425" cy="376238"/>
            </a:xfrm>
            <a:custGeom>
              <a:avLst/>
              <a:gdLst>
                <a:gd name="T0" fmla="*/ 166 w 222"/>
                <a:gd name="T1" fmla="*/ 0 h 237"/>
                <a:gd name="T2" fmla="*/ 112 w 222"/>
                <a:gd name="T3" fmla="*/ 0 h 237"/>
                <a:gd name="T4" fmla="*/ 56 w 222"/>
                <a:gd name="T5" fmla="*/ 0 h 237"/>
                <a:gd name="T6" fmla="*/ 0 w 222"/>
                <a:gd name="T7" fmla="*/ 144 h 237"/>
                <a:gd name="T8" fmla="*/ 112 w 222"/>
                <a:gd name="T9" fmla="*/ 237 h 237"/>
                <a:gd name="T10" fmla="*/ 222 w 222"/>
                <a:gd name="T11" fmla="*/ 133 h 237"/>
                <a:gd name="T12" fmla="*/ 166 w 222"/>
                <a:gd name="T13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237">
                  <a:moveTo>
                    <a:pt x="166" y="0"/>
                  </a:moveTo>
                  <a:lnTo>
                    <a:pt x="112" y="0"/>
                  </a:lnTo>
                  <a:lnTo>
                    <a:pt x="56" y="0"/>
                  </a:lnTo>
                  <a:lnTo>
                    <a:pt x="0" y="144"/>
                  </a:lnTo>
                  <a:lnTo>
                    <a:pt x="112" y="237"/>
                  </a:lnTo>
                  <a:lnTo>
                    <a:pt x="222" y="133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ïşľiḑé">
              <a:extLst>
                <a:ext uri="{FF2B5EF4-FFF2-40B4-BE49-F238E27FC236}">
                  <a16:creationId xmlns:a16="http://schemas.microsoft.com/office/drawing/2014/main" id="{B5C4E218-E93F-9886-8D8F-24EF7519E64D}"/>
                </a:ext>
              </a:extLst>
            </p:cNvPr>
            <p:cNvSpPr/>
            <p:nvPr/>
          </p:nvSpPr>
          <p:spPr bwMode="auto">
            <a:xfrm>
              <a:off x="5287963" y="1838325"/>
              <a:ext cx="623888" cy="766763"/>
            </a:xfrm>
            <a:custGeom>
              <a:avLst/>
              <a:gdLst>
                <a:gd name="T0" fmla="*/ 189 w 189"/>
                <a:gd name="T1" fmla="*/ 105 h 233"/>
                <a:gd name="T2" fmla="*/ 94 w 189"/>
                <a:gd name="T3" fmla="*/ 6 h 233"/>
                <a:gd name="T4" fmla="*/ 0 w 189"/>
                <a:gd name="T5" fmla="*/ 105 h 233"/>
                <a:gd name="T6" fmla="*/ 15 w 189"/>
                <a:gd name="T7" fmla="*/ 188 h 233"/>
                <a:gd name="T8" fmla="*/ 94 w 189"/>
                <a:gd name="T9" fmla="*/ 233 h 233"/>
                <a:gd name="T10" fmla="*/ 174 w 189"/>
                <a:gd name="T11" fmla="*/ 188 h 233"/>
                <a:gd name="T12" fmla="*/ 189 w 189"/>
                <a:gd name="T13" fmla="*/ 10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233">
                  <a:moveTo>
                    <a:pt x="189" y="105"/>
                  </a:moveTo>
                  <a:cubicBezTo>
                    <a:pt x="189" y="2"/>
                    <a:pt x="94" y="6"/>
                    <a:pt x="94" y="6"/>
                  </a:cubicBezTo>
                  <a:cubicBezTo>
                    <a:pt x="94" y="6"/>
                    <a:pt x="0" y="0"/>
                    <a:pt x="0" y="105"/>
                  </a:cubicBezTo>
                  <a:cubicBezTo>
                    <a:pt x="0" y="105"/>
                    <a:pt x="0" y="165"/>
                    <a:pt x="15" y="188"/>
                  </a:cubicBezTo>
                  <a:cubicBezTo>
                    <a:pt x="34" y="218"/>
                    <a:pt x="70" y="233"/>
                    <a:pt x="94" y="233"/>
                  </a:cubicBezTo>
                  <a:cubicBezTo>
                    <a:pt x="119" y="233"/>
                    <a:pt x="155" y="220"/>
                    <a:pt x="174" y="188"/>
                  </a:cubicBezTo>
                  <a:cubicBezTo>
                    <a:pt x="189" y="163"/>
                    <a:pt x="189" y="105"/>
                    <a:pt x="189" y="105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îsḻîḓe">
              <a:extLst>
                <a:ext uri="{FF2B5EF4-FFF2-40B4-BE49-F238E27FC236}">
                  <a16:creationId xmlns:a16="http://schemas.microsoft.com/office/drawing/2014/main" id="{B0900B37-59FB-972C-3BC0-D0535AE614EB}"/>
                </a:ext>
              </a:extLst>
            </p:cNvPr>
            <p:cNvSpPr/>
            <p:nvPr/>
          </p:nvSpPr>
          <p:spPr bwMode="auto">
            <a:xfrm>
              <a:off x="5891213" y="2179638"/>
              <a:ext cx="73025" cy="171450"/>
            </a:xfrm>
            <a:custGeom>
              <a:avLst/>
              <a:gdLst>
                <a:gd name="T0" fmla="*/ 3 w 22"/>
                <a:gd name="T1" fmla="*/ 13 h 52"/>
                <a:gd name="T2" fmla="*/ 15 w 22"/>
                <a:gd name="T3" fmla="*/ 9 h 52"/>
                <a:gd name="T4" fmla="*/ 0 w 22"/>
                <a:gd name="T5" fmla="*/ 52 h 52"/>
                <a:gd name="T6" fmla="*/ 3 w 22"/>
                <a:gd name="T7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2">
                  <a:moveTo>
                    <a:pt x="3" y="13"/>
                  </a:moveTo>
                  <a:cubicBezTo>
                    <a:pt x="3" y="13"/>
                    <a:pt x="9" y="0"/>
                    <a:pt x="15" y="9"/>
                  </a:cubicBezTo>
                  <a:cubicBezTo>
                    <a:pt x="22" y="17"/>
                    <a:pt x="21" y="52"/>
                    <a:pt x="0" y="52"/>
                  </a:cubicBezTo>
                  <a:cubicBezTo>
                    <a:pt x="0" y="52"/>
                    <a:pt x="3" y="21"/>
                    <a:pt x="3" y="13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ïšlïďê">
              <a:extLst>
                <a:ext uri="{FF2B5EF4-FFF2-40B4-BE49-F238E27FC236}">
                  <a16:creationId xmlns:a16="http://schemas.microsoft.com/office/drawing/2014/main" id="{441B8360-1FB3-C2B3-0623-BC0263260645}"/>
                </a:ext>
              </a:extLst>
            </p:cNvPr>
            <p:cNvSpPr/>
            <p:nvPr/>
          </p:nvSpPr>
          <p:spPr bwMode="auto">
            <a:xfrm>
              <a:off x="5900738" y="2222500"/>
              <a:ext cx="42863" cy="88900"/>
            </a:xfrm>
            <a:custGeom>
              <a:avLst/>
              <a:gdLst>
                <a:gd name="T0" fmla="*/ 0 w 13"/>
                <a:gd name="T1" fmla="*/ 13 h 27"/>
                <a:gd name="T2" fmla="*/ 9 w 13"/>
                <a:gd name="T3" fmla="*/ 7 h 27"/>
                <a:gd name="T4" fmla="*/ 4 w 13"/>
                <a:gd name="T5" fmla="*/ 27 h 27"/>
                <a:gd name="T6" fmla="*/ 0 w 13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7">
                  <a:moveTo>
                    <a:pt x="0" y="13"/>
                  </a:moveTo>
                  <a:cubicBezTo>
                    <a:pt x="0" y="13"/>
                    <a:pt x="4" y="0"/>
                    <a:pt x="9" y="7"/>
                  </a:cubicBezTo>
                  <a:cubicBezTo>
                    <a:pt x="13" y="13"/>
                    <a:pt x="11" y="21"/>
                    <a:pt x="4" y="27"/>
                  </a:cubicBezTo>
                  <a:cubicBezTo>
                    <a:pt x="4" y="27"/>
                    <a:pt x="7" y="4"/>
                    <a:pt x="0" y="13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ïşľïdé">
              <a:extLst>
                <a:ext uri="{FF2B5EF4-FFF2-40B4-BE49-F238E27FC236}">
                  <a16:creationId xmlns:a16="http://schemas.microsoft.com/office/drawing/2014/main" id="{8E60D73A-92B8-E1A7-53E9-A34DCF9C6A91}"/>
                </a:ext>
              </a:extLst>
            </p:cNvPr>
            <p:cNvSpPr/>
            <p:nvPr/>
          </p:nvSpPr>
          <p:spPr bwMode="auto">
            <a:xfrm>
              <a:off x="5229225" y="2179638"/>
              <a:ext cx="74613" cy="171450"/>
            </a:xfrm>
            <a:custGeom>
              <a:avLst/>
              <a:gdLst>
                <a:gd name="T0" fmla="*/ 19 w 23"/>
                <a:gd name="T1" fmla="*/ 13 h 52"/>
                <a:gd name="T2" fmla="*/ 6 w 23"/>
                <a:gd name="T3" fmla="*/ 9 h 52"/>
                <a:gd name="T4" fmla="*/ 23 w 23"/>
                <a:gd name="T5" fmla="*/ 52 h 52"/>
                <a:gd name="T6" fmla="*/ 19 w 23"/>
                <a:gd name="T7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2">
                  <a:moveTo>
                    <a:pt x="19" y="13"/>
                  </a:moveTo>
                  <a:cubicBezTo>
                    <a:pt x="19" y="13"/>
                    <a:pt x="13" y="0"/>
                    <a:pt x="6" y="9"/>
                  </a:cubicBezTo>
                  <a:cubicBezTo>
                    <a:pt x="0" y="17"/>
                    <a:pt x="2" y="52"/>
                    <a:pt x="23" y="52"/>
                  </a:cubicBezTo>
                  <a:cubicBezTo>
                    <a:pt x="23" y="52"/>
                    <a:pt x="19" y="21"/>
                    <a:pt x="19" y="13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iSliḑe">
              <a:extLst>
                <a:ext uri="{FF2B5EF4-FFF2-40B4-BE49-F238E27FC236}">
                  <a16:creationId xmlns:a16="http://schemas.microsoft.com/office/drawing/2014/main" id="{02429264-16B0-BEBC-3B94-E8F33EB225DD}"/>
                </a:ext>
              </a:extLst>
            </p:cNvPr>
            <p:cNvSpPr/>
            <p:nvPr/>
          </p:nvSpPr>
          <p:spPr bwMode="auto">
            <a:xfrm>
              <a:off x="5248275" y="2222500"/>
              <a:ext cx="42863" cy="88900"/>
            </a:xfrm>
            <a:custGeom>
              <a:avLst/>
              <a:gdLst>
                <a:gd name="T0" fmla="*/ 13 w 13"/>
                <a:gd name="T1" fmla="*/ 13 h 27"/>
                <a:gd name="T2" fmla="*/ 4 w 13"/>
                <a:gd name="T3" fmla="*/ 7 h 27"/>
                <a:gd name="T4" fmla="*/ 8 w 13"/>
                <a:gd name="T5" fmla="*/ 27 h 27"/>
                <a:gd name="T6" fmla="*/ 13 w 13"/>
                <a:gd name="T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7">
                  <a:moveTo>
                    <a:pt x="13" y="13"/>
                  </a:moveTo>
                  <a:cubicBezTo>
                    <a:pt x="13" y="13"/>
                    <a:pt x="8" y="0"/>
                    <a:pt x="4" y="7"/>
                  </a:cubicBezTo>
                  <a:cubicBezTo>
                    <a:pt x="0" y="13"/>
                    <a:pt x="2" y="21"/>
                    <a:pt x="8" y="27"/>
                  </a:cubicBezTo>
                  <a:cubicBezTo>
                    <a:pt x="8" y="27"/>
                    <a:pt x="6" y="4"/>
                    <a:pt x="13" y="13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iṧlîḋe">
              <a:extLst>
                <a:ext uri="{FF2B5EF4-FFF2-40B4-BE49-F238E27FC236}">
                  <a16:creationId xmlns:a16="http://schemas.microsoft.com/office/drawing/2014/main" id="{666D80C5-70B2-2A9A-C6BB-EE77321E8E20}"/>
                </a:ext>
              </a:extLst>
            </p:cNvPr>
            <p:cNvSpPr/>
            <p:nvPr/>
          </p:nvSpPr>
          <p:spPr bwMode="auto">
            <a:xfrm>
              <a:off x="5564188" y="2325688"/>
              <a:ext cx="73025" cy="46038"/>
            </a:xfrm>
            <a:prstGeom prst="ellipse">
              <a:avLst/>
            </a:pr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íṥlîdè">
              <a:extLst>
                <a:ext uri="{FF2B5EF4-FFF2-40B4-BE49-F238E27FC236}">
                  <a16:creationId xmlns:a16="http://schemas.microsoft.com/office/drawing/2014/main" id="{DE153B1D-8BF0-6934-954A-8A3BB416040F}"/>
                </a:ext>
              </a:extLst>
            </p:cNvPr>
            <p:cNvSpPr/>
            <p:nvPr/>
          </p:nvSpPr>
          <p:spPr bwMode="auto">
            <a:xfrm>
              <a:off x="5746750" y="2219325"/>
              <a:ext cx="58738" cy="79375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ísļïḑé">
              <a:extLst>
                <a:ext uri="{FF2B5EF4-FFF2-40B4-BE49-F238E27FC236}">
                  <a16:creationId xmlns:a16="http://schemas.microsoft.com/office/drawing/2014/main" id="{E187A9A0-06E3-BCD1-E72D-0153D081A481}"/>
                </a:ext>
              </a:extLst>
            </p:cNvPr>
            <p:cNvSpPr/>
            <p:nvPr/>
          </p:nvSpPr>
          <p:spPr bwMode="auto">
            <a:xfrm>
              <a:off x="5407025" y="2219325"/>
              <a:ext cx="55563" cy="79375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ísliḋê">
              <a:extLst>
                <a:ext uri="{FF2B5EF4-FFF2-40B4-BE49-F238E27FC236}">
                  <a16:creationId xmlns:a16="http://schemas.microsoft.com/office/drawing/2014/main" id="{83C0836F-133A-6EC1-54A2-7339A8BBB998}"/>
                </a:ext>
              </a:extLst>
            </p:cNvPr>
            <p:cNvSpPr/>
            <p:nvPr/>
          </p:nvSpPr>
          <p:spPr bwMode="auto">
            <a:xfrm>
              <a:off x="5722938" y="2147888"/>
              <a:ext cx="106363" cy="28575"/>
            </a:xfrm>
            <a:custGeom>
              <a:avLst/>
              <a:gdLst>
                <a:gd name="T0" fmla="*/ 0 w 32"/>
                <a:gd name="T1" fmla="*/ 6 h 9"/>
                <a:gd name="T2" fmla="*/ 4 w 32"/>
                <a:gd name="T3" fmla="*/ 2 h 9"/>
                <a:gd name="T4" fmla="*/ 10 w 32"/>
                <a:gd name="T5" fmla="*/ 0 h 9"/>
                <a:gd name="T6" fmla="*/ 16 w 32"/>
                <a:gd name="T7" fmla="*/ 0 h 9"/>
                <a:gd name="T8" fmla="*/ 23 w 32"/>
                <a:gd name="T9" fmla="*/ 1 h 9"/>
                <a:gd name="T10" fmla="*/ 28 w 32"/>
                <a:gd name="T11" fmla="*/ 5 h 9"/>
                <a:gd name="T12" fmla="*/ 32 w 32"/>
                <a:gd name="T13" fmla="*/ 9 h 9"/>
                <a:gd name="T14" fmla="*/ 26 w 32"/>
                <a:gd name="T15" fmla="*/ 8 h 9"/>
                <a:gd name="T16" fmla="*/ 22 w 32"/>
                <a:gd name="T17" fmla="*/ 7 h 9"/>
                <a:gd name="T18" fmla="*/ 19 w 32"/>
                <a:gd name="T19" fmla="*/ 7 h 9"/>
                <a:gd name="T20" fmla="*/ 16 w 32"/>
                <a:gd name="T21" fmla="*/ 6 h 9"/>
                <a:gd name="T22" fmla="*/ 5 w 32"/>
                <a:gd name="T23" fmla="*/ 6 h 9"/>
                <a:gd name="T24" fmla="*/ 0 w 32"/>
                <a:gd name="T25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9">
                  <a:moveTo>
                    <a:pt x="0" y="6"/>
                  </a:moveTo>
                  <a:cubicBezTo>
                    <a:pt x="0" y="6"/>
                    <a:pt x="1" y="4"/>
                    <a:pt x="4" y="2"/>
                  </a:cubicBezTo>
                  <a:cubicBezTo>
                    <a:pt x="6" y="1"/>
                    <a:pt x="8" y="1"/>
                    <a:pt x="10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2"/>
                    <a:pt x="27" y="3"/>
                    <a:pt x="28" y="5"/>
                  </a:cubicBezTo>
                  <a:cubicBezTo>
                    <a:pt x="31" y="7"/>
                    <a:pt x="32" y="9"/>
                    <a:pt x="32" y="9"/>
                  </a:cubicBezTo>
                  <a:cubicBezTo>
                    <a:pt x="32" y="9"/>
                    <a:pt x="29" y="9"/>
                    <a:pt x="26" y="8"/>
                  </a:cubicBezTo>
                  <a:cubicBezTo>
                    <a:pt x="25" y="8"/>
                    <a:pt x="23" y="7"/>
                    <a:pt x="22" y="7"/>
                  </a:cubicBezTo>
                  <a:cubicBezTo>
                    <a:pt x="21" y="7"/>
                    <a:pt x="20" y="7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2" y="6"/>
                    <a:pt x="8" y="6"/>
                    <a:pt x="5" y="6"/>
                  </a:cubicBezTo>
                  <a:cubicBezTo>
                    <a:pt x="2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8435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íšḻïdé">
              <a:extLst>
                <a:ext uri="{FF2B5EF4-FFF2-40B4-BE49-F238E27FC236}">
                  <a16:creationId xmlns:a16="http://schemas.microsoft.com/office/drawing/2014/main" id="{A392DEEC-E264-C4A8-C13A-CB5D5EB96B7E}"/>
                </a:ext>
              </a:extLst>
            </p:cNvPr>
            <p:cNvSpPr/>
            <p:nvPr/>
          </p:nvSpPr>
          <p:spPr bwMode="auto">
            <a:xfrm>
              <a:off x="5373688" y="2147888"/>
              <a:ext cx="104775" cy="28575"/>
            </a:xfrm>
            <a:custGeom>
              <a:avLst/>
              <a:gdLst>
                <a:gd name="T0" fmla="*/ 32 w 32"/>
                <a:gd name="T1" fmla="*/ 6 h 9"/>
                <a:gd name="T2" fmla="*/ 27 w 32"/>
                <a:gd name="T3" fmla="*/ 2 h 9"/>
                <a:gd name="T4" fmla="*/ 21 w 32"/>
                <a:gd name="T5" fmla="*/ 0 h 9"/>
                <a:gd name="T6" fmla="*/ 15 w 32"/>
                <a:gd name="T7" fmla="*/ 0 h 9"/>
                <a:gd name="T8" fmla="*/ 8 w 32"/>
                <a:gd name="T9" fmla="*/ 1 h 9"/>
                <a:gd name="T10" fmla="*/ 3 w 32"/>
                <a:gd name="T11" fmla="*/ 5 h 9"/>
                <a:gd name="T12" fmla="*/ 0 w 32"/>
                <a:gd name="T13" fmla="*/ 9 h 9"/>
                <a:gd name="T14" fmla="*/ 5 w 32"/>
                <a:gd name="T15" fmla="*/ 8 h 9"/>
                <a:gd name="T16" fmla="*/ 10 w 32"/>
                <a:gd name="T17" fmla="*/ 7 h 9"/>
                <a:gd name="T18" fmla="*/ 12 w 32"/>
                <a:gd name="T19" fmla="*/ 7 h 9"/>
                <a:gd name="T20" fmla="*/ 15 w 32"/>
                <a:gd name="T21" fmla="*/ 6 h 9"/>
                <a:gd name="T22" fmla="*/ 26 w 32"/>
                <a:gd name="T23" fmla="*/ 6 h 9"/>
                <a:gd name="T24" fmla="*/ 32 w 32"/>
                <a:gd name="T25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9">
                  <a:moveTo>
                    <a:pt x="32" y="6"/>
                  </a:moveTo>
                  <a:cubicBezTo>
                    <a:pt x="32" y="6"/>
                    <a:pt x="30" y="4"/>
                    <a:pt x="27" y="2"/>
                  </a:cubicBezTo>
                  <a:cubicBezTo>
                    <a:pt x="25" y="1"/>
                    <a:pt x="24" y="1"/>
                    <a:pt x="21" y="0"/>
                  </a:cubicBezTo>
                  <a:cubicBezTo>
                    <a:pt x="19" y="0"/>
                    <a:pt x="17" y="0"/>
                    <a:pt x="15" y="0"/>
                  </a:cubicBezTo>
                  <a:cubicBezTo>
                    <a:pt x="12" y="0"/>
                    <a:pt x="10" y="0"/>
                    <a:pt x="8" y="1"/>
                  </a:cubicBezTo>
                  <a:cubicBezTo>
                    <a:pt x="6" y="2"/>
                    <a:pt x="4" y="3"/>
                    <a:pt x="3" y="5"/>
                  </a:cubicBezTo>
                  <a:cubicBezTo>
                    <a:pt x="0" y="7"/>
                    <a:pt x="0" y="9"/>
                    <a:pt x="0" y="9"/>
                  </a:cubicBezTo>
                  <a:cubicBezTo>
                    <a:pt x="0" y="9"/>
                    <a:pt x="2" y="9"/>
                    <a:pt x="5" y="8"/>
                  </a:cubicBezTo>
                  <a:cubicBezTo>
                    <a:pt x="6" y="8"/>
                    <a:pt x="8" y="7"/>
                    <a:pt x="10" y="7"/>
                  </a:cubicBezTo>
                  <a:cubicBezTo>
                    <a:pt x="11" y="7"/>
                    <a:pt x="11" y="7"/>
                    <a:pt x="12" y="7"/>
                  </a:cubicBezTo>
                  <a:cubicBezTo>
                    <a:pt x="13" y="6"/>
                    <a:pt x="14" y="6"/>
                    <a:pt x="15" y="6"/>
                  </a:cubicBezTo>
                  <a:cubicBezTo>
                    <a:pt x="19" y="6"/>
                    <a:pt x="23" y="6"/>
                    <a:pt x="26" y="6"/>
                  </a:cubicBezTo>
                  <a:cubicBezTo>
                    <a:pt x="29" y="6"/>
                    <a:pt x="32" y="6"/>
                    <a:pt x="32" y="6"/>
                  </a:cubicBezTo>
                  <a:close/>
                </a:path>
              </a:pathLst>
            </a:custGeom>
            <a:solidFill>
              <a:srgbClr val="8435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îṣļïḑê">
              <a:extLst>
                <a:ext uri="{FF2B5EF4-FFF2-40B4-BE49-F238E27FC236}">
                  <a16:creationId xmlns:a16="http://schemas.microsoft.com/office/drawing/2014/main" id="{B8728C24-463E-8096-F50D-0F4AC2465704}"/>
                </a:ext>
              </a:extLst>
            </p:cNvPr>
            <p:cNvSpPr/>
            <p:nvPr/>
          </p:nvSpPr>
          <p:spPr bwMode="auto">
            <a:xfrm>
              <a:off x="5551488" y="2433638"/>
              <a:ext cx="95250" cy="17463"/>
            </a:xfrm>
            <a:custGeom>
              <a:avLst/>
              <a:gdLst>
                <a:gd name="T0" fmla="*/ 4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4 w 29"/>
                <a:gd name="T7" fmla="*/ 0 h 5"/>
                <a:gd name="T8" fmla="*/ 4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4" y="5"/>
                  </a:moveTo>
                  <a:cubicBezTo>
                    <a:pt x="11" y="5"/>
                    <a:pt x="19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9" y="0"/>
                    <a:pt x="11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ïsļiḑè">
              <a:extLst>
                <a:ext uri="{FF2B5EF4-FFF2-40B4-BE49-F238E27FC236}">
                  <a16:creationId xmlns:a16="http://schemas.microsoft.com/office/drawing/2014/main" id="{8CE7F113-3EBE-922C-A333-84DA3069D6B9}"/>
                </a:ext>
              </a:extLst>
            </p:cNvPr>
            <p:cNvSpPr/>
            <p:nvPr/>
          </p:nvSpPr>
          <p:spPr bwMode="auto">
            <a:xfrm>
              <a:off x="5997575" y="2825750"/>
              <a:ext cx="939800" cy="530225"/>
            </a:xfrm>
            <a:custGeom>
              <a:avLst/>
              <a:gdLst>
                <a:gd name="T0" fmla="*/ 6 w 285"/>
                <a:gd name="T1" fmla="*/ 38 h 161"/>
                <a:gd name="T2" fmla="*/ 51 w 285"/>
                <a:gd name="T3" fmla="*/ 105 h 161"/>
                <a:gd name="T4" fmla="*/ 258 w 285"/>
                <a:gd name="T5" fmla="*/ 156 h 161"/>
                <a:gd name="T6" fmla="*/ 258 w 285"/>
                <a:gd name="T7" fmla="*/ 114 h 161"/>
                <a:gd name="T8" fmla="*/ 81 w 285"/>
                <a:gd name="T9" fmla="*/ 75 h 161"/>
                <a:gd name="T10" fmla="*/ 52 w 285"/>
                <a:gd name="T11" fmla="*/ 41 h 161"/>
                <a:gd name="T12" fmla="*/ 49 w 285"/>
                <a:gd name="T13" fmla="*/ 34 h 161"/>
                <a:gd name="T14" fmla="*/ 49 w 285"/>
                <a:gd name="T15" fmla="*/ 35 h 161"/>
                <a:gd name="T16" fmla="*/ 48 w 285"/>
                <a:gd name="T17" fmla="*/ 32 h 161"/>
                <a:gd name="T18" fmla="*/ 47 w 285"/>
                <a:gd name="T19" fmla="*/ 27 h 161"/>
                <a:gd name="T20" fmla="*/ 6 w 285"/>
                <a:gd name="T21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5" h="161">
                  <a:moveTo>
                    <a:pt x="6" y="38"/>
                  </a:moveTo>
                  <a:cubicBezTo>
                    <a:pt x="12" y="64"/>
                    <a:pt x="31" y="88"/>
                    <a:pt x="51" y="105"/>
                  </a:cubicBezTo>
                  <a:cubicBezTo>
                    <a:pt x="107" y="153"/>
                    <a:pt x="187" y="161"/>
                    <a:pt x="258" y="156"/>
                  </a:cubicBezTo>
                  <a:cubicBezTo>
                    <a:pt x="285" y="154"/>
                    <a:pt x="285" y="112"/>
                    <a:pt x="258" y="114"/>
                  </a:cubicBezTo>
                  <a:cubicBezTo>
                    <a:pt x="199" y="119"/>
                    <a:pt x="128" y="115"/>
                    <a:pt x="81" y="75"/>
                  </a:cubicBezTo>
                  <a:cubicBezTo>
                    <a:pt x="67" y="63"/>
                    <a:pt x="60" y="55"/>
                    <a:pt x="52" y="41"/>
                  </a:cubicBezTo>
                  <a:cubicBezTo>
                    <a:pt x="51" y="38"/>
                    <a:pt x="50" y="36"/>
                    <a:pt x="49" y="34"/>
                  </a:cubicBezTo>
                  <a:cubicBezTo>
                    <a:pt x="47" y="30"/>
                    <a:pt x="51" y="39"/>
                    <a:pt x="49" y="35"/>
                  </a:cubicBezTo>
                  <a:cubicBezTo>
                    <a:pt x="49" y="34"/>
                    <a:pt x="48" y="33"/>
                    <a:pt x="48" y="32"/>
                  </a:cubicBezTo>
                  <a:cubicBezTo>
                    <a:pt x="48" y="30"/>
                    <a:pt x="47" y="28"/>
                    <a:pt x="47" y="27"/>
                  </a:cubicBezTo>
                  <a:cubicBezTo>
                    <a:pt x="40" y="0"/>
                    <a:pt x="0" y="12"/>
                    <a:pt x="6" y="38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îṡḻïḓe">
              <a:extLst>
                <a:ext uri="{FF2B5EF4-FFF2-40B4-BE49-F238E27FC236}">
                  <a16:creationId xmlns:a16="http://schemas.microsoft.com/office/drawing/2014/main" id="{A646A935-702E-E7AD-013B-3A9ACD78262D}"/>
                </a:ext>
              </a:extLst>
            </p:cNvPr>
            <p:cNvSpPr/>
            <p:nvPr/>
          </p:nvSpPr>
          <p:spPr bwMode="auto">
            <a:xfrm>
              <a:off x="5186363" y="2654300"/>
              <a:ext cx="830263" cy="1074738"/>
            </a:xfrm>
            <a:custGeom>
              <a:avLst/>
              <a:gdLst>
                <a:gd name="T0" fmla="*/ 173 w 252"/>
                <a:gd name="T1" fmla="*/ 0 h 326"/>
                <a:gd name="T2" fmla="*/ 126 w 252"/>
                <a:gd name="T3" fmla="*/ 32 h 326"/>
                <a:gd name="T4" fmla="*/ 126 w 252"/>
                <a:gd name="T5" fmla="*/ 32 h 326"/>
                <a:gd name="T6" fmla="*/ 126 w 252"/>
                <a:gd name="T7" fmla="*/ 32 h 326"/>
                <a:gd name="T8" fmla="*/ 126 w 252"/>
                <a:gd name="T9" fmla="*/ 32 h 326"/>
                <a:gd name="T10" fmla="*/ 126 w 252"/>
                <a:gd name="T11" fmla="*/ 32 h 326"/>
                <a:gd name="T12" fmla="*/ 125 w 252"/>
                <a:gd name="T13" fmla="*/ 32 h 326"/>
                <a:gd name="T14" fmla="*/ 125 w 252"/>
                <a:gd name="T15" fmla="*/ 32 h 326"/>
                <a:gd name="T16" fmla="*/ 79 w 252"/>
                <a:gd name="T17" fmla="*/ 0 h 326"/>
                <a:gd name="T18" fmla="*/ 0 w 252"/>
                <a:gd name="T19" fmla="*/ 16 h 326"/>
                <a:gd name="T20" fmla="*/ 6 w 252"/>
                <a:gd name="T21" fmla="*/ 326 h 326"/>
                <a:gd name="T22" fmla="*/ 245 w 252"/>
                <a:gd name="T23" fmla="*/ 326 h 326"/>
                <a:gd name="T24" fmla="*/ 252 w 252"/>
                <a:gd name="T25" fmla="*/ 16 h 326"/>
                <a:gd name="T26" fmla="*/ 173 w 252"/>
                <a:gd name="T27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2" h="326">
                  <a:moveTo>
                    <a:pt x="173" y="0"/>
                  </a:moveTo>
                  <a:cubicBezTo>
                    <a:pt x="166" y="31"/>
                    <a:pt x="129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2" y="32"/>
                    <a:pt x="87" y="31"/>
                    <a:pt x="79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" y="326"/>
                    <a:pt x="6" y="326"/>
                    <a:pt x="6" y="326"/>
                  </a:cubicBezTo>
                  <a:cubicBezTo>
                    <a:pt x="245" y="326"/>
                    <a:pt x="245" y="326"/>
                    <a:pt x="245" y="326"/>
                  </a:cubicBezTo>
                  <a:cubicBezTo>
                    <a:pt x="252" y="16"/>
                    <a:pt x="252" y="16"/>
                    <a:pt x="252" y="16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ïśľîḓè">
              <a:extLst>
                <a:ext uri="{FF2B5EF4-FFF2-40B4-BE49-F238E27FC236}">
                  <a16:creationId xmlns:a16="http://schemas.microsoft.com/office/drawing/2014/main" id="{6A3B1FBD-33BA-9B74-28B4-5065B52AAD34}"/>
                </a:ext>
              </a:extLst>
            </p:cNvPr>
            <p:cNvSpPr/>
            <p:nvPr/>
          </p:nvSpPr>
          <p:spPr bwMode="auto">
            <a:xfrm>
              <a:off x="4987925" y="5448300"/>
              <a:ext cx="404813" cy="155575"/>
            </a:xfrm>
            <a:custGeom>
              <a:avLst/>
              <a:gdLst>
                <a:gd name="T0" fmla="*/ 115 w 123"/>
                <a:gd name="T1" fmla="*/ 0 h 47"/>
                <a:gd name="T2" fmla="*/ 59 w 123"/>
                <a:gd name="T3" fmla="*/ 0 h 47"/>
                <a:gd name="T4" fmla="*/ 0 w 123"/>
                <a:gd name="T5" fmla="*/ 42 h 47"/>
                <a:gd name="T6" fmla="*/ 0 w 123"/>
                <a:gd name="T7" fmla="*/ 47 h 47"/>
                <a:gd name="T8" fmla="*/ 119 w 123"/>
                <a:gd name="T9" fmla="*/ 47 h 47"/>
                <a:gd name="T10" fmla="*/ 115 w 123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115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" y="30"/>
                    <a:pt x="0" y="42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7"/>
                    <a:pt x="123" y="12"/>
                    <a:pt x="115" y="0"/>
                  </a:cubicBez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ïṧļíḋè">
              <a:extLst>
                <a:ext uri="{FF2B5EF4-FFF2-40B4-BE49-F238E27FC236}">
                  <a16:creationId xmlns:a16="http://schemas.microsoft.com/office/drawing/2014/main" id="{166C8995-0EA7-C3DD-41C2-8BC83AEF0213}"/>
                </a:ext>
              </a:extLst>
            </p:cNvPr>
            <p:cNvSpPr/>
            <p:nvPr/>
          </p:nvSpPr>
          <p:spPr bwMode="auto">
            <a:xfrm>
              <a:off x="4987925" y="5603875"/>
              <a:ext cx="392113" cy="25400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íṩľîdè">
              <a:extLst>
                <a:ext uri="{FF2B5EF4-FFF2-40B4-BE49-F238E27FC236}">
                  <a16:creationId xmlns:a16="http://schemas.microsoft.com/office/drawing/2014/main" id="{2010EE35-20E9-F6AF-AF3E-BAEE68512417}"/>
                </a:ext>
              </a:extLst>
            </p:cNvPr>
            <p:cNvSpPr/>
            <p:nvPr/>
          </p:nvSpPr>
          <p:spPr bwMode="auto">
            <a:xfrm>
              <a:off x="5795963" y="5448300"/>
              <a:ext cx="404813" cy="155575"/>
            </a:xfrm>
            <a:custGeom>
              <a:avLst/>
              <a:gdLst>
                <a:gd name="T0" fmla="*/ 8 w 123"/>
                <a:gd name="T1" fmla="*/ 0 h 47"/>
                <a:gd name="T2" fmla="*/ 64 w 123"/>
                <a:gd name="T3" fmla="*/ 0 h 47"/>
                <a:gd name="T4" fmla="*/ 123 w 123"/>
                <a:gd name="T5" fmla="*/ 42 h 47"/>
                <a:gd name="T6" fmla="*/ 123 w 123"/>
                <a:gd name="T7" fmla="*/ 47 h 47"/>
                <a:gd name="T8" fmla="*/ 4 w 123"/>
                <a:gd name="T9" fmla="*/ 47 h 47"/>
                <a:gd name="T10" fmla="*/ 8 w 123"/>
                <a:gd name="T1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8" y="0"/>
                  </a:move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117" y="30"/>
                    <a:pt x="123" y="42"/>
                  </a:cubicBezTo>
                  <a:cubicBezTo>
                    <a:pt x="123" y="47"/>
                    <a:pt x="123" y="47"/>
                    <a:pt x="123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0" y="12"/>
                    <a:pt x="8" y="0"/>
                  </a:cubicBez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ïṡļîdè">
              <a:extLst>
                <a:ext uri="{FF2B5EF4-FFF2-40B4-BE49-F238E27FC236}">
                  <a16:creationId xmlns:a16="http://schemas.microsoft.com/office/drawing/2014/main" id="{08996C30-3057-0102-0F57-4F665E8B2058}"/>
                </a:ext>
              </a:extLst>
            </p:cNvPr>
            <p:cNvSpPr/>
            <p:nvPr/>
          </p:nvSpPr>
          <p:spPr bwMode="auto">
            <a:xfrm>
              <a:off x="5808663" y="5603875"/>
              <a:ext cx="392113" cy="25400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iṡļïḑê">
              <a:extLst>
                <a:ext uri="{FF2B5EF4-FFF2-40B4-BE49-F238E27FC236}">
                  <a16:creationId xmlns:a16="http://schemas.microsoft.com/office/drawing/2014/main" id="{87D57292-B607-24FE-76DE-BDBBF804D6F4}"/>
                </a:ext>
              </a:extLst>
            </p:cNvPr>
            <p:cNvSpPr/>
            <p:nvPr/>
          </p:nvSpPr>
          <p:spPr bwMode="auto">
            <a:xfrm>
              <a:off x="5153025" y="3729038"/>
              <a:ext cx="887413" cy="1733550"/>
            </a:xfrm>
            <a:custGeom>
              <a:avLst/>
              <a:gdLst>
                <a:gd name="T0" fmla="*/ 255 w 269"/>
                <a:gd name="T1" fmla="*/ 0 h 526"/>
                <a:gd name="T2" fmla="*/ 136 w 269"/>
                <a:gd name="T3" fmla="*/ 0 h 526"/>
                <a:gd name="T4" fmla="*/ 133 w 269"/>
                <a:gd name="T5" fmla="*/ 0 h 526"/>
                <a:gd name="T6" fmla="*/ 15 w 269"/>
                <a:gd name="T7" fmla="*/ 0 h 526"/>
                <a:gd name="T8" fmla="*/ 0 w 269"/>
                <a:gd name="T9" fmla="*/ 526 h 526"/>
                <a:gd name="T10" fmla="*/ 72 w 269"/>
                <a:gd name="T11" fmla="*/ 526 h 526"/>
                <a:gd name="T12" fmla="*/ 134 w 269"/>
                <a:gd name="T13" fmla="*/ 79 h 526"/>
                <a:gd name="T14" fmla="*/ 197 w 269"/>
                <a:gd name="T15" fmla="*/ 526 h 526"/>
                <a:gd name="T16" fmla="*/ 269 w 269"/>
                <a:gd name="T17" fmla="*/ 526 h 526"/>
                <a:gd name="T18" fmla="*/ 255 w 269"/>
                <a:gd name="T1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526">
                  <a:moveTo>
                    <a:pt x="255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72" y="526"/>
                    <a:pt x="72" y="526"/>
                    <a:pt x="72" y="526"/>
                  </a:cubicBezTo>
                  <a:cubicBezTo>
                    <a:pt x="72" y="526"/>
                    <a:pt x="92" y="89"/>
                    <a:pt x="134" y="79"/>
                  </a:cubicBezTo>
                  <a:cubicBezTo>
                    <a:pt x="176" y="89"/>
                    <a:pt x="197" y="526"/>
                    <a:pt x="197" y="526"/>
                  </a:cubicBezTo>
                  <a:cubicBezTo>
                    <a:pt x="269" y="526"/>
                    <a:pt x="269" y="526"/>
                    <a:pt x="269" y="526"/>
                  </a:cubicBezTo>
                  <a:lnTo>
                    <a:pt x="255" y="0"/>
                  </a:ln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ïṩ1ïďê">
              <a:extLst>
                <a:ext uri="{FF2B5EF4-FFF2-40B4-BE49-F238E27FC236}">
                  <a16:creationId xmlns:a16="http://schemas.microsoft.com/office/drawing/2014/main" id="{95C6144C-FC64-9353-830A-997B614565E3}"/>
                </a:ext>
              </a:extLst>
            </p:cNvPr>
            <p:cNvSpPr/>
            <p:nvPr/>
          </p:nvSpPr>
          <p:spPr bwMode="auto">
            <a:xfrm>
              <a:off x="5994400" y="2706688"/>
              <a:ext cx="711200" cy="709613"/>
            </a:xfrm>
            <a:custGeom>
              <a:avLst/>
              <a:gdLst>
                <a:gd name="T0" fmla="*/ 7 w 216"/>
                <a:gd name="T1" fmla="*/ 0 h 215"/>
                <a:gd name="T2" fmla="*/ 68 w 216"/>
                <a:gd name="T3" fmla="*/ 55 h 215"/>
                <a:gd name="T4" fmla="*/ 216 w 216"/>
                <a:gd name="T5" fmla="*/ 134 h 215"/>
                <a:gd name="T6" fmla="*/ 204 w 216"/>
                <a:gd name="T7" fmla="*/ 211 h 215"/>
                <a:gd name="T8" fmla="*/ 210 w 216"/>
                <a:gd name="T9" fmla="*/ 207 h 215"/>
                <a:gd name="T10" fmla="*/ 0 w 216"/>
                <a:gd name="T11" fmla="*/ 94 h 215"/>
                <a:gd name="T12" fmla="*/ 7 w 216"/>
                <a:gd name="T1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215">
                  <a:moveTo>
                    <a:pt x="7" y="0"/>
                  </a:moveTo>
                  <a:cubicBezTo>
                    <a:pt x="7" y="0"/>
                    <a:pt x="46" y="16"/>
                    <a:pt x="68" y="55"/>
                  </a:cubicBezTo>
                  <a:cubicBezTo>
                    <a:pt x="90" y="93"/>
                    <a:pt x="161" y="138"/>
                    <a:pt x="216" y="134"/>
                  </a:cubicBezTo>
                  <a:cubicBezTo>
                    <a:pt x="216" y="134"/>
                    <a:pt x="210" y="207"/>
                    <a:pt x="204" y="211"/>
                  </a:cubicBezTo>
                  <a:cubicBezTo>
                    <a:pt x="199" y="215"/>
                    <a:pt x="210" y="207"/>
                    <a:pt x="210" y="207"/>
                  </a:cubicBezTo>
                  <a:cubicBezTo>
                    <a:pt x="210" y="207"/>
                    <a:pt x="61" y="203"/>
                    <a:pt x="0" y="94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iṧḻidé">
              <a:extLst>
                <a:ext uri="{FF2B5EF4-FFF2-40B4-BE49-F238E27FC236}">
                  <a16:creationId xmlns:a16="http://schemas.microsoft.com/office/drawing/2014/main" id="{7B21A476-BFC0-E942-AE96-9ED90469E9D3}"/>
                </a:ext>
              </a:extLst>
            </p:cNvPr>
            <p:cNvSpPr/>
            <p:nvPr/>
          </p:nvSpPr>
          <p:spPr bwMode="auto">
            <a:xfrm>
              <a:off x="6102350" y="984250"/>
              <a:ext cx="1319213" cy="2270125"/>
            </a:xfrm>
            <a:custGeom>
              <a:avLst/>
              <a:gdLst>
                <a:gd name="T0" fmla="*/ 241 w 400"/>
                <a:gd name="T1" fmla="*/ 407 h 689"/>
                <a:gd name="T2" fmla="*/ 241 w 400"/>
                <a:gd name="T3" fmla="*/ 472 h 689"/>
                <a:gd name="T4" fmla="*/ 192 w 400"/>
                <a:gd name="T5" fmla="*/ 520 h 689"/>
                <a:gd name="T6" fmla="*/ 144 w 400"/>
                <a:gd name="T7" fmla="*/ 472 h 689"/>
                <a:gd name="T8" fmla="*/ 144 w 400"/>
                <a:gd name="T9" fmla="*/ 369 h 689"/>
                <a:gd name="T10" fmla="*/ 145 w 400"/>
                <a:gd name="T11" fmla="*/ 367 h 689"/>
                <a:gd name="T12" fmla="*/ 144 w 400"/>
                <a:gd name="T13" fmla="*/ 365 h 689"/>
                <a:gd name="T14" fmla="*/ 192 w 400"/>
                <a:gd name="T15" fmla="*/ 317 h 689"/>
                <a:gd name="T16" fmla="*/ 305 w 400"/>
                <a:gd name="T17" fmla="*/ 207 h 689"/>
                <a:gd name="T18" fmla="*/ 192 w 400"/>
                <a:gd name="T19" fmla="*/ 96 h 689"/>
                <a:gd name="T20" fmla="*/ 98 w 400"/>
                <a:gd name="T21" fmla="*/ 150 h 689"/>
                <a:gd name="T22" fmla="*/ 31 w 400"/>
                <a:gd name="T23" fmla="*/ 168 h 689"/>
                <a:gd name="T24" fmla="*/ 14 w 400"/>
                <a:gd name="T25" fmla="*/ 102 h 689"/>
                <a:gd name="T26" fmla="*/ 192 w 400"/>
                <a:gd name="T27" fmla="*/ 0 h 689"/>
                <a:gd name="T28" fmla="*/ 400 w 400"/>
                <a:gd name="T29" fmla="*/ 207 h 689"/>
                <a:gd name="T30" fmla="*/ 241 w 400"/>
                <a:gd name="T31" fmla="*/ 407 h 689"/>
                <a:gd name="T32" fmla="*/ 241 w 400"/>
                <a:gd name="T33" fmla="*/ 623 h 689"/>
                <a:gd name="T34" fmla="*/ 241 w 400"/>
                <a:gd name="T35" fmla="*/ 641 h 689"/>
                <a:gd name="T36" fmla="*/ 192 w 400"/>
                <a:gd name="T37" fmla="*/ 689 h 689"/>
                <a:gd name="T38" fmla="*/ 144 w 400"/>
                <a:gd name="T39" fmla="*/ 641 h 689"/>
                <a:gd name="T40" fmla="*/ 144 w 400"/>
                <a:gd name="T41" fmla="*/ 623 h 689"/>
                <a:gd name="T42" fmla="*/ 192 w 400"/>
                <a:gd name="T43" fmla="*/ 575 h 689"/>
                <a:gd name="T44" fmla="*/ 241 w 400"/>
                <a:gd name="T45" fmla="*/ 623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0" h="689">
                  <a:moveTo>
                    <a:pt x="241" y="407"/>
                  </a:moveTo>
                  <a:cubicBezTo>
                    <a:pt x="241" y="472"/>
                    <a:pt x="241" y="472"/>
                    <a:pt x="241" y="472"/>
                  </a:cubicBezTo>
                  <a:cubicBezTo>
                    <a:pt x="241" y="499"/>
                    <a:pt x="220" y="520"/>
                    <a:pt x="192" y="520"/>
                  </a:cubicBezTo>
                  <a:cubicBezTo>
                    <a:pt x="167" y="520"/>
                    <a:pt x="144" y="499"/>
                    <a:pt x="144" y="472"/>
                  </a:cubicBezTo>
                  <a:cubicBezTo>
                    <a:pt x="144" y="369"/>
                    <a:pt x="144" y="369"/>
                    <a:pt x="144" y="369"/>
                  </a:cubicBezTo>
                  <a:cubicBezTo>
                    <a:pt x="144" y="368"/>
                    <a:pt x="145" y="368"/>
                    <a:pt x="145" y="367"/>
                  </a:cubicBezTo>
                  <a:cubicBezTo>
                    <a:pt x="144" y="366"/>
                    <a:pt x="144" y="366"/>
                    <a:pt x="144" y="365"/>
                  </a:cubicBezTo>
                  <a:cubicBezTo>
                    <a:pt x="144" y="340"/>
                    <a:pt x="167" y="317"/>
                    <a:pt x="192" y="317"/>
                  </a:cubicBezTo>
                  <a:cubicBezTo>
                    <a:pt x="254" y="317"/>
                    <a:pt x="305" y="268"/>
                    <a:pt x="305" y="207"/>
                  </a:cubicBezTo>
                  <a:cubicBezTo>
                    <a:pt x="305" y="144"/>
                    <a:pt x="254" y="96"/>
                    <a:pt x="192" y="96"/>
                  </a:cubicBezTo>
                  <a:cubicBezTo>
                    <a:pt x="152" y="96"/>
                    <a:pt x="116" y="118"/>
                    <a:pt x="98" y="150"/>
                  </a:cubicBezTo>
                  <a:cubicBezTo>
                    <a:pt x="84" y="174"/>
                    <a:pt x="54" y="182"/>
                    <a:pt x="31" y="168"/>
                  </a:cubicBezTo>
                  <a:cubicBezTo>
                    <a:pt x="8" y="154"/>
                    <a:pt x="0" y="126"/>
                    <a:pt x="14" y="102"/>
                  </a:cubicBezTo>
                  <a:cubicBezTo>
                    <a:pt x="49" y="41"/>
                    <a:pt x="116" y="0"/>
                    <a:pt x="192" y="0"/>
                  </a:cubicBezTo>
                  <a:cubicBezTo>
                    <a:pt x="307" y="0"/>
                    <a:pt x="400" y="92"/>
                    <a:pt x="400" y="207"/>
                  </a:cubicBezTo>
                  <a:cubicBezTo>
                    <a:pt x="400" y="304"/>
                    <a:pt x="332" y="386"/>
                    <a:pt x="241" y="407"/>
                  </a:cubicBezTo>
                  <a:close/>
                  <a:moveTo>
                    <a:pt x="241" y="623"/>
                  </a:moveTo>
                  <a:cubicBezTo>
                    <a:pt x="241" y="641"/>
                    <a:pt x="241" y="641"/>
                    <a:pt x="241" y="641"/>
                  </a:cubicBezTo>
                  <a:cubicBezTo>
                    <a:pt x="241" y="669"/>
                    <a:pt x="220" y="689"/>
                    <a:pt x="192" y="689"/>
                  </a:cubicBezTo>
                  <a:cubicBezTo>
                    <a:pt x="167" y="689"/>
                    <a:pt x="144" y="669"/>
                    <a:pt x="144" y="641"/>
                  </a:cubicBezTo>
                  <a:cubicBezTo>
                    <a:pt x="144" y="623"/>
                    <a:pt x="144" y="623"/>
                    <a:pt x="144" y="623"/>
                  </a:cubicBezTo>
                  <a:cubicBezTo>
                    <a:pt x="144" y="597"/>
                    <a:pt x="167" y="575"/>
                    <a:pt x="192" y="575"/>
                  </a:cubicBezTo>
                  <a:cubicBezTo>
                    <a:pt x="220" y="575"/>
                    <a:pt x="241" y="597"/>
                    <a:pt x="241" y="623"/>
                  </a:cubicBezTo>
                  <a:close/>
                </a:path>
              </a:pathLst>
            </a:custGeom>
            <a:solidFill>
              <a:srgbClr val="F4B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íṩḻiḓe">
              <a:extLst>
                <a:ext uri="{FF2B5EF4-FFF2-40B4-BE49-F238E27FC236}">
                  <a16:creationId xmlns:a16="http://schemas.microsoft.com/office/drawing/2014/main" id="{9A1187B7-3FDC-233D-DD2A-F16B55623B8A}"/>
                </a:ext>
              </a:extLst>
            </p:cNvPr>
            <p:cNvSpPr/>
            <p:nvPr/>
          </p:nvSpPr>
          <p:spPr bwMode="auto">
            <a:xfrm>
              <a:off x="6016625" y="984250"/>
              <a:ext cx="1319213" cy="2270125"/>
            </a:xfrm>
            <a:custGeom>
              <a:avLst/>
              <a:gdLst>
                <a:gd name="T0" fmla="*/ 240 w 400"/>
                <a:gd name="T1" fmla="*/ 407 h 689"/>
                <a:gd name="T2" fmla="*/ 240 w 400"/>
                <a:gd name="T3" fmla="*/ 472 h 689"/>
                <a:gd name="T4" fmla="*/ 192 w 400"/>
                <a:gd name="T5" fmla="*/ 520 h 689"/>
                <a:gd name="T6" fmla="*/ 144 w 400"/>
                <a:gd name="T7" fmla="*/ 472 h 689"/>
                <a:gd name="T8" fmla="*/ 144 w 400"/>
                <a:gd name="T9" fmla="*/ 369 h 689"/>
                <a:gd name="T10" fmla="*/ 145 w 400"/>
                <a:gd name="T11" fmla="*/ 367 h 689"/>
                <a:gd name="T12" fmla="*/ 144 w 400"/>
                <a:gd name="T13" fmla="*/ 365 h 689"/>
                <a:gd name="T14" fmla="*/ 192 w 400"/>
                <a:gd name="T15" fmla="*/ 317 h 689"/>
                <a:gd name="T16" fmla="*/ 304 w 400"/>
                <a:gd name="T17" fmla="*/ 207 h 689"/>
                <a:gd name="T18" fmla="*/ 192 w 400"/>
                <a:gd name="T19" fmla="*/ 96 h 689"/>
                <a:gd name="T20" fmla="*/ 97 w 400"/>
                <a:gd name="T21" fmla="*/ 150 h 689"/>
                <a:gd name="T22" fmla="*/ 30 w 400"/>
                <a:gd name="T23" fmla="*/ 168 h 689"/>
                <a:gd name="T24" fmla="*/ 14 w 400"/>
                <a:gd name="T25" fmla="*/ 102 h 689"/>
                <a:gd name="T26" fmla="*/ 192 w 400"/>
                <a:gd name="T27" fmla="*/ 0 h 689"/>
                <a:gd name="T28" fmla="*/ 400 w 400"/>
                <a:gd name="T29" fmla="*/ 207 h 689"/>
                <a:gd name="T30" fmla="*/ 240 w 400"/>
                <a:gd name="T31" fmla="*/ 407 h 689"/>
                <a:gd name="T32" fmla="*/ 240 w 400"/>
                <a:gd name="T33" fmla="*/ 623 h 689"/>
                <a:gd name="T34" fmla="*/ 240 w 400"/>
                <a:gd name="T35" fmla="*/ 641 h 689"/>
                <a:gd name="T36" fmla="*/ 192 w 400"/>
                <a:gd name="T37" fmla="*/ 689 h 689"/>
                <a:gd name="T38" fmla="*/ 144 w 400"/>
                <a:gd name="T39" fmla="*/ 641 h 689"/>
                <a:gd name="T40" fmla="*/ 144 w 400"/>
                <a:gd name="T41" fmla="*/ 623 h 689"/>
                <a:gd name="T42" fmla="*/ 192 w 400"/>
                <a:gd name="T43" fmla="*/ 575 h 689"/>
                <a:gd name="T44" fmla="*/ 240 w 400"/>
                <a:gd name="T45" fmla="*/ 623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0" h="689">
                  <a:moveTo>
                    <a:pt x="240" y="407"/>
                  </a:moveTo>
                  <a:cubicBezTo>
                    <a:pt x="240" y="472"/>
                    <a:pt x="240" y="472"/>
                    <a:pt x="240" y="472"/>
                  </a:cubicBezTo>
                  <a:cubicBezTo>
                    <a:pt x="240" y="499"/>
                    <a:pt x="220" y="520"/>
                    <a:pt x="192" y="520"/>
                  </a:cubicBezTo>
                  <a:cubicBezTo>
                    <a:pt x="166" y="520"/>
                    <a:pt x="144" y="499"/>
                    <a:pt x="144" y="472"/>
                  </a:cubicBezTo>
                  <a:cubicBezTo>
                    <a:pt x="144" y="369"/>
                    <a:pt x="144" y="369"/>
                    <a:pt x="144" y="369"/>
                  </a:cubicBezTo>
                  <a:cubicBezTo>
                    <a:pt x="144" y="368"/>
                    <a:pt x="145" y="368"/>
                    <a:pt x="145" y="367"/>
                  </a:cubicBezTo>
                  <a:cubicBezTo>
                    <a:pt x="144" y="366"/>
                    <a:pt x="144" y="366"/>
                    <a:pt x="144" y="365"/>
                  </a:cubicBezTo>
                  <a:cubicBezTo>
                    <a:pt x="144" y="340"/>
                    <a:pt x="166" y="317"/>
                    <a:pt x="192" y="317"/>
                  </a:cubicBezTo>
                  <a:cubicBezTo>
                    <a:pt x="254" y="317"/>
                    <a:pt x="304" y="268"/>
                    <a:pt x="304" y="207"/>
                  </a:cubicBezTo>
                  <a:cubicBezTo>
                    <a:pt x="304" y="144"/>
                    <a:pt x="254" y="96"/>
                    <a:pt x="192" y="96"/>
                  </a:cubicBezTo>
                  <a:cubicBezTo>
                    <a:pt x="152" y="96"/>
                    <a:pt x="116" y="118"/>
                    <a:pt x="97" y="150"/>
                  </a:cubicBezTo>
                  <a:cubicBezTo>
                    <a:pt x="84" y="174"/>
                    <a:pt x="54" y="182"/>
                    <a:pt x="30" y="168"/>
                  </a:cubicBezTo>
                  <a:cubicBezTo>
                    <a:pt x="8" y="154"/>
                    <a:pt x="0" y="126"/>
                    <a:pt x="14" y="102"/>
                  </a:cubicBezTo>
                  <a:cubicBezTo>
                    <a:pt x="49" y="41"/>
                    <a:pt x="116" y="0"/>
                    <a:pt x="192" y="0"/>
                  </a:cubicBezTo>
                  <a:cubicBezTo>
                    <a:pt x="306" y="0"/>
                    <a:pt x="400" y="92"/>
                    <a:pt x="400" y="207"/>
                  </a:cubicBezTo>
                  <a:cubicBezTo>
                    <a:pt x="400" y="304"/>
                    <a:pt x="332" y="386"/>
                    <a:pt x="240" y="407"/>
                  </a:cubicBezTo>
                  <a:close/>
                  <a:moveTo>
                    <a:pt x="240" y="623"/>
                  </a:moveTo>
                  <a:cubicBezTo>
                    <a:pt x="240" y="641"/>
                    <a:pt x="240" y="641"/>
                    <a:pt x="240" y="641"/>
                  </a:cubicBezTo>
                  <a:cubicBezTo>
                    <a:pt x="240" y="669"/>
                    <a:pt x="220" y="689"/>
                    <a:pt x="192" y="689"/>
                  </a:cubicBezTo>
                  <a:cubicBezTo>
                    <a:pt x="166" y="689"/>
                    <a:pt x="144" y="669"/>
                    <a:pt x="144" y="641"/>
                  </a:cubicBezTo>
                  <a:cubicBezTo>
                    <a:pt x="144" y="623"/>
                    <a:pt x="144" y="623"/>
                    <a:pt x="144" y="623"/>
                  </a:cubicBezTo>
                  <a:cubicBezTo>
                    <a:pt x="144" y="597"/>
                    <a:pt x="166" y="575"/>
                    <a:pt x="192" y="575"/>
                  </a:cubicBezTo>
                  <a:cubicBezTo>
                    <a:pt x="220" y="575"/>
                    <a:pt x="240" y="597"/>
                    <a:pt x="240" y="623"/>
                  </a:cubicBezTo>
                  <a:close/>
                </a:path>
              </a:pathLst>
            </a:custGeom>
            <a:solidFill>
              <a:srgbClr val="FFD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šľîdè">
              <a:extLst>
                <a:ext uri="{FF2B5EF4-FFF2-40B4-BE49-F238E27FC236}">
                  <a16:creationId xmlns:a16="http://schemas.microsoft.com/office/drawing/2014/main" id="{C90967EC-9A0A-3C55-FB74-2B0128A777AD}"/>
                </a:ext>
              </a:extLst>
            </p:cNvPr>
            <p:cNvSpPr/>
            <p:nvPr/>
          </p:nvSpPr>
          <p:spPr bwMode="auto">
            <a:xfrm>
              <a:off x="5060950" y="2463800"/>
              <a:ext cx="636588" cy="903288"/>
            </a:xfrm>
            <a:custGeom>
              <a:avLst/>
              <a:gdLst>
                <a:gd name="T0" fmla="*/ 150 w 193"/>
                <a:gd name="T1" fmla="*/ 26 h 274"/>
                <a:gd name="T2" fmla="*/ 102 w 193"/>
                <a:gd name="T3" fmla="*/ 162 h 274"/>
                <a:gd name="T4" fmla="*/ 81 w 193"/>
                <a:gd name="T5" fmla="*/ 199 h 274"/>
                <a:gd name="T6" fmla="*/ 72 w 193"/>
                <a:gd name="T7" fmla="*/ 211 h 274"/>
                <a:gd name="T8" fmla="*/ 68 w 193"/>
                <a:gd name="T9" fmla="*/ 215 h 274"/>
                <a:gd name="T10" fmla="*/ 76 w 193"/>
                <a:gd name="T11" fmla="*/ 215 h 274"/>
                <a:gd name="T12" fmla="*/ 70 w 193"/>
                <a:gd name="T13" fmla="*/ 207 h 274"/>
                <a:gd name="T14" fmla="*/ 58 w 193"/>
                <a:gd name="T15" fmla="*/ 185 h 274"/>
                <a:gd name="T16" fmla="*/ 43 w 193"/>
                <a:gd name="T17" fmla="*/ 127 h 274"/>
                <a:gd name="T18" fmla="*/ 2 w 193"/>
                <a:gd name="T19" fmla="*/ 127 h 274"/>
                <a:gd name="T20" fmla="*/ 49 w 193"/>
                <a:gd name="T21" fmla="*/ 246 h 274"/>
                <a:gd name="T22" fmla="*/ 121 w 193"/>
                <a:gd name="T23" fmla="*/ 213 h 274"/>
                <a:gd name="T24" fmla="*/ 170 w 193"/>
                <a:gd name="T25" fmla="*/ 111 h 274"/>
                <a:gd name="T26" fmla="*/ 191 w 193"/>
                <a:gd name="T27" fmla="*/ 26 h 274"/>
                <a:gd name="T28" fmla="*/ 150 w 193"/>
                <a:gd name="T29" fmla="*/ 26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3" h="274">
                  <a:moveTo>
                    <a:pt x="150" y="26"/>
                  </a:moveTo>
                  <a:cubicBezTo>
                    <a:pt x="146" y="74"/>
                    <a:pt x="123" y="120"/>
                    <a:pt x="102" y="162"/>
                  </a:cubicBezTo>
                  <a:cubicBezTo>
                    <a:pt x="95" y="175"/>
                    <a:pt x="89" y="187"/>
                    <a:pt x="81" y="199"/>
                  </a:cubicBezTo>
                  <a:cubicBezTo>
                    <a:pt x="78" y="203"/>
                    <a:pt x="75" y="207"/>
                    <a:pt x="72" y="211"/>
                  </a:cubicBezTo>
                  <a:cubicBezTo>
                    <a:pt x="71" y="213"/>
                    <a:pt x="66" y="216"/>
                    <a:pt x="68" y="215"/>
                  </a:cubicBezTo>
                  <a:cubicBezTo>
                    <a:pt x="75" y="218"/>
                    <a:pt x="78" y="218"/>
                    <a:pt x="76" y="215"/>
                  </a:cubicBezTo>
                  <a:cubicBezTo>
                    <a:pt x="73" y="213"/>
                    <a:pt x="72" y="210"/>
                    <a:pt x="70" y="207"/>
                  </a:cubicBezTo>
                  <a:cubicBezTo>
                    <a:pt x="65" y="200"/>
                    <a:pt x="61" y="192"/>
                    <a:pt x="58" y="185"/>
                  </a:cubicBezTo>
                  <a:cubicBezTo>
                    <a:pt x="49" y="167"/>
                    <a:pt x="44" y="147"/>
                    <a:pt x="43" y="127"/>
                  </a:cubicBezTo>
                  <a:cubicBezTo>
                    <a:pt x="42" y="101"/>
                    <a:pt x="0" y="101"/>
                    <a:pt x="2" y="127"/>
                  </a:cubicBezTo>
                  <a:cubicBezTo>
                    <a:pt x="4" y="167"/>
                    <a:pt x="19" y="218"/>
                    <a:pt x="49" y="246"/>
                  </a:cubicBezTo>
                  <a:cubicBezTo>
                    <a:pt x="79" y="274"/>
                    <a:pt x="106" y="237"/>
                    <a:pt x="121" y="213"/>
                  </a:cubicBezTo>
                  <a:cubicBezTo>
                    <a:pt x="141" y="181"/>
                    <a:pt x="155" y="146"/>
                    <a:pt x="170" y="111"/>
                  </a:cubicBezTo>
                  <a:cubicBezTo>
                    <a:pt x="181" y="83"/>
                    <a:pt x="188" y="57"/>
                    <a:pt x="191" y="26"/>
                  </a:cubicBezTo>
                  <a:cubicBezTo>
                    <a:pt x="193" y="0"/>
                    <a:pt x="152" y="0"/>
                    <a:pt x="150" y="26"/>
                  </a:cubicBezTo>
                  <a:close/>
                </a:path>
              </a:pathLst>
            </a:custGeom>
            <a:solidFill>
              <a:srgbClr val="FFD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íṡliḓè">
              <a:extLst>
                <a:ext uri="{FF2B5EF4-FFF2-40B4-BE49-F238E27FC236}">
                  <a16:creationId xmlns:a16="http://schemas.microsoft.com/office/drawing/2014/main" id="{C401C963-6176-2226-7874-CB546A41A912}"/>
                </a:ext>
              </a:extLst>
            </p:cNvPr>
            <p:cNvSpPr/>
            <p:nvPr/>
          </p:nvSpPr>
          <p:spPr bwMode="auto">
            <a:xfrm>
              <a:off x="5000625" y="2638425"/>
              <a:ext cx="688975" cy="735013"/>
            </a:xfrm>
            <a:custGeom>
              <a:avLst/>
              <a:gdLst>
                <a:gd name="T0" fmla="*/ 56 w 209"/>
                <a:gd name="T1" fmla="*/ 21 h 223"/>
                <a:gd name="T2" fmla="*/ 4 w 209"/>
                <a:gd name="T3" fmla="*/ 84 h 223"/>
                <a:gd name="T4" fmla="*/ 102 w 209"/>
                <a:gd name="T5" fmla="*/ 215 h 223"/>
                <a:gd name="T6" fmla="*/ 209 w 209"/>
                <a:gd name="T7" fmla="*/ 21 h 223"/>
                <a:gd name="T8" fmla="*/ 155 w 209"/>
                <a:gd name="T9" fmla="*/ 0 h 223"/>
                <a:gd name="T10" fmla="*/ 92 w 209"/>
                <a:gd name="T11" fmla="*/ 142 h 223"/>
                <a:gd name="T12" fmla="*/ 56 w 209"/>
                <a:gd name="T13" fmla="*/ 2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223">
                  <a:moveTo>
                    <a:pt x="56" y="21"/>
                  </a:moveTo>
                  <a:cubicBezTo>
                    <a:pt x="56" y="21"/>
                    <a:pt x="0" y="27"/>
                    <a:pt x="4" y="84"/>
                  </a:cubicBezTo>
                  <a:cubicBezTo>
                    <a:pt x="8" y="142"/>
                    <a:pt x="56" y="223"/>
                    <a:pt x="102" y="215"/>
                  </a:cubicBezTo>
                  <a:cubicBezTo>
                    <a:pt x="148" y="206"/>
                    <a:pt x="198" y="73"/>
                    <a:pt x="209" y="2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5" y="0"/>
                    <a:pt x="101" y="139"/>
                    <a:pt x="92" y="142"/>
                  </a:cubicBezTo>
                  <a:lnTo>
                    <a:pt x="56" y="21"/>
                  </a:lnTo>
                  <a:close/>
                </a:path>
              </a:pathLst>
            </a:custGeom>
            <a:solidFill>
              <a:srgbClr val="93C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şlîḍê">
              <a:extLst>
                <a:ext uri="{FF2B5EF4-FFF2-40B4-BE49-F238E27FC236}">
                  <a16:creationId xmlns:a16="http://schemas.microsoft.com/office/drawing/2014/main" id="{D0722E87-CE71-10EB-2974-389AD6FBABC1}"/>
                </a:ext>
              </a:extLst>
            </p:cNvPr>
            <p:cNvSpPr/>
            <p:nvPr/>
          </p:nvSpPr>
          <p:spPr bwMode="auto">
            <a:xfrm>
              <a:off x="5245100" y="1774825"/>
              <a:ext cx="706438" cy="514350"/>
            </a:xfrm>
            <a:custGeom>
              <a:avLst/>
              <a:gdLst>
                <a:gd name="T0" fmla="*/ 107 w 214"/>
                <a:gd name="T1" fmla="*/ 6 h 156"/>
                <a:gd name="T2" fmla="*/ 14 w 214"/>
                <a:gd name="T3" fmla="*/ 134 h 156"/>
                <a:gd name="T4" fmla="*/ 14 w 214"/>
                <a:gd name="T5" fmla="*/ 152 h 156"/>
                <a:gd name="T6" fmla="*/ 20 w 214"/>
                <a:gd name="T7" fmla="*/ 156 h 156"/>
                <a:gd name="T8" fmla="*/ 33 w 214"/>
                <a:gd name="T9" fmla="*/ 86 h 156"/>
                <a:gd name="T10" fmla="*/ 107 w 214"/>
                <a:gd name="T11" fmla="*/ 76 h 156"/>
                <a:gd name="T12" fmla="*/ 182 w 214"/>
                <a:gd name="T13" fmla="*/ 86 h 156"/>
                <a:gd name="T14" fmla="*/ 194 w 214"/>
                <a:gd name="T15" fmla="*/ 156 h 156"/>
                <a:gd name="T16" fmla="*/ 201 w 214"/>
                <a:gd name="T17" fmla="*/ 152 h 156"/>
                <a:gd name="T18" fmla="*/ 201 w 214"/>
                <a:gd name="T19" fmla="*/ 134 h 156"/>
                <a:gd name="T20" fmla="*/ 107 w 214"/>
                <a:gd name="T21" fmla="*/ 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" h="156">
                  <a:moveTo>
                    <a:pt x="107" y="6"/>
                  </a:moveTo>
                  <a:cubicBezTo>
                    <a:pt x="107" y="6"/>
                    <a:pt x="0" y="0"/>
                    <a:pt x="14" y="134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20" y="156"/>
                    <a:pt x="20" y="156"/>
                    <a:pt x="20" y="156"/>
                  </a:cubicBezTo>
                  <a:cubicBezTo>
                    <a:pt x="20" y="156"/>
                    <a:pt x="22" y="105"/>
                    <a:pt x="33" y="86"/>
                  </a:cubicBezTo>
                  <a:cubicBezTo>
                    <a:pt x="43" y="68"/>
                    <a:pt x="55" y="76"/>
                    <a:pt x="107" y="76"/>
                  </a:cubicBezTo>
                  <a:cubicBezTo>
                    <a:pt x="159" y="76"/>
                    <a:pt x="171" y="68"/>
                    <a:pt x="182" y="86"/>
                  </a:cubicBezTo>
                  <a:cubicBezTo>
                    <a:pt x="193" y="105"/>
                    <a:pt x="194" y="156"/>
                    <a:pt x="194" y="156"/>
                  </a:cubicBezTo>
                  <a:cubicBezTo>
                    <a:pt x="201" y="152"/>
                    <a:pt x="201" y="152"/>
                    <a:pt x="201" y="152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14" y="0"/>
                    <a:pt x="107" y="6"/>
                    <a:pt x="107" y="6"/>
                  </a:cubicBezTo>
                  <a:close/>
                </a:path>
              </a:pathLst>
            </a:custGeom>
            <a:solidFill>
              <a:srgbClr val="8435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ṥľîḑe">
              <a:extLst>
                <a:ext uri="{FF2B5EF4-FFF2-40B4-BE49-F238E27FC236}">
                  <a16:creationId xmlns:a16="http://schemas.microsoft.com/office/drawing/2014/main" id="{7F4513B6-BBF2-8865-D942-9B999EC57428}"/>
                </a:ext>
              </a:extLst>
            </p:cNvPr>
            <p:cNvSpPr/>
            <p:nvPr/>
          </p:nvSpPr>
          <p:spPr bwMode="auto">
            <a:xfrm>
              <a:off x="7899400" y="4151313"/>
              <a:ext cx="1098550" cy="763588"/>
            </a:xfrm>
            <a:custGeom>
              <a:avLst/>
              <a:gdLst>
                <a:gd name="T0" fmla="*/ 16 w 333"/>
                <a:gd name="T1" fmla="*/ 40 h 232"/>
                <a:gd name="T2" fmla="*/ 108 w 333"/>
                <a:gd name="T3" fmla="*/ 139 h 232"/>
                <a:gd name="T4" fmla="*/ 308 w 333"/>
                <a:gd name="T5" fmla="*/ 228 h 232"/>
                <a:gd name="T6" fmla="*/ 308 w 333"/>
                <a:gd name="T7" fmla="*/ 188 h 232"/>
                <a:gd name="T8" fmla="*/ 133 w 333"/>
                <a:gd name="T9" fmla="*/ 107 h 232"/>
                <a:gd name="T10" fmla="*/ 73 w 333"/>
                <a:gd name="T11" fmla="*/ 47 h 232"/>
                <a:gd name="T12" fmla="*/ 54 w 333"/>
                <a:gd name="T13" fmla="*/ 26 h 232"/>
                <a:gd name="T14" fmla="*/ 50 w 333"/>
                <a:gd name="T15" fmla="*/ 19 h 232"/>
                <a:gd name="T16" fmla="*/ 50 w 333"/>
                <a:gd name="T17" fmla="*/ 20 h 232"/>
                <a:gd name="T18" fmla="*/ 16 w 333"/>
                <a:gd name="T19" fmla="*/ 4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3" h="232">
                  <a:moveTo>
                    <a:pt x="16" y="40"/>
                  </a:moveTo>
                  <a:cubicBezTo>
                    <a:pt x="43" y="76"/>
                    <a:pt x="74" y="109"/>
                    <a:pt x="108" y="139"/>
                  </a:cubicBezTo>
                  <a:cubicBezTo>
                    <a:pt x="162" y="186"/>
                    <a:pt x="232" y="232"/>
                    <a:pt x="308" y="228"/>
                  </a:cubicBezTo>
                  <a:cubicBezTo>
                    <a:pt x="333" y="226"/>
                    <a:pt x="333" y="186"/>
                    <a:pt x="308" y="188"/>
                  </a:cubicBezTo>
                  <a:cubicBezTo>
                    <a:pt x="241" y="192"/>
                    <a:pt x="180" y="149"/>
                    <a:pt x="133" y="107"/>
                  </a:cubicBezTo>
                  <a:cubicBezTo>
                    <a:pt x="111" y="89"/>
                    <a:pt x="92" y="68"/>
                    <a:pt x="73" y="47"/>
                  </a:cubicBezTo>
                  <a:cubicBezTo>
                    <a:pt x="66" y="40"/>
                    <a:pt x="60" y="33"/>
                    <a:pt x="54" y="26"/>
                  </a:cubicBezTo>
                  <a:cubicBezTo>
                    <a:pt x="53" y="24"/>
                    <a:pt x="51" y="22"/>
                    <a:pt x="50" y="19"/>
                  </a:cubicBezTo>
                  <a:cubicBezTo>
                    <a:pt x="47" y="16"/>
                    <a:pt x="53" y="24"/>
                    <a:pt x="50" y="20"/>
                  </a:cubicBezTo>
                  <a:cubicBezTo>
                    <a:pt x="35" y="0"/>
                    <a:pt x="0" y="20"/>
                    <a:pt x="16" y="40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îšľïḋé">
              <a:extLst>
                <a:ext uri="{FF2B5EF4-FFF2-40B4-BE49-F238E27FC236}">
                  <a16:creationId xmlns:a16="http://schemas.microsoft.com/office/drawing/2014/main" id="{483B60BB-6C5D-829D-5406-65FCEC0A6790}"/>
                </a:ext>
              </a:extLst>
            </p:cNvPr>
            <p:cNvSpPr/>
            <p:nvPr/>
          </p:nvSpPr>
          <p:spPr bwMode="auto">
            <a:xfrm>
              <a:off x="6537325" y="3940175"/>
              <a:ext cx="614363" cy="757238"/>
            </a:xfrm>
            <a:custGeom>
              <a:avLst/>
              <a:gdLst>
                <a:gd name="T0" fmla="*/ 142 w 186"/>
                <a:gd name="T1" fmla="*/ 65 h 230"/>
                <a:gd name="T2" fmla="*/ 121 w 186"/>
                <a:gd name="T3" fmla="*/ 150 h 230"/>
                <a:gd name="T4" fmla="*/ 118 w 186"/>
                <a:gd name="T5" fmla="*/ 160 h 230"/>
                <a:gd name="T6" fmla="*/ 92 w 186"/>
                <a:gd name="T7" fmla="*/ 60 h 230"/>
                <a:gd name="T8" fmla="*/ 79 w 186"/>
                <a:gd name="T9" fmla="*/ 24 h 230"/>
                <a:gd name="T10" fmla="*/ 25 w 186"/>
                <a:gd name="T11" fmla="*/ 3 h 230"/>
                <a:gd name="T12" fmla="*/ 25 w 186"/>
                <a:gd name="T13" fmla="*/ 43 h 230"/>
                <a:gd name="T14" fmla="*/ 37 w 186"/>
                <a:gd name="T15" fmla="*/ 45 h 230"/>
                <a:gd name="T16" fmla="*/ 47 w 186"/>
                <a:gd name="T17" fmla="*/ 48 h 230"/>
                <a:gd name="T18" fmla="*/ 50 w 186"/>
                <a:gd name="T19" fmla="*/ 56 h 230"/>
                <a:gd name="T20" fmla="*/ 64 w 186"/>
                <a:gd name="T21" fmla="*/ 110 h 230"/>
                <a:gd name="T22" fmla="*/ 96 w 186"/>
                <a:gd name="T23" fmla="*/ 213 h 230"/>
                <a:gd name="T24" fmla="*/ 135 w 186"/>
                <a:gd name="T25" fmla="*/ 218 h 230"/>
                <a:gd name="T26" fmla="*/ 156 w 186"/>
                <a:gd name="T27" fmla="*/ 172 h 230"/>
                <a:gd name="T28" fmla="*/ 181 w 186"/>
                <a:gd name="T29" fmla="*/ 75 h 230"/>
                <a:gd name="T30" fmla="*/ 142 w 186"/>
                <a:gd name="T31" fmla="*/ 6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6" h="230">
                  <a:moveTo>
                    <a:pt x="142" y="65"/>
                  </a:moveTo>
                  <a:cubicBezTo>
                    <a:pt x="136" y="94"/>
                    <a:pt x="129" y="122"/>
                    <a:pt x="121" y="150"/>
                  </a:cubicBezTo>
                  <a:cubicBezTo>
                    <a:pt x="120" y="154"/>
                    <a:pt x="119" y="157"/>
                    <a:pt x="118" y="160"/>
                  </a:cubicBezTo>
                  <a:cubicBezTo>
                    <a:pt x="108" y="127"/>
                    <a:pt x="102" y="93"/>
                    <a:pt x="92" y="60"/>
                  </a:cubicBezTo>
                  <a:cubicBezTo>
                    <a:pt x="89" y="48"/>
                    <a:pt x="86" y="35"/>
                    <a:pt x="79" y="24"/>
                  </a:cubicBezTo>
                  <a:cubicBezTo>
                    <a:pt x="69" y="7"/>
                    <a:pt x="43" y="5"/>
                    <a:pt x="25" y="3"/>
                  </a:cubicBezTo>
                  <a:cubicBezTo>
                    <a:pt x="0" y="0"/>
                    <a:pt x="0" y="40"/>
                    <a:pt x="25" y="43"/>
                  </a:cubicBezTo>
                  <a:cubicBezTo>
                    <a:pt x="20" y="42"/>
                    <a:pt x="35" y="45"/>
                    <a:pt x="37" y="45"/>
                  </a:cubicBezTo>
                  <a:cubicBezTo>
                    <a:pt x="42" y="46"/>
                    <a:pt x="47" y="50"/>
                    <a:pt x="47" y="48"/>
                  </a:cubicBezTo>
                  <a:cubicBezTo>
                    <a:pt x="48" y="50"/>
                    <a:pt x="48" y="52"/>
                    <a:pt x="50" y="56"/>
                  </a:cubicBezTo>
                  <a:cubicBezTo>
                    <a:pt x="55" y="74"/>
                    <a:pt x="60" y="92"/>
                    <a:pt x="64" y="110"/>
                  </a:cubicBezTo>
                  <a:cubicBezTo>
                    <a:pt x="72" y="142"/>
                    <a:pt x="77" y="185"/>
                    <a:pt x="96" y="213"/>
                  </a:cubicBezTo>
                  <a:cubicBezTo>
                    <a:pt x="105" y="227"/>
                    <a:pt x="122" y="230"/>
                    <a:pt x="135" y="218"/>
                  </a:cubicBezTo>
                  <a:cubicBezTo>
                    <a:pt x="146" y="206"/>
                    <a:pt x="151" y="187"/>
                    <a:pt x="156" y="172"/>
                  </a:cubicBezTo>
                  <a:cubicBezTo>
                    <a:pt x="166" y="141"/>
                    <a:pt x="174" y="108"/>
                    <a:pt x="181" y="75"/>
                  </a:cubicBezTo>
                  <a:cubicBezTo>
                    <a:pt x="186" y="50"/>
                    <a:pt x="148" y="40"/>
                    <a:pt x="142" y="65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îšļîďé">
              <a:extLst>
                <a:ext uri="{FF2B5EF4-FFF2-40B4-BE49-F238E27FC236}">
                  <a16:creationId xmlns:a16="http://schemas.microsoft.com/office/drawing/2014/main" id="{BF8F63DE-4E49-948C-A91E-7B449B5586A7}"/>
                </a:ext>
              </a:extLst>
            </p:cNvPr>
            <p:cNvSpPr/>
            <p:nvPr/>
          </p:nvSpPr>
          <p:spPr bwMode="auto">
            <a:xfrm>
              <a:off x="7158038" y="3373438"/>
              <a:ext cx="762000" cy="873125"/>
            </a:xfrm>
            <a:custGeom>
              <a:avLst/>
              <a:gdLst>
                <a:gd name="T0" fmla="*/ 19 w 231"/>
                <a:gd name="T1" fmla="*/ 0 h 265"/>
                <a:gd name="T2" fmla="*/ 14 w 231"/>
                <a:gd name="T3" fmla="*/ 217 h 265"/>
                <a:gd name="T4" fmla="*/ 230 w 231"/>
                <a:gd name="T5" fmla="*/ 217 h 265"/>
                <a:gd name="T6" fmla="*/ 216 w 231"/>
                <a:gd name="T7" fmla="*/ 6 h 265"/>
                <a:gd name="T8" fmla="*/ 19 w 231"/>
                <a:gd name="T9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265">
                  <a:moveTo>
                    <a:pt x="19" y="0"/>
                  </a:moveTo>
                  <a:cubicBezTo>
                    <a:pt x="19" y="0"/>
                    <a:pt x="0" y="111"/>
                    <a:pt x="14" y="217"/>
                  </a:cubicBezTo>
                  <a:cubicBezTo>
                    <a:pt x="14" y="217"/>
                    <a:pt x="120" y="265"/>
                    <a:pt x="230" y="217"/>
                  </a:cubicBezTo>
                  <a:cubicBezTo>
                    <a:pt x="230" y="217"/>
                    <a:pt x="231" y="58"/>
                    <a:pt x="216" y="6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EA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íṩľïḍé">
              <a:extLst>
                <a:ext uri="{FF2B5EF4-FFF2-40B4-BE49-F238E27FC236}">
                  <a16:creationId xmlns:a16="http://schemas.microsoft.com/office/drawing/2014/main" id="{2BF79CA7-E556-B444-D34C-A1580C99FF7D}"/>
                </a:ext>
              </a:extLst>
            </p:cNvPr>
            <p:cNvSpPr/>
            <p:nvPr/>
          </p:nvSpPr>
          <p:spPr bwMode="auto">
            <a:xfrm>
              <a:off x="7378700" y="3833813"/>
              <a:ext cx="342900" cy="363538"/>
            </a:xfrm>
            <a:custGeom>
              <a:avLst/>
              <a:gdLst>
                <a:gd name="T0" fmla="*/ 162 w 216"/>
                <a:gd name="T1" fmla="*/ 0 h 229"/>
                <a:gd name="T2" fmla="*/ 108 w 216"/>
                <a:gd name="T3" fmla="*/ 0 h 229"/>
                <a:gd name="T4" fmla="*/ 54 w 216"/>
                <a:gd name="T5" fmla="*/ 0 h 229"/>
                <a:gd name="T6" fmla="*/ 0 w 216"/>
                <a:gd name="T7" fmla="*/ 139 h 229"/>
                <a:gd name="T8" fmla="*/ 108 w 216"/>
                <a:gd name="T9" fmla="*/ 229 h 229"/>
                <a:gd name="T10" fmla="*/ 216 w 216"/>
                <a:gd name="T11" fmla="*/ 131 h 229"/>
                <a:gd name="T12" fmla="*/ 162 w 216"/>
                <a:gd name="T1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229">
                  <a:moveTo>
                    <a:pt x="162" y="0"/>
                  </a:moveTo>
                  <a:lnTo>
                    <a:pt x="108" y="0"/>
                  </a:lnTo>
                  <a:lnTo>
                    <a:pt x="54" y="0"/>
                  </a:lnTo>
                  <a:lnTo>
                    <a:pt x="0" y="139"/>
                  </a:lnTo>
                  <a:lnTo>
                    <a:pt x="108" y="229"/>
                  </a:lnTo>
                  <a:lnTo>
                    <a:pt x="216" y="1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îS1îḋe">
              <a:extLst>
                <a:ext uri="{FF2B5EF4-FFF2-40B4-BE49-F238E27FC236}">
                  <a16:creationId xmlns:a16="http://schemas.microsoft.com/office/drawing/2014/main" id="{BFC4454D-3AE1-0D8E-3A19-222D992F508E}"/>
                </a:ext>
              </a:extLst>
            </p:cNvPr>
            <p:cNvSpPr/>
            <p:nvPr/>
          </p:nvSpPr>
          <p:spPr bwMode="auto">
            <a:xfrm>
              <a:off x="7250113" y="3208338"/>
              <a:ext cx="600075" cy="741363"/>
            </a:xfrm>
            <a:custGeom>
              <a:avLst/>
              <a:gdLst>
                <a:gd name="T0" fmla="*/ 181 w 182"/>
                <a:gd name="T1" fmla="*/ 101 h 225"/>
                <a:gd name="T2" fmla="*/ 91 w 182"/>
                <a:gd name="T3" fmla="*/ 6 h 225"/>
                <a:gd name="T4" fmla="*/ 0 w 182"/>
                <a:gd name="T5" fmla="*/ 101 h 225"/>
                <a:gd name="T6" fmla="*/ 14 w 182"/>
                <a:gd name="T7" fmla="*/ 181 h 225"/>
                <a:gd name="T8" fmla="*/ 91 w 182"/>
                <a:gd name="T9" fmla="*/ 225 h 225"/>
                <a:gd name="T10" fmla="*/ 167 w 182"/>
                <a:gd name="T11" fmla="*/ 181 h 225"/>
                <a:gd name="T12" fmla="*/ 181 w 182"/>
                <a:gd name="T13" fmla="*/ 10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25">
                  <a:moveTo>
                    <a:pt x="181" y="101"/>
                  </a:moveTo>
                  <a:cubicBezTo>
                    <a:pt x="181" y="2"/>
                    <a:pt x="91" y="6"/>
                    <a:pt x="91" y="6"/>
                  </a:cubicBezTo>
                  <a:cubicBezTo>
                    <a:pt x="91" y="6"/>
                    <a:pt x="0" y="0"/>
                    <a:pt x="0" y="101"/>
                  </a:cubicBezTo>
                  <a:cubicBezTo>
                    <a:pt x="0" y="101"/>
                    <a:pt x="0" y="159"/>
                    <a:pt x="14" y="181"/>
                  </a:cubicBezTo>
                  <a:cubicBezTo>
                    <a:pt x="33" y="210"/>
                    <a:pt x="67" y="225"/>
                    <a:pt x="91" y="225"/>
                  </a:cubicBezTo>
                  <a:cubicBezTo>
                    <a:pt x="114" y="225"/>
                    <a:pt x="149" y="212"/>
                    <a:pt x="167" y="181"/>
                  </a:cubicBezTo>
                  <a:cubicBezTo>
                    <a:pt x="182" y="157"/>
                    <a:pt x="181" y="101"/>
                    <a:pt x="181" y="101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íṣ1iďe">
              <a:extLst>
                <a:ext uri="{FF2B5EF4-FFF2-40B4-BE49-F238E27FC236}">
                  <a16:creationId xmlns:a16="http://schemas.microsoft.com/office/drawing/2014/main" id="{357E8960-D82A-B3B3-C8BF-6AFD6C6ADEE2}"/>
                </a:ext>
              </a:extLst>
            </p:cNvPr>
            <p:cNvSpPr/>
            <p:nvPr/>
          </p:nvSpPr>
          <p:spPr bwMode="auto">
            <a:xfrm>
              <a:off x="7831138" y="3541713"/>
              <a:ext cx="68263" cy="160338"/>
            </a:xfrm>
            <a:custGeom>
              <a:avLst/>
              <a:gdLst>
                <a:gd name="T0" fmla="*/ 3 w 21"/>
                <a:gd name="T1" fmla="*/ 12 h 49"/>
                <a:gd name="T2" fmla="*/ 15 w 21"/>
                <a:gd name="T3" fmla="*/ 8 h 49"/>
                <a:gd name="T4" fmla="*/ 0 w 21"/>
                <a:gd name="T5" fmla="*/ 49 h 49"/>
                <a:gd name="T6" fmla="*/ 3 w 21"/>
                <a:gd name="T7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49">
                  <a:moveTo>
                    <a:pt x="3" y="12"/>
                  </a:moveTo>
                  <a:cubicBezTo>
                    <a:pt x="3" y="12"/>
                    <a:pt x="9" y="0"/>
                    <a:pt x="15" y="8"/>
                  </a:cubicBezTo>
                  <a:cubicBezTo>
                    <a:pt x="21" y="16"/>
                    <a:pt x="20" y="49"/>
                    <a:pt x="0" y="49"/>
                  </a:cubicBezTo>
                  <a:cubicBezTo>
                    <a:pt x="0" y="49"/>
                    <a:pt x="3" y="20"/>
                    <a:pt x="3" y="12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îṡlide">
              <a:extLst>
                <a:ext uri="{FF2B5EF4-FFF2-40B4-BE49-F238E27FC236}">
                  <a16:creationId xmlns:a16="http://schemas.microsoft.com/office/drawing/2014/main" id="{E61D0B6E-E2B4-8371-108E-68250DDEA6FF}"/>
                </a:ext>
              </a:extLst>
            </p:cNvPr>
            <p:cNvSpPr/>
            <p:nvPr/>
          </p:nvSpPr>
          <p:spPr bwMode="auto">
            <a:xfrm>
              <a:off x="7840663" y="3579813"/>
              <a:ext cx="39688" cy="85725"/>
            </a:xfrm>
            <a:custGeom>
              <a:avLst/>
              <a:gdLst>
                <a:gd name="T0" fmla="*/ 0 w 12"/>
                <a:gd name="T1" fmla="*/ 12 h 26"/>
                <a:gd name="T2" fmla="*/ 8 w 12"/>
                <a:gd name="T3" fmla="*/ 6 h 26"/>
                <a:gd name="T4" fmla="*/ 4 w 12"/>
                <a:gd name="T5" fmla="*/ 26 h 26"/>
                <a:gd name="T6" fmla="*/ 0 w 12"/>
                <a:gd name="T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6">
                  <a:moveTo>
                    <a:pt x="0" y="12"/>
                  </a:moveTo>
                  <a:cubicBezTo>
                    <a:pt x="0" y="12"/>
                    <a:pt x="4" y="0"/>
                    <a:pt x="8" y="6"/>
                  </a:cubicBezTo>
                  <a:cubicBezTo>
                    <a:pt x="12" y="12"/>
                    <a:pt x="10" y="20"/>
                    <a:pt x="4" y="26"/>
                  </a:cubicBezTo>
                  <a:cubicBezTo>
                    <a:pt x="4" y="26"/>
                    <a:pt x="7" y="4"/>
                    <a:pt x="0" y="12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ïṥ1îḑê">
              <a:extLst>
                <a:ext uri="{FF2B5EF4-FFF2-40B4-BE49-F238E27FC236}">
                  <a16:creationId xmlns:a16="http://schemas.microsoft.com/office/drawing/2014/main" id="{1488BFE4-7647-2BF2-178E-0A3683B48D61}"/>
                </a:ext>
              </a:extLst>
            </p:cNvPr>
            <p:cNvSpPr/>
            <p:nvPr/>
          </p:nvSpPr>
          <p:spPr bwMode="auto">
            <a:xfrm>
              <a:off x="7194550" y="3541713"/>
              <a:ext cx="73025" cy="160338"/>
            </a:xfrm>
            <a:custGeom>
              <a:avLst/>
              <a:gdLst>
                <a:gd name="T0" fmla="*/ 18 w 22"/>
                <a:gd name="T1" fmla="*/ 12 h 49"/>
                <a:gd name="T2" fmla="*/ 6 w 22"/>
                <a:gd name="T3" fmla="*/ 8 h 49"/>
                <a:gd name="T4" fmla="*/ 22 w 22"/>
                <a:gd name="T5" fmla="*/ 49 h 49"/>
                <a:gd name="T6" fmla="*/ 18 w 22"/>
                <a:gd name="T7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9">
                  <a:moveTo>
                    <a:pt x="18" y="12"/>
                  </a:moveTo>
                  <a:cubicBezTo>
                    <a:pt x="18" y="12"/>
                    <a:pt x="12" y="0"/>
                    <a:pt x="6" y="8"/>
                  </a:cubicBezTo>
                  <a:cubicBezTo>
                    <a:pt x="0" y="16"/>
                    <a:pt x="2" y="49"/>
                    <a:pt x="22" y="49"/>
                  </a:cubicBezTo>
                  <a:cubicBezTo>
                    <a:pt x="22" y="49"/>
                    <a:pt x="18" y="20"/>
                    <a:pt x="18" y="12"/>
                  </a:cubicBezTo>
                  <a:close/>
                </a:path>
              </a:pathLst>
            </a:custGeom>
            <a:solidFill>
              <a:srgbClr val="FEC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îṡ1îḋê">
              <a:extLst>
                <a:ext uri="{FF2B5EF4-FFF2-40B4-BE49-F238E27FC236}">
                  <a16:creationId xmlns:a16="http://schemas.microsoft.com/office/drawing/2014/main" id="{62004408-CEEA-9A79-6A3F-EB65F3B687B2}"/>
                </a:ext>
              </a:extLst>
            </p:cNvPr>
            <p:cNvSpPr/>
            <p:nvPr/>
          </p:nvSpPr>
          <p:spPr bwMode="auto">
            <a:xfrm>
              <a:off x="7213600" y="3579813"/>
              <a:ext cx="39688" cy="85725"/>
            </a:xfrm>
            <a:custGeom>
              <a:avLst/>
              <a:gdLst>
                <a:gd name="T0" fmla="*/ 12 w 12"/>
                <a:gd name="T1" fmla="*/ 12 h 26"/>
                <a:gd name="T2" fmla="*/ 4 w 12"/>
                <a:gd name="T3" fmla="*/ 6 h 26"/>
                <a:gd name="T4" fmla="*/ 8 w 12"/>
                <a:gd name="T5" fmla="*/ 26 h 26"/>
                <a:gd name="T6" fmla="*/ 12 w 12"/>
                <a:gd name="T7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6">
                  <a:moveTo>
                    <a:pt x="12" y="12"/>
                  </a:moveTo>
                  <a:cubicBezTo>
                    <a:pt x="12" y="12"/>
                    <a:pt x="8" y="0"/>
                    <a:pt x="4" y="6"/>
                  </a:cubicBezTo>
                  <a:cubicBezTo>
                    <a:pt x="0" y="12"/>
                    <a:pt x="2" y="20"/>
                    <a:pt x="8" y="26"/>
                  </a:cubicBezTo>
                  <a:cubicBezTo>
                    <a:pt x="8" y="26"/>
                    <a:pt x="5" y="4"/>
                    <a:pt x="12" y="12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íṡ1ïdé">
              <a:extLst>
                <a:ext uri="{FF2B5EF4-FFF2-40B4-BE49-F238E27FC236}">
                  <a16:creationId xmlns:a16="http://schemas.microsoft.com/office/drawing/2014/main" id="{1B860380-EB17-6A53-0FB4-744274D4527E}"/>
                </a:ext>
              </a:extLst>
            </p:cNvPr>
            <p:cNvSpPr/>
            <p:nvPr/>
          </p:nvSpPr>
          <p:spPr bwMode="auto">
            <a:xfrm>
              <a:off x="7516813" y="3679825"/>
              <a:ext cx="69850" cy="42863"/>
            </a:xfrm>
            <a:prstGeom prst="ellipse">
              <a:avLst/>
            </a:pr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işḷíḍé">
              <a:extLst>
                <a:ext uri="{FF2B5EF4-FFF2-40B4-BE49-F238E27FC236}">
                  <a16:creationId xmlns:a16="http://schemas.microsoft.com/office/drawing/2014/main" id="{E513AB14-F4E4-D1CB-0A37-2D7B1618812C}"/>
                </a:ext>
              </a:extLst>
            </p:cNvPr>
            <p:cNvSpPr/>
            <p:nvPr/>
          </p:nvSpPr>
          <p:spPr bwMode="auto">
            <a:xfrm>
              <a:off x="7693025" y="3576638"/>
              <a:ext cx="55563" cy="76200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íṡ1íďé">
              <a:extLst>
                <a:ext uri="{FF2B5EF4-FFF2-40B4-BE49-F238E27FC236}">
                  <a16:creationId xmlns:a16="http://schemas.microsoft.com/office/drawing/2014/main" id="{4570C601-C769-6E9A-FBBD-65760953BB7F}"/>
                </a:ext>
              </a:extLst>
            </p:cNvPr>
            <p:cNvSpPr/>
            <p:nvPr/>
          </p:nvSpPr>
          <p:spPr bwMode="auto">
            <a:xfrm>
              <a:off x="7362825" y="3576638"/>
              <a:ext cx="55563" cy="76200"/>
            </a:xfrm>
            <a:prstGeom prst="ellipse">
              <a:avLst/>
            </a:pr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íṡľíďê">
              <a:extLst>
                <a:ext uri="{FF2B5EF4-FFF2-40B4-BE49-F238E27FC236}">
                  <a16:creationId xmlns:a16="http://schemas.microsoft.com/office/drawing/2014/main" id="{B9AE762C-11A3-0C01-6C4A-2EAEE5738BD3}"/>
                </a:ext>
              </a:extLst>
            </p:cNvPr>
            <p:cNvSpPr/>
            <p:nvPr/>
          </p:nvSpPr>
          <p:spPr bwMode="auto">
            <a:xfrm>
              <a:off x="7669213" y="3505200"/>
              <a:ext cx="98425" cy="33338"/>
            </a:xfrm>
            <a:custGeom>
              <a:avLst/>
              <a:gdLst>
                <a:gd name="T0" fmla="*/ 0 w 30"/>
                <a:gd name="T1" fmla="*/ 6 h 10"/>
                <a:gd name="T2" fmla="*/ 4 w 30"/>
                <a:gd name="T3" fmla="*/ 3 h 10"/>
                <a:gd name="T4" fmla="*/ 9 w 30"/>
                <a:gd name="T5" fmla="*/ 1 h 10"/>
                <a:gd name="T6" fmla="*/ 16 w 30"/>
                <a:gd name="T7" fmla="*/ 0 h 10"/>
                <a:gd name="T8" fmla="*/ 22 w 30"/>
                <a:gd name="T9" fmla="*/ 2 h 10"/>
                <a:gd name="T10" fmla="*/ 27 w 30"/>
                <a:gd name="T11" fmla="*/ 5 h 10"/>
                <a:gd name="T12" fmla="*/ 30 w 30"/>
                <a:gd name="T13" fmla="*/ 10 h 10"/>
                <a:gd name="T14" fmla="*/ 25 w 30"/>
                <a:gd name="T15" fmla="*/ 8 h 10"/>
                <a:gd name="T16" fmla="*/ 21 w 30"/>
                <a:gd name="T17" fmla="*/ 7 h 10"/>
                <a:gd name="T18" fmla="*/ 18 w 30"/>
                <a:gd name="T19" fmla="*/ 7 h 10"/>
                <a:gd name="T20" fmla="*/ 15 w 30"/>
                <a:gd name="T21" fmla="*/ 7 h 10"/>
                <a:gd name="T22" fmla="*/ 5 w 30"/>
                <a:gd name="T23" fmla="*/ 6 h 10"/>
                <a:gd name="T24" fmla="*/ 0 w 30"/>
                <a:gd name="T2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10">
                  <a:moveTo>
                    <a:pt x="0" y="6"/>
                  </a:moveTo>
                  <a:cubicBezTo>
                    <a:pt x="0" y="6"/>
                    <a:pt x="1" y="4"/>
                    <a:pt x="4" y="3"/>
                  </a:cubicBezTo>
                  <a:cubicBezTo>
                    <a:pt x="6" y="2"/>
                    <a:pt x="7" y="1"/>
                    <a:pt x="9" y="1"/>
                  </a:cubicBezTo>
                  <a:cubicBezTo>
                    <a:pt x="11" y="1"/>
                    <a:pt x="14" y="0"/>
                    <a:pt x="16" y="0"/>
                  </a:cubicBezTo>
                  <a:cubicBezTo>
                    <a:pt x="18" y="1"/>
                    <a:pt x="20" y="1"/>
                    <a:pt x="22" y="2"/>
                  </a:cubicBezTo>
                  <a:cubicBezTo>
                    <a:pt x="24" y="3"/>
                    <a:pt x="26" y="4"/>
                    <a:pt x="27" y="5"/>
                  </a:cubicBezTo>
                  <a:cubicBezTo>
                    <a:pt x="30" y="7"/>
                    <a:pt x="30" y="10"/>
                    <a:pt x="30" y="10"/>
                  </a:cubicBezTo>
                  <a:cubicBezTo>
                    <a:pt x="30" y="10"/>
                    <a:pt x="28" y="9"/>
                    <a:pt x="25" y="8"/>
                  </a:cubicBezTo>
                  <a:cubicBezTo>
                    <a:pt x="24" y="8"/>
                    <a:pt x="22" y="8"/>
                    <a:pt x="21" y="7"/>
                  </a:cubicBezTo>
                  <a:cubicBezTo>
                    <a:pt x="20" y="7"/>
                    <a:pt x="19" y="7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8" y="7"/>
                    <a:pt x="5" y="6"/>
                  </a:cubicBezTo>
                  <a:cubicBezTo>
                    <a:pt x="2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D367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îṧļíďê">
              <a:extLst>
                <a:ext uri="{FF2B5EF4-FFF2-40B4-BE49-F238E27FC236}">
                  <a16:creationId xmlns:a16="http://schemas.microsoft.com/office/drawing/2014/main" id="{D4B27150-48F1-A2B0-DB4F-0C34D33B11E1}"/>
                </a:ext>
              </a:extLst>
            </p:cNvPr>
            <p:cNvSpPr/>
            <p:nvPr/>
          </p:nvSpPr>
          <p:spPr bwMode="auto">
            <a:xfrm>
              <a:off x="7332663" y="3505200"/>
              <a:ext cx="101600" cy="33338"/>
            </a:xfrm>
            <a:custGeom>
              <a:avLst/>
              <a:gdLst>
                <a:gd name="T0" fmla="*/ 31 w 31"/>
                <a:gd name="T1" fmla="*/ 6 h 10"/>
                <a:gd name="T2" fmla="*/ 26 w 31"/>
                <a:gd name="T3" fmla="*/ 3 h 10"/>
                <a:gd name="T4" fmla="*/ 21 w 31"/>
                <a:gd name="T5" fmla="*/ 1 h 10"/>
                <a:gd name="T6" fmla="*/ 14 w 31"/>
                <a:gd name="T7" fmla="*/ 0 h 10"/>
                <a:gd name="T8" fmla="*/ 8 w 31"/>
                <a:gd name="T9" fmla="*/ 2 h 10"/>
                <a:gd name="T10" fmla="*/ 3 w 31"/>
                <a:gd name="T11" fmla="*/ 5 h 10"/>
                <a:gd name="T12" fmla="*/ 0 w 31"/>
                <a:gd name="T13" fmla="*/ 10 h 10"/>
                <a:gd name="T14" fmla="*/ 5 w 31"/>
                <a:gd name="T15" fmla="*/ 8 h 10"/>
                <a:gd name="T16" fmla="*/ 9 w 31"/>
                <a:gd name="T17" fmla="*/ 7 h 10"/>
                <a:gd name="T18" fmla="*/ 12 w 31"/>
                <a:gd name="T19" fmla="*/ 7 h 10"/>
                <a:gd name="T20" fmla="*/ 15 w 31"/>
                <a:gd name="T21" fmla="*/ 7 h 10"/>
                <a:gd name="T22" fmla="*/ 25 w 31"/>
                <a:gd name="T23" fmla="*/ 6 h 10"/>
                <a:gd name="T24" fmla="*/ 31 w 31"/>
                <a:gd name="T2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0">
                  <a:moveTo>
                    <a:pt x="31" y="6"/>
                  </a:moveTo>
                  <a:cubicBezTo>
                    <a:pt x="31" y="6"/>
                    <a:pt x="29" y="4"/>
                    <a:pt x="26" y="3"/>
                  </a:cubicBezTo>
                  <a:cubicBezTo>
                    <a:pt x="25" y="2"/>
                    <a:pt x="23" y="1"/>
                    <a:pt x="21" y="1"/>
                  </a:cubicBezTo>
                  <a:cubicBezTo>
                    <a:pt x="19" y="1"/>
                    <a:pt x="17" y="0"/>
                    <a:pt x="14" y="0"/>
                  </a:cubicBezTo>
                  <a:cubicBezTo>
                    <a:pt x="12" y="1"/>
                    <a:pt x="10" y="1"/>
                    <a:pt x="8" y="2"/>
                  </a:cubicBezTo>
                  <a:cubicBezTo>
                    <a:pt x="6" y="3"/>
                    <a:pt x="4" y="4"/>
                    <a:pt x="3" y="5"/>
                  </a:cubicBezTo>
                  <a:cubicBezTo>
                    <a:pt x="0" y="7"/>
                    <a:pt x="0" y="10"/>
                    <a:pt x="0" y="10"/>
                  </a:cubicBezTo>
                  <a:cubicBezTo>
                    <a:pt x="0" y="10"/>
                    <a:pt x="2" y="9"/>
                    <a:pt x="5" y="8"/>
                  </a:cubicBezTo>
                  <a:cubicBezTo>
                    <a:pt x="6" y="8"/>
                    <a:pt x="8" y="8"/>
                    <a:pt x="9" y="7"/>
                  </a:cubicBezTo>
                  <a:cubicBezTo>
                    <a:pt x="10" y="7"/>
                    <a:pt x="11" y="7"/>
                    <a:pt x="12" y="7"/>
                  </a:cubicBezTo>
                  <a:cubicBezTo>
                    <a:pt x="13" y="7"/>
                    <a:pt x="14" y="7"/>
                    <a:pt x="15" y="7"/>
                  </a:cubicBezTo>
                  <a:cubicBezTo>
                    <a:pt x="18" y="7"/>
                    <a:pt x="22" y="7"/>
                    <a:pt x="25" y="6"/>
                  </a:cubicBezTo>
                  <a:cubicBezTo>
                    <a:pt x="28" y="6"/>
                    <a:pt x="31" y="6"/>
                    <a:pt x="31" y="6"/>
                  </a:cubicBezTo>
                  <a:close/>
                </a:path>
              </a:pathLst>
            </a:custGeom>
            <a:solidFill>
              <a:srgbClr val="D367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šľiḓè">
              <a:extLst>
                <a:ext uri="{FF2B5EF4-FFF2-40B4-BE49-F238E27FC236}">
                  <a16:creationId xmlns:a16="http://schemas.microsoft.com/office/drawing/2014/main" id="{10CD58CB-DC3D-D239-D9F8-0F2E9FFF07FD}"/>
                </a:ext>
              </a:extLst>
            </p:cNvPr>
            <p:cNvSpPr/>
            <p:nvPr/>
          </p:nvSpPr>
          <p:spPr bwMode="auto">
            <a:xfrm>
              <a:off x="7504113" y="3781425"/>
              <a:ext cx="92075" cy="15875"/>
            </a:xfrm>
            <a:custGeom>
              <a:avLst/>
              <a:gdLst>
                <a:gd name="T0" fmla="*/ 4 w 28"/>
                <a:gd name="T1" fmla="*/ 5 h 5"/>
                <a:gd name="T2" fmla="*/ 25 w 28"/>
                <a:gd name="T3" fmla="*/ 5 h 5"/>
                <a:gd name="T4" fmla="*/ 25 w 28"/>
                <a:gd name="T5" fmla="*/ 0 h 5"/>
                <a:gd name="T6" fmla="*/ 4 w 28"/>
                <a:gd name="T7" fmla="*/ 0 h 5"/>
                <a:gd name="T8" fmla="*/ 4 w 2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">
                  <a:moveTo>
                    <a:pt x="4" y="5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1" y="0"/>
                    <a:pt x="4" y="0"/>
                  </a:cubicBezTo>
                  <a:cubicBezTo>
                    <a:pt x="0" y="0"/>
                    <a:pt x="0" y="5"/>
                    <a:pt x="4" y="5"/>
                  </a:cubicBezTo>
                  <a:close/>
                </a:path>
              </a:pathLst>
            </a:custGeom>
            <a:solidFill>
              <a:srgbClr val="EEB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iŝľïde">
              <a:extLst>
                <a:ext uri="{FF2B5EF4-FFF2-40B4-BE49-F238E27FC236}">
                  <a16:creationId xmlns:a16="http://schemas.microsoft.com/office/drawing/2014/main" id="{1BEDB050-8001-C265-12B5-36EADD22BE70}"/>
                </a:ext>
              </a:extLst>
            </p:cNvPr>
            <p:cNvSpPr/>
            <p:nvPr/>
          </p:nvSpPr>
          <p:spPr bwMode="auto">
            <a:xfrm>
              <a:off x="7118350" y="3971925"/>
              <a:ext cx="857250" cy="1019175"/>
            </a:xfrm>
            <a:custGeom>
              <a:avLst/>
              <a:gdLst>
                <a:gd name="T0" fmla="*/ 260 w 260"/>
                <a:gd name="T1" fmla="*/ 24 h 309"/>
                <a:gd name="T2" fmla="*/ 174 w 260"/>
                <a:gd name="T3" fmla="*/ 0 h 309"/>
                <a:gd name="T4" fmla="*/ 131 w 260"/>
                <a:gd name="T5" fmla="*/ 34 h 309"/>
                <a:gd name="T6" fmla="*/ 131 w 260"/>
                <a:gd name="T7" fmla="*/ 34 h 309"/>
                <a:gd name="T8" fmla="*/ 130 w 260"/>
                <a:gd name="T9" fmla="*/ 34 h 309"/>
                <a:gd name="T10" fmla="*/ 130 w 260"/>
                <a:gd name="T11" fmla="*/ 34 h 309"/>
                <a:gd name="T12" fmla="*/ 130 w 260"/>
                <a:gd name="T13" fmla="*/ 34 h 309"/>
                <a:gd name="T14" fmla="*/ 89 w 260"/>
                <a:gd name="T15" fmla="*/ 0 h 309"/>
                <a:gd name="T16" fmla="*/ 0 w 260"/>
                <a:gd name="T17" fmla="*/ 8 h 309"/>
                <a:gd name="T18" fmla="*/ 11 w 260"/>
                <a:gd name="T19" fmla="*/ 130 h 309"/>
                <a:gd name="T20" fmla="*/ 20 w 260"/>
                <a:gd name="T21" fmla="*/ 183 h 309"/>
                <a:gd name="T22" fmla="*/ 8 w 260"/>
                <a:gd name="T23" fmla="*/ 309 h 309"/>
                <a:gd name="T24" fmla="*/ 252 w 260"/>
                <a:gd name="T25" fmla="*/ 309 h 309"/>
                <a:gd name="T26" fmla="*/ 240 w 260"/>
                <a:gd name="T27" fmla="*/ 183 h 309"/>
                <a:gd name="T28" fmla="*/ 249 w 260"/>
                <a:gd name="T29" fmla="*/ 130 h 309"/>
                <a:gd name="T30" fmla="*/ 260 w 260"/>
                <a:gd name="T31" fmla="*/ 2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09">
                  <a:moveTo>
                    <a:pt x="260" y="24"/>
                  </a:moveTo>
                  <a:cubicBezTo>
                    <a:pt x="174" y="0"/>
                    <a:pt x="174" y="0"/>
                    <a:pt x="174" y="0"/>
                  </a:cubicBezTo>
                  <a:cubicBezTo>
                    <a:pt x="168" y="27"/>
                    <a:pt x="136" y="34"/>
                    <a:pt x="131" y="34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1" y="34"/>
                    <a:pt x="130" y="34"/>
                    <a:pt x="130" y="34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24" y="34"/>
                    <a:pt x="95" y="27"/>
                    <a:pt x="89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1" y="130"/>
                    <a:pt x="11" y="130"/>
                    <a:pt x="11" y="130"/>
                  </a:cubicBezTo>
                  <a:cubicBezTo>
                    <a:pt x="11" y="130"/>
                    <a:pt x="5" y="161"/>
                    <a:pt x="20" y="183"/>
                  </a:cubicBezTo>
                  <a:cubicBezTo>
                    <a:pt x="36" y="206"/>
                    <a:pt x="8" y="309"/>
                    <a:pt x="8" y="309"/>
                  </a:cubicBezTo>
                  <a:cubicBezTo>
                    <a:pt x="252" y="309"/>
                    <a:pt x="252" y="309"/>
                    <a:pt x="252" y="309"/>
                  </a:cubicBezTo>
                  <a:cubicBezTo>
                    <a:pt x="252" y="309"/>
                    <a:pt x="225" y="206"/>
                    <a:pt x="240" y="183"/>
                  </a:cubicBezTo>
                  <a:cubicBezTo>
                    <a:pt x="256" y="161"/>
                    <a:pt x="249" y="130"/>
                    <a:pt x="249" y="130"/>
                  </a:cubicBezTo>
                  <a:lnTo>
                    <a:pt x="260" y="24"/>
                  </a:lnTo>
                  <a:close/>
                </a:path>
              </a:pathLst>
            </a:custGeom>
            <a:solidFill>
              <a:srgbClr val="F98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íṥ1îḋe">
              <a:extLst>
                <a:ext uri="{FF2B5EF4-FFF2-40B4-BE49-F238E27FC236}">
                  <a16:creationId xmlns:a16="http://schemas.microsoft.com/office/drawing/2014/main" id="{E54B5A59-EE9D-7F6E-819F-D6CBD98BC7B4}"/>
                </a:ext>
              </a:extLst>
            </p:cNvPr>
            <p:cNvSpPr/>
            <p:nvPr/>
          </p:nvSpPr>
          <p:spPr bwMode="auto">
            <a:xfrm>
              <a:off x="7088188" y="4991100"/>
              <a:ext cx="917575" cy="349250"/>
            </a:xfrm>
            <a:custGeom>
              <a:avLst/>
              <a:gdLst>
                <a:gd name="T0" fmla="*/ 261 w 278"/>
                <a:gd name="T1" fmla="*/ 0 h 106"/>
                <a:gd name="T2" fmla="*/ 137 w 278"/>
                <a:gd name="T3" fmla="*/ 0 h 106"/>
                <a:gd name="T4" fmla="*/ 17 w 278"/>
                <a:gd name="T5" fmla="*/ 0 h 106"/>
                <a:gd name="T6" fmla="*/ 54 w 278"/>
                <a:gd name="T7" fmla="*/ 106 h 106"/>
                <a:gd name="T8" fmla="*/ 137 w 278"/>
                <a:gd name="T9" fmla="*/ 106 h 106"/>
                <a:gd name="T10" fmla="*/ 224 w 278"/>
                <a:gd name="T11" fmla="*/ 106 h 106"/>
                <a:gd name="T12" fmla="*/ 261 w 278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8" h="106">
                  <a:moveTo>
                    <a:pt x="261" y="0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0" y="106"/>
                    <a:pt x="54" y="106"/>
                  </a:cubicBezTo>
                  <a:cubicBezTo>
                    <a:pt x="109" y="106"/>
                    <a:pt x="137" y="106"/>
                    <a:pt x="137" y="106"/>
                  </a:cubicBezTo>
                  <a:cubicBezTo>
                    <a:pt x="137" y="106"/>
                    <a:pt x="169" y="106"/>
                    <a:pt x="224" y="106"/>
                  </a:cubicBezTo>
                  <a:cubicBezTo>
                    <a:pt x="278" y="106"/>
                    <a:pt x="261" y="0"/>
                    <a:pt x="261" y="0"/>
                  </a:cubicBezTo>
                  <a:close/>
                </a:path>
              </a:pathLst>
            </a:custGeom>
            <a:solidFill>
              <a:srgbClr val="7FA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ï$ľîḋê">
              <a:extLst>
                <a:ext uri="{FF2B5EF4-FFF2-40B4-BE49-F238E27FC236}">
                  <a16:creationId xmlns:a16="http://schemas.microsoft.com/office/drawing/2014/main" id="{3291D368-53B5-C35B-6DD2-7E2E40A84D74}"/>
                </a:ext>
              </a:extLst>
            </p:cNvPr>
            <p:cNvSpPr/>
            <p:nvPr/>
          </p:nvSpPr>
          <p:spPr bwMode="auto">
            <a:xfrm>
              <a:off x="6537325" y="5284788"/>
              <a:ext cx="268288" cy="227013"/>
            </a:xfrm>
            <a:custGeom>
              <a:avLst/>
              <a:gdLst>
                <a:gd name="T0" fmla="*/ 70 w 81"/>
                <a:gd name="T1" fmla="*/ 0 h 69"/>
                <a:gd name="T2" fmla="*/ 2 w 81"/>
                <a:gd name="T3" fmla="*/ 38 h 69"/>
                <a:gd name="T4" fmla="*/ 81 w 81"/>
                <a:gd name="T5" fmla="*/ 63 h 69"/>
                <a:gd name="T6" fmla="*/ 70 w 81"/>
                <a:gd name="T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69">
                  <a:moveTo>
                    <a:pt x="70" y="0"/>
                  </a:moveTo>
                  <a:cubicBezTo>
                    <a:pt x="70" y="0"/>
                    <a:pt x="0" y="8"/>
                    <a:pt x="2" y="38"/>
                  </a:cubicBezTo>
                  <a:cubicBezTo>
                    <a:pt x="3" y="69"/>
                    <a:pt x="81" y="63"/>
                    <a:pt x="81" y="63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îşľíḋe">
              <a:extLst>
                <a:ext uri="{FF2B5EF4-FFF2-40B4-BE49-F238E27FC236}">
                  <a16:creationId xmlns:a16="http://schemas.microsoft.com/office/drawing/2014/main" id="{215BE45A-3E99-B344-257B-A16E50CC994E}"/>
                </a:ext>
              </a:extLst>
            </p:cNvPr>
            <p:cNvSpPr/>
            <p:nvPr/>
          </p:nvSpPr>
          <p:spPr bwMode="auto">
            <a:xfrm>
              <a:off x="6732588" y="4795838"/>
              <a:ext cx="1787525" cy="712788"/>
            </a:xfrm>
            <a:custGeom>
              <a:avLst/>
              <a:gdLst>
                <a:gd name="T0" fmla="*/ 0 w 542"/>
                <a:gd name="T1" fmla="*/ 147 h 216"/>
                <a:gd name="T2" fmla="*/ 511 w 542"/>
                <a:gd name="T3" fmla="*/ 101 h 216"/>
                <a:gd name="T4" fmla="*/ 8 w 542"/>
                <a:gd name="T5" fmla="*/ 216 h 216"/>
                <a:gd name="T6" fmla="*/ 0 w 542"/>
                <a:gd name="T7" fmla="*/ 147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2" h="216">
                  <a:moveTo>
                    <a:pt x="0" y="147"/>
                  </a:moveTo>
                  <a:cubicBezTo>
                    <a:pt x="0" y="147"/>
                    <a:pt x="480" y="0"/>
                    <a:pt x="511" y="101"/>
                  </a:cubicBezTo>
                  <a:cubicBezTo>
                    <a:pt x="542" y="201"/>
                    <a:pt x="8" y="216"/>
                    <a:pt x="8" y="216"/>
                  </a:cubicBezTo>
                  <a:lnTo>
                    <a:pt x="0" y="147"/>
                  </a:lnTo>
                  <a:close/>
                </a:path>
              </a:pathLst>
            </a:custGeom>
            <a:solidFill>
              <a:srgbClr val="5EA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ïṧ1ïḍé">
              <a:extLst>
                <a:ext uri="{FF2B5EF4-FFF2-40B4-BE49-F238E27FC236}">
                  <a16:creationId xmlns:a16="http://schemas.microsoft.com/office/drawing/2014/main" id="{505AEEE0-FF6B-EB4F-D237-76246C2FE7C0}"/>
                </a:ext>
              </a:extLst>
            </p:cNvPr>
            <p:cNvSpPr/>
            <p:nvPr/>
          </p:nvSpPr>
          <p:spPr bwMode="auto">
            <a:xfrm>
              <a:off x="8266113" y="5330825"/>
              <a:ext cx="280988" cy="239713"/>
            </a:xfrm>
            <a:custGeom>
              <a:avLst/>
              <a:gdLst>
                <a:gd name="T0" fmla="*/ 15 w 85"/>
                <a:gd name="T1" fmla="*/ 0 h 73"/>
                <a:gd name="T2" fmla="*/ 81 w 85"/>
                <a:gd name="T3" fmla="*/ 43 h 73"/>
                <a:gd name="T4" fmla="*/ 0 w 85"/>
                <a:gd name="T5" fmla="*/ 62 h 73"/>
                <a:gd name="T6" fmla="*/ 15 w 8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73">
                  <a:moveTo>
                    <a:pt x="15" y="0"/>
                  </a:moveTo>
                  <a:cubicBezTo>
                    <a:pt x="15" y="0"/>
                    <a:pt x="85" y="13"/>
                    <a:pt x="81" y="43"/>
                  </a:cubicBezTo>
                  <a:cubicBezTo>
                    <a:pt x="77" y="73"/>
                    <a:pt x="0" y="62"/>
                    <a:pt x="0" y="62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iśļîḍe">
              <a:extLst>
                <a:ext uri="{FF2B5EF4-FFF2-40B4-BE49-F238E27FC236}">
                  <a16:creationId xmlns:a16="http://schemas.microsoft.com/office/drawing/2014/main" id="{EE83D652-8B8D-906D-9344-FD755B154C6A}"/>
                </a:ext>
              </a:extLst>
            </p:cNvPr>
            <p:cNvSpPr/>
            <p:nvPr/>
          </p:nvSpPr>
          <p:spPr bwMode="auto">
            <a:xfrm>
              <a:off x="6557963" y="4730750"/>
              <a:ext cx="1793875" cy="823913"/>
            </a:xfrm>
            <a:custGeom>
              <a:avLst/>
              <a:gdLst>
                <a:gd name="T0" fmla="*/ 544 w 544"/>
                <a:gd name="T1" fmla="*/ 182 h 250"/>
                <a:gd name="T2" fmla="*/ 38 w 544"/>
                <a:gd name="T3" fmla="*/ 99 h 250"/>
                <a:gd name="T4" fmla="*/ 532 w 544"/>
                <a:gd name="T5" fmla="*/ 250 h 250"/>
                <a:gd name="T6" fmla="*/ 544 w 544"/>
                <a:gd name="T7" fmla="*/ 182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4" h="250">
                  <a:moveTo>
                    <a:pt x="544" y="182"/>
                  </a:moveTo>
                  <a:cubicBezTo>
                    <a:pt x="544" y="182"/>
                    <a:pt x="77" y="0"/>
                    <a:pt x="38" y="99"/>
                  </a:cubicBezTo>
                  <a:cubicBezTo>
                    <a:pt x="0" y="197"/>
                    <a:pt x="532" y="250"/>
                    <a:pt x="532" y="250"/>
                  </a:cubicBezTo>
                  <a:lnTo>
                    <a:pt x="544" y="182"/>
                  </a:lnTo>
                  <a:close/>
                </a:path>
              </a:pathLst>
            </a:custGeom>
            <a:solidFill>
              <a:srgbClr val="70B6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iṣľíďè">
              <a:extLst>
                <a:ext uri="{FF2B5EF4-FFF2-40B4-BE49-F238E27FC236}">
                  <a16:creationId xmlns:a16="http://schemas.microsoft.com/office/drawing/2014/main" id="{221CA822-A449-6A65-E56F-446DF47916A4}"/>
                </a:ext>
              </a:extLst>
            </p:cNvPr>
            <p:cNvSpPr/>
            <p:nvPr/>
          </p:nvSpPr>
          <p:spPr bwMode="auto">
            <a:xfrm>
              <a:off x="7115175" y="3198813"/>
              <a:ext cx="854075" cy="385763"/>
            </a:xfrm>
            <a:custGeom>
              <a:avLst/>
              <a:gdLst>
                <a:gd name="T0" fmla="*/ 43 w 259"/>
                <a:gd name="T1" fmla="*/ 117 h 117"/>
                <a:gd name="T2" fmla="*/ 66 w 259"/>
                <a:gd name="T3" fmla="*/ 74 h 117"/>
                <a:gd name="T4" fmla="*/ 135 w 259"/>
                <a:gd name="T5" fmla="*/ 95 h 117"/>
                <a:gd name="T6" fmla="*/ 119 w 259"/>
                <a:gd name="T7" fmla="*/ 64 h 117"/>
                <a:gd name="T8" fmla="*/ 220 w 259"/>
                <a:gd name="T9" fmla="*/ 113 h 117"/>
                <a:gd name="T10" fmla="*/ 230 w 259"/>
                <a:gd name="T11" fmla="*/ 110 h 117"/>
                <a:gd name="T12" fmla="*/ 129 w 259"/>
                <a:gd name="T13" fmla="*/ 0 h 117"/>
                <a:gd name="T14" fmla="*/ 30 w 259"/>
                <a:gd name="T15" fmla="*/ 112 h 117"/>
                <a:gd name="T16" fmla="*/ 43 w 259"/>
                <a:gd name="T1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17">
                  <a:moveTo>
                    <a:pt x="43" y="117"/>
                  </a:moveTo>
                  <a:cubicBezTo>
                    <a:pt x="43" y="117"/>
                    <a:pt x="58" y="84"/>
                    <a:pt x="66" y="74"/>
                  </a:cubicBezTo>
                  <a:cubicBezTo>
                    <a:pt x="66" y="74"/>
                    <a:pt x="92" y="93"/>
                    <a:pt x="135" y="95"/>
                  </a:cubicBezTo>
                  <a:cubicBezTo>
                    <a:pt x="135" y="95"/>
                    <a:pt x="123" y="69"/>
                    <a:pt x="119" y="64"/>
                  </a:cubicBezTo>
                  <a:cubicBezTo>
                    <a:pt x="119" y="64"/>
                    <a:pt x="178" y="110"/>
                    <a:pt x="220" y="113"/>
                  </a:cubicBezTo>
                  <a:cubicBezTo>
                    <a:pt x="230" y="110"/>
                    <a:pt x="230" y="110"/>
                    <a:pt x="230" y="110"/>
                  </a:cubicBezTo>
                  <a:cubicBezTo>
                    <a:pt x="230" y="110"/>
                    <a:pt x="259" y="0"/>
                    <a:pt x="129" y="0"/>
                  </a:cubicBezTo>
                  <a:cubicBezTo>
                    <a:pt x="0" y="0"/>
                    <a:pt x="30" y="112"/>
                    <a:pt x="30" y="112"/>
                  </a:cubicBezTo>
                  <a:lnTo>
                    <a:pt x="43" y="117"/>
                  </a:lnTo>
                  <a:close/>
                </a:path>
              </a:pathLst>
            </a:custGeom>
            <a:solidFill>
              <a:srgbClr val="EA75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îSļíḑé">
              <a:extLst>
                <a:ext uri="{FF2B5EF4-FFF2-40B4-BE49-F238E27FC236}">
                  <a16:creationId xmlns:a16="http://schemas.microsoft.com/office/drawing/2014/main" id="{27F2A8EB-566E-9E79-4E6F-A357EFA3688D}"/>
                </a:ext>
              </a:extLst>
            </p:cNvPr>
            <p:cNvSpPr/>
            <p:nvPr/>
          </p:nvSpPr>
          <p:spPr bwMode="auto">
            <a:xfrm>
              <a:off x="7378700" y="3600450"/>
              <a:ext cx="1801813" cy="2058988"/>
            </a:xfrm>
            <a:custGeom>
              <a:avLst/>
              <a:gdLst>
                <a:gd name="T0" fmla="*/ 232 w 546"/>
                <a:gd name="T1" fmla="*/ 409 h 625"/>
                <a:gd name="T2" fmla="*/ 194 w 546"/>
                <a:gd name="T3" fmla="*/ 461 h 625"/>
                <a:gd name="T4" fmla="*/ 127 w 546"/>
                <a:gd name="T5" fmla="*/ 471 h 625"/>
                <a:gd name="T6" fmla="*/ 116 w 546"/>
                <a:gd name="T7" fmla="*/ 404 h 625"/>
                <a:gd name="T8" fmla="*/ 176 w 546"/>
                <a:gd name="T9" fmla="*/ 321 h 625"/>
                <a:gd name="T10" fmla="*/ 178 w 546"/>
                <a:gd name="T11" fmla="*/ 320 h 625"/>
                <a:gd name="T12" fmla="*/ 179 w 546"/>
                <a:gd name="T13" fmla="*/ 318 h 625"/>
                <a:gd name="T14" fmla="*/ 246 w 546"/>
                <a:gd name="T15" fmla="*/ 307 h 625"/>
                <a:gd name="T16" fmla="*/ 402 w 546"/>
                <a:gd name="T17" fmla="*/ 284 h 625"/>
                <a:gd name="T18" fmla="*/ 376 w 546"/>
                <a:gd name="T19" fmla="*/ 129 h 625"/>
                <a:gd name="T20" fmla="*/ 268 w 546"/>
                <a:gd name="T21" fmla="*/ 117 h 625"/>
                <a:gd name="T22" fmla="*/ 203 w 546"/>
                <a:gd name="T23" fmla="*/ 92 h 625"/>
                <a:gd name="T24" fmla="*/ 228 w 546"/>
                <a:gd name="T25" fmla="*/ 29 h 625"/>
                <a:gd name="T26" fmla="*/ 433 w 546"/>
                <a:gd name="T27" fmla="*/ 51 h 625"/>
                <a:gd name="T28" fmla="*/ 479 w 546"/>
                <a:gd name="T29" fmla="*/ 341 h 625"/>
                <a:gd name="T30" fmla="*/ 232 w 546"/>
                <a:gd name="T31" fmla="*/ 409 h 625"/>
                <a:gd name="T32" fmla="*/ 105 w 546"/>
                <a:gd name="T33" fmla="*/ 583 h 625"/>
                <a:gd name="T34" fmla="*/ 94 w 546"/>
                <a:gd name="T35" fmla="*/ 598 h 625"/>
                <a:gd name="T36" fmla="*/ 27 w 546"/>
                <a:gd name="T37" fmla="*/ 608 h 625"/>
                <a:gd name="T38" fmla="*/ 16 w 546"/>
                <a:gd name="T39" fmla="*/ 541 h 625"/>
                <a:gd name="T40" fmla="*/ 27 w 546"/>
                <a:gd name="T41" fmla="*/ 527 h 625"/>
                <a:gd name="T42" fmla="*/ 94 w 546"/>
                <a:gd name="T43" fmla="*/ 516 h 625"/>
                <a:gd name="T44" fmla="*/ 105 w 546"/>
                <a:gd name="T45" fmla="*/ 583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6" h="625">
                  <a:moveTo>
                    <a:pt x="232" y="409"/>
                  </a:moveTo>
                  <a:cubicBezTo>
                    <a:pt x="194" y="461"/>
                    <a:pt x="194" y="461"/>
                    <a:pt x="194" y="461"/>
                  </a:cubicBezTo>
                  <a:cubicBezTo>
                    <a:pt x="178" y="483"/>
                    <a:pt x="149" y="488"/>
                    <a:pt x="127" y="471"/>
                  </a:cubicBezTo>
                  <a:cubicBezTo>
                    <a:pt x="106" y="456"/>
                    <a:pt x="100" y="426"/>
                    <a:pt x="116" y="404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7" y="320"/>
                    <a:pt x="178" y="321"/>
                    <a:pt x="178" y="320"/>
                  </a:cubicBezTo>
                  <a:cubicBezTo>
                    <a:pt x="178" y="319"/>
                    <a:pt x="178" y="319"/>
                    <a:pt x="179" y="318"/>
                  </a:cubicBezTo>
                  <a:cubicBezTo>
                    <a:pt x="194" y="297"/>
                    <a:pt x="225" y="292"/>
                    <a:pt x="246" y="307"/>
                  </a:cubicBezTo>
                  <a:cubicBezTo>
                    <a:pt x="296" y="344"/>
                    <a:pt x="366" y="334"/>
                    <a:pt x="402" y="284"/>
                  </a:cubicBezTo>
                  <a:cubicBezTo>
                    <a:pt x="438" y="234"/>
                    <a:pt x="426" y="165"/>
                    <a:pt x="376" y="129"/>
                  </a:cubicBezTo>
                  <a:cubicBezTo>
                    <a:pt x="343" y="105"/>
                    <a:pt x="302" y="102"/>
                    <a:pt x="268" y="117"/>
                  </a:cubicBezTo>
                  <a:cubicBezTo>
                    <a:pt x="243" y="128"/>
                    <a:pt x="214" y="117"/>
                    <a:pt x="203" y="92"/>
                  </a:cubicBezTo>
                  <a:cubicBezTo>
                    <a:pt x="193" y="67"/>
                    <a:pt x="203" y="40"/>
                    <a:pt x="228" y="29"/>
                  </a:cubicBezTo>
                  <a:cubicBezTo>
                    <a:pt x="293" y="0"/>
                    <a:pt x="372" y="6"/>
                    <a:pt x="433" y="51"/>
                  </a:cubicBezTo>
                  <a:cubicBezTo>
                    <a:pt x="525" y="118"/>
                    <a:pt x="546" y="248"/>
                    <a:pt x="479" y="341"/>
                  </a:cubicBezTo>
                  <a:cubicBezTo>
                    <a:pt x="422" y="419"/>
                    <a:pt x="319" y="445"/>
                    <a:pt x="232" y="409"/>
                  </a:cubicBezTo>
                  <a:close/>
                  <a:moveTo>
                    <a:pt x="105" y="583"/>
                  </a:moveTo>
                  <a:cubicBezTo>
                    <a:pt x="94" y="598"/>
                    <a:pt x="94" y="598"/>
                    <a:pt x="94" y="598"/>
                  </a:cubicBezTo>
                  <a:cubicBezTo>
                    <a:pt x="78" y="620"/>
                    <a:pt x="49" y="625"/>
                    <a:pt x="27" y="608"/>
                  </a:cubicBezTo>
                  <a:cubicBezTo>
                    <a:pt x="6" y="593"/>
                    <a:pt x="0" y="563"/>
                    <a:pt x="16" y="541"/>
                  </a:cubicBezTo>
                  <a:cubicBezTo>
                    <a:pt x="27" y="527"/>
                    <a:pt x="27" y="527"/>
                    <a:pt x="27" y="527"/>
                  </a:cubicBezTo>
                  <a:cubicBezTo>
                    <a:pt x="42" y="505"/>
                    <a:pt x="73" y="501"/>
                    <a:pt x="94" y="516"/>
                  </a:cubicBezTo>
                  <a:cubicBezTo>
                    <a:pt x="116" y="532"/>
                    <a:pt x="120" y="562"/>
                    <a:pt x="105" y="583"/>
                  </a:cubicBezTo>
                  <a:close/>
                </a:path>
              </a:pathLst>
            </a:custGeom>
            <a:solidFill>
              <a:srgbClr val="F4B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íṩļîḑê">
              <a:extLst>
                <a:ext uri="{FF2B5EF4-FFF2-40B4-BE49-F238E27FC236}">
                  <a16:creationId xmlns:a16="http://schemas.microsoft.com/office/drawing/2014/main" id="{69B507B2-EAE2-8C8E-86AF-FEE6D5F44427}"/>
                </a:ext>
              </a:extLst>
            </p:cNvPr>
            <p:cNvSpPr/>
            <p:nvPr/>
          </p:nvSpPr>
          <p:spPr bwMode="auto">
            <a:xfrm>
              <a:off x="7310438" y="3551238"/>
              <a:ext cx="1800225" cy="2055813"/>
            </a:xfrm>
            <a:custGeom>
              <a:avLst/>
              <a:gdLst>
                <a:gd name="T0" fmla="*/ 231 w 546"/>
                <a:gd name="T1" fmla="*/ 408 h 624"/>
                <a:gd name="T2" fmla="*/ 194 w 546"/>
                <a:gd name="T3" fmla="*/ 460 h 624"/>
                <a:gd name="T4" fmla="*/ 126 w 546"/>
                <a:gd name="T5" fmla="*/ 471 h 624"/>
                <a:gd name="T6" fmla="*/ 116 w 546"/>
                <a:gd name="T7" fmla="*/ 403 h 624"/>
                <a:gd name="T8" fmla="*/ 176 w 546"/>
                <a:gd name="T9" fmla="*/ 321 h 624"/>
                <a:gd name="T10" fmla="*/ 178 w 546"/>
                <a:gd name="T11" fmla="*/ 320 h 624"/>
                <a:gd name="T12" fmla="*/ 178 w 546"/>
                <a:gd name="T13" fmla="*/ 317 h 624"/>
                <a:gd name="T14" fmla="*/ 246 w 546"/>
                <a:gd name="T15" fmla="*/ 307 h 624"/>
                <a:gd name="T16" fmla="*/ 402 w 546"/>
                <a:gd name="T17" fmla="*/ 284 h 624"/>
                <a:gd name="T18" fmla="*/ 376 w 546"/>
                <a:gd name="T19" fmla="*/ 128 h 624"/>
                <a:gd name="T20" fmla="*/ 267 w 546"/>
                <a:gd name="T21" fmla="*/ 116 h 624"/>
                <a:gd name="T22" fmla="*/ 203 w 546"/>
                <a:gd name="T23" fmla="*/ 91 h 624"/>
                <a:gd name="T24" fmla="*/ 228 w 546"/>
                <a:gd name="T25" fmla="*/ 28 h 624"/>
                <a:gd name="T26" fmla="*/ 433 w 546"/>
                <a:gd name="T27" fmla="*/ 50 h 624"/>
                <a:gd name="T28" fmla="*/ 479 w 546"/>
                <a:gd name="T29" fmla="*/ 340 h 624"/>
                <a:gd name="T30" fmla="*/ 231 w 546"/>
                <a:gd name="T31" fmla="*/ 408 h 624"/>
                <a:gd name="T32" fmla="*/ 104 w 546"/>
                <a:gd name="T33" fmla="*/ 583 h 624"/>
                <a:gd name="T34" fmla="*/ 94 w 546"/>
                <a:gd name="T35" fmla="*/ 597 h 624"/>
                <a:gd name="T36" fmla="*/ 26 w 546"/>
                <a:gd name="T37" fmla="*/ 608 h 624"/>
                <a:gd name="T38" fmla="*/ 16 w 546"/>
                <a:gd name="T39" fmla="*/ 540 h 624"/>
                <a:gd name="T40" fmla="*/ 26 w 546"/>
                <a:gd name="T41" fmla="*/ 526 h 624"/>
                <a:gd name="T42" fmla="*/ 94 w 546"/>
                <a:gd name="T43" fmla="*/ 515 h 624"/>
                <a:gd name="T44" fmla="*/ 104 w 546"/>
                <a:gd name="T45" fmla="*/ 583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6" h="624">
                  <a:moveTo>
                    <a:pt x="231" y="408"/>
                  </a:moveTo>
                  <a:cubicBezTo>
                    <a:pt x="194" y="460"/>
                    <a:pt x="194" y="460"/>
                    <a:pt x="194" y="460"/>
                  </a:cubicBezTo>
                  <a:cubicBezTo>
                    <a:pt x="177" y="482"/>
                    <a:pt x="149" y="487"/>
                    <a:pt x="126" y="471"/>
                  </a:cubicBezTo>
                  <a:cubicBezTo>
                    <a:pt x="106" y="456"/>
                    <a:pt x="99" y="426"/>
                    <a:pt x="116" y="403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7" y="320"/>
                    <a:pt x="177" y="320"/>
                    <a:pt x="178" y="320"/>
                  </a:cubicBezTo>
                  <a:cubicBezTo>
                    <a:pt x="178" y="318"/>
                    <a:pt x="178" y="318"/>
                    <a:pt x="178" y="317"/>
                  </a:cubicBezTo>
                  <a:cubicBezTo>
                    <a:pt x="193" y="297"/>
                    <a:pt x="225" y="292"/>
                    <a:pt x="246" y="307"/>
                  </a:cubicBezTo>
                  <a:cubicBezTo>
                    <a:pt x="296" y="343"/>
                    <a:pt x="366" y="333"/>
                    <a:pt x="402" y="284"/>
                  </a:cubicBezTo>
                  <a:cubicBezTo>
                    <a:pt x="438" y="234"/>
                    <a:pt x="426" y="165"/>
                    <a:pt x="376" y="128"/>
                  </a:cubicBezTo>
                  <a:cubicBezTo>
                    <a:pt x="343" y="105"/>
                    <a:pt x="302" y="101"/>
                    <a:pt x="267" y="116"/>
                  </a:cubicBezTo>
                  <a:cubicBezTo>
                    <a:pt x="242" y="127"/>
                    <a:pt x="214" y="116"/>
                    <a:pt x="203" y="91"/>
                  </a:cubicBezTo>
                  <a:cubicBezTo>
                    <a:pt x="193" y="67"/>
                    <a:pt x="203" y="39"/>
                    <a:pt x="228" y="28"/>
                  </a:cubicBezTo>
                  <a:cubicBezTo>
                    <a:pt x="293" y="0"/>
                    <a:pt x="371" y="6"/>
                    <a:pt x="433" y="50"/>
                  </a:cubicBezTo>
                  <a:cubicBezTo>
                    <a:pt x="525" y="118"/>
                    <a:pt x="546" y="248"/>
                    <a:pt x="479" y="340"/>
                  </a:cubicBezTo>
                  <a:cubicBezTo>
                    <a:pt x="421" y="419"/>
                    <a:pt x="318" y="445"/>
                    <a:pt x="231" y="408"/>
                  </a:cubicBezTo>
                  <a:close/>
                  <a:moveTo>
                    <a:pt x="104" y="583"/>
                  </a:moveTo>
                  <a:cubicBezTo>
                    <a:pt x="94" y="597"/>
                    <a:pt x="94" y="597"/>
                    <a:pt x="94" y="597"/>
                  </a:cubicBezTo>
                  <a:cubicBezTo>
                    <a:pt x="78" y="619"/>
                    <a:pt x="49" y="624"/>
                    <a:pt x="26" y="608"/>
                  </a:cubicBezTo>
                  <a:cubicBezTo>
                    <a:pt x="6" y="593"/>
                    <a:pt x="0" y="563"/>
                    <a:pt x="16" y="540"/>
                  </a:cubicBezTo>
                  <a:cubicBezTo>
                    <a:pt x="26" y="526"/>
                    <a:pt x="26" y="526"/>
                    <a:pt x="26" y="526"/>
                  </a:cubicBezTo>
                  <a:cubicBezTo>
                    <a:pt x="42" y="504"/>
                    <a:pt x="73" y="500"/>
                    <a:pt x="94" y="515"/>
                  </a:cubicBezTo>
                  <a:cubicBezTo>
                    <a:pt x="116" y="532"/>
                    <a:pt x="120" y="561"/>
                    <a:pt x="104" y="583"/>
                  </a:cubicBezTo>
                  <a:close/>
                </a:path>
              </a:pathLst>
            </a:custGeom>
            <a:solidFill>
              <a:srgbClr val="FFD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iŝľiḓe">
              <a:extLst>
                <a:ext uri="{FF2B5EF4-FFF2-40B4-BE49-F238E27FC236}">
                  <a16:creationId xmlns:a16="http://schemas.microsoft.com/office/drawing/2014/main" id="{4841693F-B7E3-CAF4-84F2-AE40C23F5002}"/>
                </a:ext>
              </a:extLst>
            </p:cNvPr>
            <p:cNvSpPr/>
            <p:nvPr/>
          </p:nvSpPr>
          <p:spPr bwMode="auto">
            <a:xfrm>
              <a:off x="6931025" y="3998913"/>
              <a:ext cx="220663" cy="369888"/>
            </a:xfrm>
            <a:custGeom>
              <a:avLst/>
              <a:gdLst>
                <a:gd name="T0" fmla="*/ 57 w 67"/>
                <a:gd name="T1" fmla="*/ 0 h 112"/>
                <a:gd name="T2" fmla="*/ 0 w 67"/>
                <a:gd name="T3" fmla="*/ 48 h 112"/>
                <a:gd name="T4" fmla="*/ 67 w 67"/>
                <a:gd name="T5" fmla="*/ 112 h 112"/>
                <a:gd name="T6" fmla="*/ 57 w 67"/>
                <a:gd name="T7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112">
                  <a:moveTo>
                    <a:pt x="57" y="0"/>
                  </a:moveTo>
                  <a:cubicBezTo>
                    <a:pt x="57" y="0"/>
                    <a:pt x="19" y="11"/>
                    <a:pt x="0" y="48"/>
                  </a:cubicBezTo>
                  <a:cubicBezTo>
                    <a:pt x="67" y="112"/>
                    <a:pt x="67" y="112"/>
                    <a:pt x="67" y="11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FFA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iṣ1íḍê">
              <a:extLst>
                <a:ext uri="{FF2B5EF4-FFF2-40B4-BE49-F238E27FC236}">
                  <a16:creationId xmlns:a16="http://schemas.microsoft.com/office/drawing/2014/main" id="{85EB9109-4082-B6A2-6ABF-CA80E95CF856}"/>
                </a:ext>
              </a:extLst>
            </p:cNvPr>
            <p:cNvSpPr/>
            <p:nvPr/>
          </p:nvSpPr>
          <p:spPr bwMode="auto">
            <a:xfrm>
              <a:off x="7939088" y="4051300"/>
              <a:ext cx="234950" cy="349250"/>
            </a:xfrm>
            <a:custGeom>
              <a:avLst/>
              <a:gdLst>
                <a:gd name="T0" fmla="*/ 11 w 71"/>
                <a:gd name="T1" fmla="*/ 0 h 106"/>
                <a:gd name="T2" fmla="*/ 71 w 71"/>
                <a:gd name="T3" fmla="*/ 52 h 106"/>
                <a:gd name="T4" fmla="*/ 0 w 71"/>
                <a:gd name="T5" fmla="*/ 106 h 106"/>
                <a:gd name="T6" fmla="*/ 11 w 71"/>
                <a:gd name="T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06">
                  <a:moveTo>
                    <a:pt x="11" y="0"/>
                  </a:moveTo>
                  <a:cubicBezTo>
                    <a:pt x="11" y="0"/>
                    <a:pt x="58" y="24"/>
                    <a:pt x="71" y="52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FFA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îsḷiḍé">
              <a:extLst>
                <a:ext uri="{FF2B5EF4-FFF2-40B4-BE49-F238E27FC236}">
                  <a16:creationId xmlns:a16="http://schemas.microsoft.com/office/drawing/2014/main" id="{05F45FE5-4632-A46C-DCFB-1EA0A559DC82}"/>
                </a:ext>
              </a:extLst>
            </p:cNvPr>
            <p:cNvSpPr/>
            <p:nvPr/>
          </p:nvSpPr>
          <p:spPr bwMode="auto">
            <a:xfrm>
              <a:off x="3668713" y="2147888"/>
              <a:ext cx="1001713" cy="503238"/>
            </a:xfrm>
            <a:custGeom>
              <a:avLst/>
              <a:gdLst>
                <a:gd name="T0" fmla="*/ 304 w 304"/>
                <a:gd name="T1" fmla="*/ 91 h 153"/>
                <a:gd name="T2" fmla="*/ 281 w 304"/>
                <a:gd name="T3" fmla="*/ 61 h 153"/>
                <a:gd name="T4" fmla="*/ 285 w 304"/>
                <a:gd name="T5" fmla="*/ 43 h 153"/>
                <a:gd name="T6" fmla="*/ 241 w 304"/>
                <a:gd name="T7" fmla="*/ 0 h 153"/>
                <a:gd name="T8" fmla="*/ 198 w 304"/>
                <a:gd name="T9" fmla="*/ 43 h 153"/>
                <a:gd name="T10" fmla="*/ 210 w 304"/>
                <a:gd name="T11" fmla="*/ 73 h 153"/>
                <a:gd name="T12" fmla="*/ 208 w 304"/>
                <a:gd name="T13" fmla="*/ 76 h 153"/>
                <a:gd name="T14" fmla="*/ 205 w 304"/>
                <a:gd name="T15" fmla="*/ 76 h 153"/>
                <a:gd name="T16" fmla="*/ 182 w 304"/>
                <a:gd name="T17" fmla="*/ 86 h 153"/>
                <a:gd name="T18" fmla="*/ 172 w 304"/>
                <a:gd name="T19" fmla="*/ 84 h 153"/>
                <a:gd name="T20" fmla="*/ 152 w 304"/>
                <a:gd name="T21" fmla="*/ 92 h 153"/>
                <a:gd name="T22" fmla="*/ 132 w 304"/>
                <a:gd name="T23" fmla="*/ 84 h 153"/>
                <a:gd name="T24" fmla="*/ 122 w 304"/>
                <a:gd name="T25" fmla="*/ 86 h 153"/>
                <a:gd name="T26" fmla="*/ 99 w 304"/>
                <a:gd name="T27" fmla="*/ 76 h 153"/>
                <a:gd name="T28" fmla="*/ 95 w 304"/>
                <a:gd name="T29" fmla="*/ 76 h 153"/>
                <a:gd name="T30" fmla="*/ 94 w 304"/>
                <a:gd name="T31" fmla="*/ 73 h 153"/>
                <a:gd name="T32" fmla="*/ 106 w 304"/>
                <a:gd name="T33" fmla="*/ 43 h 153"/>
                <a:gd name="T34" fmla="*/ 62 w 304"/>
                <a:gd name="T35" fmla="*/ 0 h 153"/>
                <a:gd name="T36" fmla="*/ 18 w 304"/>
                <a:gd name="T37" fmla="*/ 43 h 153"/>
                <a:gd name="T38" fmla="*/ 22 w 304"/>
                <a:gd name="T39" fmla="*/ 61 h 153"/>
                <a:gd name="T40" fmla="*/ 0 w 304"/>
                <a:gd name="T41" fmla="*/ 91 h 153"/>
                <a:gd name="T42" fmla="*/ 25 w 304"/>
                <a:gd name="T43" fmla="*/ 121 h 153"/>
                <a:gd name="T44" fmla="*/ 25 w 304"/>
                <a:gd name="T45" fmla="*/ 122 h 153"/>
                <a:gd name="T46" fmla="*/ 56 w 304"/>
                <a:gd name="T47" fmla="*/ 153 h 153"/>
                <a:gd name="T48" fmla="*/ 85 w 304"/>
                <a:gd name="T49" fmla="*/ 134 h 153"/>
                <a:gd name="T50" fmla="*/ 99 w 304"/>
                <a:gd name="T51" fmla="*/ 138 h 153"/>
                <a:gd name="T52" fmla="*/ 108 w 304"/>
                <a:gd name="T53" fmla="*/ 136 h 153"/>
                <a:gd name="T54" fmla="*/ 132 w 304"/>
                <a:gd name="T55" fmla="*/ 147 h 153"/>
                <a:gd name="T56" fmla="*/ 152 w 304"/>
                <a:gd name="T57" fmla="*/ 139 h 153"/>
                <a:gd name="T58" fmla="*/ 172 w 304"/>
                <a:gd name="T59" fmla="*/ 147 h 153"/>
                <a:gd name="T60" fmla="*/ 195 w 304"/>
                <a:gd name="T61" fmla="*/ 136 h 153"/>
                <a:gd name="T62" fmla="*/ 205 w 304"/>
                <a:gd name="T63" fmla="*/ 138 h 153"/>
                <a:gd name="T64" fmla="*/ 219 w 304"/>
                <a:gd name="T65" fmla="*/ 134 h 153"/>
                <a:gd name="T66" fmla="*/ 248 w 304"/>
                <a:gd name="T67" fmla="*/ 153 h 153"/>
                <a:gd name="T68" fmla="*/ 279 w 304"/>
                <a:gd name="T69" fmla="*/ 122 h 153"/>
                <a:gd name="T70" fmla="*/ 279 w 304"/>
                <a:gd name="T71" fmla="*/ 121 h 153"/>
                <a:gd name="T72" fmla="*/ 304 w 304"/>
                <a:gd name="T73" fmla="*/ 91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4" h="153">
                  <a:moveTo>
                    <a:pt x="304" y="91"/>
                  </a:moveTo>
                  <a:cubicBezTo>
                    <a:pt x="304" y="77"/>
                    <a:pt x="294" y="65"/>
                    <a:pt x="281" y="61"/>
                  </a:cubicBezTo>
                  <a:cubicBezTo>
                    <a:pt x="284" y="56"/>
                    <a:pt x="285" y="50"/>
                    <a:pt x="285" y="43"/>
                  </a:cubicBezTo>
                  <a:cubicBezTo>
                    <a:pt x="285" y="19"/>
                    <a:pt x="266" y="0"/>
                    <a:pt x="241" y="0"/>
                  </a:cubicBezTo>
                  <a:cubicBezTo>
                    <a:pt x="217" y="0"/>
                    <a:pt x="198" y="19"/>
                    <a:pt x="198" y="43"/>
                  </a:cubicBezTo>
                  <a:cubicBezTo>
                    <a:pt x="198" y="55"/>
                    <a:pt x="202" y="65"/>
                    <a:pt x="210" y="73"/>
                  </a:cubicBezTo>
                  <a:cubicBezTo>
                    <a:pt x="209" y="74"/>
                    <a:pt x="209" y="75"/>
                    <a:pt x="208" y="76"/>
                  </a:cubicBezTo>
                  <a:cubicBezTo>
                    <a:pt x="207" y="76"/>
                    <a:pt x="206" y="76"/>
                    <a:pt x="205" y="76"/>
                  </a:cubicBezTo>
                  <a:cubicBezTo>
                    <a:pt x="196" y="76"/>
                    <a:pt x="187" y="80"/>
                    <a:pt x="182" y="86"/>
                  </a:cubicBezTo>
                  <a:cubicBezTo>
                    <a:pt x="179" y="85"/>
                    <a:pt x="175" y="84"/>
                    <a:pt x="172" y="84"/>
                  </a:cubicBezTo>
                  <a:cubicBezTo>
                    <a:pt x="164" y="84"/>
                    <a:pt x="157" y="87"/>
                    <a:pt x="152" y="92"/>
                  </a:cubicBezTo>
                  <a:cubicBezTo>
                    <a:pt x="146" y="87"/>
                    <a:pt x="139" y="84"/>
                    <a:pt x="132" y="84"/>
                  </a:cubicBezTo>
                  <a:cubicBezTo>
                    <a:pt x="128" y="84"/>
                    <a:pt x="125" y="85"/>
                    <a:pt x="122" y="86"/>
                  </a:cubicBezTo>
                  <a:cubicBezTo>
                    <a:pt x="116" y="80"/>
                    <a:pt x="108" y="76"/>
                    <a:pt x="99" y="76"/>
                  </a:cubicBezTo>
                  <a:cubicBezTo>
                    <a:pt x="98" y="76"/>
                    <a:pt x="96" y="76"/>
                    <a:pt x="95" y="76"/>
                  </a:cubicBezTo>
                  <a:cubicBezTo>
                    <a:pt x="95" y="75"/>
                    <a:pt x="95" y="74"/>
                    <a:pt x="94" y="73"/>
                  </a:cubicBezTo>
                  <a:cubicBezTo>
                    <a:pt x="101" y="65"/>
                    <a:pt x="106" y="55"/>
                    <a:pt x="106" y="43"/>
                  </a:cubicBezTo>
                  <a:cubicBezTo>
                    <a:pt x="106" y="19"/>
                    <a:pt x="86" y="0"/>
                    <a:pt x="62" y="0"/>
                  </a:cubicBezTo>
                  <a:cubicBezTo>
                    <a:pt x="38" y="0"/>
                    <a:pt x="18" y="19"/>
                    <a:pt x="18" y="43"/>
                  </a:cubicBezTo>
                  <a:cubicBezTo>
                    <a:pt x="18" y="50"/>
                    <a:pt x="20" y="56"/>
                    <a:pt x="22" y="61"/>
                  </a:cubicBezTo>
                  <a:cubicBezTo>
                    <a:pt x="9" y="65"/>
                    <a:pt x="0" y="77"/>
                    <a:pt x="0" y="91"/>
                  </a:cubicBezTo>
                  <a:cubicBezTo>
                    <a:pt x="0" y="106"/>
                    <a:pt x="11" y="119"/>
                    <a:pt x="25" y="121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39"/>
                    <a:pt x="39" y="153"/>
                    <a:pt x="56" y="153"/>
                  </a:cubicBezTo>
                  <a:cubicBezTo>
                    <a:pt x="69" y="153"/>
                    <a:pt x="80" y="145"/>
                    <a:pt x="85" y="134"/>
                  </a:cubicBezTo>
                  <a:cubicBezTo>
                    <a:pt x="89" y="137"/>
                    <a:pt x="94" y="138"/>
                    <a:pt x="99" y="138"/>
                  </a:cubicBezTo>
                  <a:cubicBezTo>
                    <a:pt x="102" y="138"/>
                    <a:pt x="105" y="137"/>
                    <a:pt x="108" y="136"/>
                  </a:cubicBezTo>
                  <a:cubicBezTo>
                    <a:pt x="114" y="143"/>
                    <a:pt x="122" y="147"/>
                    <a:pt x="132" y="147"/>
                  </a:cubicBezTo>
                  <a:cubicBezTo>
                    <a:pt x="139" y="147"/>
                    <a:pt x="146" y="144"/>
                    <a:pt x="152" y="139"/>
                  </a:cubicBezTo>
                  <a:cubicBezTo>
                    <a:pt x="157" y="144"/>
                    <a:pt x="164" y="147"/>
                    <a:pt x="172" y="147"/>
                  </a:cubicBezTo>
                  <a:cubicBezTo>
                    <a:pt x="181" y="147"/>
                    <a:pt x="190" y="143"/>
                    <a:pt x="195" y="136"/>
                  </a:cubicBezTo>
                  <a:cubicBezTo>
                    <a:pt x="198" y="137"/>
                    <a:pt x="202" y="138"/>
                    <a:pt x="205" y="138"/>
                  </a:cubicBezTo>
                  <a:cubicBezTo>
                    <a:pt x="210" y="138"/>
                    <a:pt x="215" y="137"/>
                    <a:pt x="219" y="134"/>
                  </a:cubicBezTo>
                  <a:cubicBezTo>
                    <a:pt x="224" y="145"/>
                    <a:pt x="235" y="153"/>
                    <a:pt x="248" y="153"/>
                  </a:cubicBezTo>
                  <a:cubicBezTo>
                    <a:pt x="265" y="153"/>
                    <a:pt x="279" y="139"/>
                    <a:pt x="279" y="122"/>
                  </a:cubicBezTo>
                  <a:cubicBezTo>
                    <a:pt x="279" y="122"/>
                    <a:pt x="279" y="122"/>
                    <a:pt x="279" y="121"/>
                  </a:cubicBezTo>
                  <a:cubicBezTo>
                    <a:pt x="293" y="119"/>
                    <a:pt x="304" y="106"/>
                    <a:pt x="304" y="91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î$1ïḑè">
              <a:extLst>
                <a:ext uri="{FF2B5EF4-FFF2-40B4-BE49-F238E27FC236}">
                  <a16:creationId xmlns:a16="http://schemas.microsoft.com/office/drawing/2014/main" id="{977047F4-4ACA-9362-A2BB-E0617AF165B0}"/>
                </a:ext>
              </a:extLst>
            </p:cNvPr>
            <p:cNvSpPr/>
            <p:nvPr/>
          </p:nvSpPr>
          <p:spPr bwMode="auto">
            <a:xfrm>
              <a:off x="3995738" y="2436813"/>
              <a:ext cx="339725" cy="363538"/>
            </a:xfrm>
            <a:custGeom>
              <a:avLst/>
              <a:gdLst>
                <a:gd name="T0" fmla="*/ 160 w 214"/>
                <a:gd name="T1" fmla="*/ 0 h 229"/>
                <a:gd name="T2" fmla="*/ 108 w 214"/>
                <a:gd name="T3" fmla="*/ 0 h 229"/>
                <a:gd name="T4" fmla="*/ 54 w 214"/>
                <a:gd name="T5" fmla="*/ 0 h 229"/>
                <a:gd name="T6" fmla="*/ 0 w 214"/>
                <a:gd name="T7" fmla="*/ 137 h 229"/>
                <a:gd name="T8" fmla="*/ 108 w 214"/>
                <a:gd name="T9" fmla="*/ 229 h 229"/>
                <a:gd name="T10" fmla="*/ 214 w 214"/>
                <a:gd name="T11" fmla="*/ 129 h 229"/>
                <a:gd name="T12" fmla="*/ 160 w 214"/>
                <a:gd name="T13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229">
                  <a:moveTo>
                    <a:pt x="160" y="0"/>
                  </a:moveTo>
                  <a:lnTo>
                    <a:pt x="108" y="0"/>
                  </a:lnTo>
                  <a:lnTo>
                    <a:pt x="54" y="0"/>
                  </a:lnTo>
                  <a:lnTo>
                    <a:pt x="0" y="137"/>
                  </a:lnTo>
                  <a:lnTo>
                    <a:pt x="108" y="229"/>
                  </a:lnTo>
                  <a:lnTo>
                    <a:pt x="214" y="129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îṥlíḍe">
              <a:extLst>
                <a:ext uri="{FF2B5EF4-FFF2-40B4-BE49-F238E27FC236}">
                  <a16:creationId xmlns:a16="http://schemas.microsoft.com/office/drawing/2014/main" id="{2F5673C5-9E36-03F2-0973-708DA2D2F626}"/>
                </a:ext>
              </a:extLst>
            </p:cNvPr>
            <p:cNvSpPr/>
            <p:nvPr/>
          </p:nvSpPr>
          <p:spPr bwMode="auto">
            <a:xfrm>
              <a:off x="3879850" y="1768475"/>
              <a:ext cx="682625" cy="796925"/>
            </a:xfrm>
            <a:custGeom>
              <a:avLst/>
              <a:gdLst>
                <a:gd name="T0" fmla="*/ 189 w 207"/>
                <a:gd name="T1" fmla="*/ 132 h 242"/>
                <a:gd name="T2" fmla="*/ 117 w 207"/>
                <a:gd name="T3" fmla="*/ 23 h 242"/>
                <a:gd name="T4" fmla="*/ 11 w 207"/>
                <a:gd name="T5" fmla="*/ 100 h 242"/>
                <a:gd name="T6" fmla="*/ 10 w 207"/>
                <a:gd name="T7" fmla="*/ 181 h 242"/>
                <a:gd name="T8" fmla="*/ 78 w 207"/>
                <a:gd name="T9" fmla="*/ 238 h 242"/>
                <a:gd name="T10" fmla="*/ 161 w 207"/>
                <a:gd name="T11" fmla="*/ 209 h 242"/>
                <a:gd name="T12" fmla="*/ 189 w 207"/>
                <a:gd name="T13" fmla="*/ 13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" h="242">
                  <a:moveTo>
                    <a:pt x="189" y="132"/>
                  </a:moveTo>
                  <a:cubicBezTo>
                    <a:pt x="207" y="35"/>
                    <a:pt x="117" y="23"/>
                    <a:pt x="117" y="23"/>
                  </a:cubicBezTo>
                  <a:cubicBezTo>
                    <a:pt x="117" y="23"/>
                    <a:pt x="29" y="0"/>
                    <a:pt x="11" y="100"/>
                  </a:cubicBezTo>
                  <a:cubicBezTo>
                    <a:pt x="11" y="100"/>
                    <a:pt x="0" y="157"/>
                    <a:pt x="10" y="181"/>
                  </a:cubicBezTo>
                  <a:cubicBezTo>
                    <a:pt x="23" y="213"/>
                    <a:pt x="54" y="233"/>
                    <a:pt x="78" y="238"/>
                  </a:cubicBezTo>
                  <a:cubicBezTo>
                    <a:pt x="101" y="242"/>
                    <a:pt x="137" y="235"/>
                    <a:pt x="161" y="209"/>
                  </a:cubicBezTo>
                  <a:cubicBezTo>
                    <a:pt x="179" y="188"/>
                    <a:pt x="189" y="132"/>
                    <a:pt x="189" y="132"/>
                  </a:cubicBez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iṣḷîḑé">
              <a:extLst>
                <a:ext uri="{FF2B5EF4-FFF2-40B4-BE49-F238E27FC236}">
                  <a16:creationId xmlns:a16="http://schemas.microsoft.com/office/drawing/2014/main" id="{B388B54A-DE19-2B8B-2762-985778E4C5CF}"/>
                </a:ext>
              </a:extLst>
            </p:cNvPr>
            <p:cNvSpPr/>
            <p:nvPr/>
          </p:nvSpPr>
          <p:spPr bwMode="auto">
            <a:xfrm>
              <a:off x="4456113" y="2206625"/>
              <a:ext cx="88900" cy="168275"/>
            </a:xfrm>
            <a:custGeom>
              <a:avLst/>
              <a:gdLst>
                <a:gd name="T0" fmla="*/ 10 w 27"/>
                <a:gd name="T1" fmla="*/ 11 h 51"/>
                <a:gd name="T2" fmla="*/ 22 w 27"/>
                <a:gd name="T3" fmla="*/ 9 h 51"/>
                <a:gd name="T4" fmla="*/ 0 w 27"/>
                <a:gd name="T5" fmla="*/ 47 h 51"/>
                <a:gd name="T6" fmla="*/ 10 w 27"/>
                <a:gd name="T7" fmla="*/ 1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51">
                  <a:moveTo>
                    <a:pt x="10" y="11"/>
                  </a:moveTo>
                  <a:cubicBezTo>
                    <a:pt x="10" y="11"/>
                    <a:pt x="17" y="0"/>
                    <a:pt x="22" y="9"/>
                  </a:cubicBezTo>
                  <a:cubicBezTo>
                    <a:pt x="27" y="18"/>
                    <a:pt x="20" y="51"/>
                    <a:pt x="0" y="47"/>
                  </a:cubicBezTo>
                  <a:cubicBezTo>
                    <a:pt x="0" y="47"/>
                    <a:pt x="8" y="18"/>
                    <a:pt x="10" y="11"/>
                  </a:cubicBez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ïSḻiḋe">
              <a:extLst>
                <a:ext uri="{FF2B5EF4-FFF2-40B4-BE49-F238E27FC236}">
                  <a16:creationId xmlns:a16="http://schemas.microsoft.com/office/drawing/2014/main" id="{52D4F14E-275C-0C10-A39F-5004FEBDF10F}"/>
                </a:ext>
              </a:extLst>
            </p:cNvPr>
            <p:cNvSpPr/>
            <p:nvPr/>
          </p:nvSpPr>
          <p:spPr bwMode="auto">
            <a:xfrm>
              <a:off x="4483100" y="2246313"/>
              <a:ext cx="36513" cy="82550"/>
            </a:xfrm>
            <a:custGeom>
              <a:avLst/>
              <a:gdLst>
                <a:gd name="T0" fmla="*/ 0 w 11"/>
                <a:gd name="T1" fmla="*/ 11 h 25"/>
                <a:gd name="T2" fmla="*/ 9 w 11"/>
                <a:gd name="T3" fmla="*/ 6 h 25"/>
                <a:gd name="T4" fmla="*/ 1 w 11"/>
                <a:gd name="T5" fmla="*/ 25 h 25"/>
                <a:gd name="T6" fmla="*/ 0 w 11"/>
                <a:gd name="T7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5">
                  <a:moveTo>
                    <a:pt x="0" y="11"/>
                  </a:moveTo>
                  <a:cubicBezTo>
                    <a:pt x="0" y="11"/>
                    <a:pt x="6" y="0"/>
                    <a:pt x="9" y="6"/>
                  </a:cubicBezTo>
                  <a:cubicBezTo>
                    <a:pt x="11" y="13"/>
                    <a:pt x="8" y="21"/>
                    <a:pt x="1" y="25"/>
                  </a:cubicBezTo>
                  <a:cubicBezTo>
                    <a:pt x="1" y="25"/>
                    <a:pt x="8" y="4"/>
                    <a:pt x="0" y="11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íśļîďè">
              <a:extLst>
                <a:ext uri="{FF2B5EF4-FFF2-40B4-BE49-F238E27FC236}">
                  <a16:creationId xmlns:a16="http://schemas.microsoft.com/office/drawing/2014/main" id="{BB1DEB03-EA55-4647-BC5B-508163580AFB}"/>
                </a:ext>
              </a:extLst>
            </p:cNvPr>
            <p:cNvSpPr/>
            <p:nvPr/>
          </p:nvSpPr>
          <p:spPr bwMode="auto">
            <a:xfrm>
              <a:off x="3836988" y="2093913"/>
              <a:ext cx="73025" cy="165100"/>
            </a:xfrm>
            <a:custGeom>
              <a:avLst/>
              <a:gdLst>
                <a:gd name="T0" fmla="*/ 22 w 22"/>
                <a:gd name="T1" fmla="*/ 12 h 50"/>
                <a:gd name="T2" fmla="*/ 11 w 22"/>
                <a:gd name="T3" fmla="*/ 6 h 50"/>
                <a:gd name="T4" fmla="*/ 19 w 22"/>
                <a:gd name="T5" fmla="*/ 50 h 50"/>
                <a:gd name="T6" fmla="*/ 22 w 22"/>
                <a:gd name="T7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22" y="12"/>
                  </a:moveTo>
                  <a:cubicBezTo>
                    <a:pt x="22" y="12"/>
                    <a:pt x="19" y="0"/>
                    <a:pt x="11" y="6"/>
                  </a:cubicBezTo>
                  <a:cubicBezTo>
                    <a:pt x="4" y="13"/>
                    <a:pt x="0" y="46"/>
                    <a:pt x="19" y="50"/>
                  </a:cubicBezTo>
                  <a:cubicBezTo>
                    <a:pt x="19" y="50"/>
                    <a:pt x="21" y="20"/>
                    <a:pt x="22" y="12"/>
                  </a:cubicBez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ïś1idè">
              <a:extLst>
                <a:ext uri="{FF2B5EF4-FFF2-40B4-BE49-F238E27FC236}">
                  <a16:creationId xmlns:a16="http://schemas.microsoft.com/office/drawing/2014/main" id="{5D98DF3B-63B6-4EBD-4BB9-570881E0FB45}"/>
                </a:ext>
              </a:extLst>
            </p:cNvPr>
            <p:cNvSpPr/>
            <p:nvPr/>
          </p:nvSpPr>
          <p:spPr bwMode="auto">
            <a:xfrm>
              <a:off x="3862388" y="2133600"/>
              <a:ext cx="39688" cy="82550"/>
            </a:xfrm>
            <a:custGeom>
              <a:avLst/>
              <a:gdLst>
                <a:gd name="T0" fmla="*/ 12 w 12"/>
                <a:gd name="T1" fmla="*/ 12 h 25"/>
                <a:gd name="T2" fmla="*/ 5 w 12"/>
                <a:gd name="T3" fmla="*/ 5 h 25"/>
                <a:gd name="T4" fmla="*/ 6 w 12"/>
                <a:gd name="T5" fmla="*/ 25 h 25"/>
                <a:gd name="T6" fmla="*/ 12 w 12"/>
                <a:gd name="T7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5">
                  <a:moveTo>
                    <a:pt x="12" y="12"/>
                  </a:moveTo>
                  <a:cubicBezTo>
                    <a:pt x="12" y="12"/>
                    <a:pt x="10" y="0"/>
                    <a:pt x="5" y="5"/>
                  </a:cubicBezTo>
                  <a:cubicBezTo>
                    <a:pt x="0" y="11"/>
                    <a:pt x="1" y="19"/>
                    <a:pt x="6" y="25"/>
                  </a:cubicBezTo>
                  <a:cubicBezTo>
                    <a:pt x="6" y="25"/>
                    <a:pt x="7" y="3"/>
                    <a:pt x="12" y="12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îSliḍè">
              <a:extLst>
                <a:ext uri="{FF2B5EF4-FFF2-40B4-BE49-F238E27FC236}">
                  <a16:creationId xmlns:a16="http://schemas.microsoft.com/office/drawing/2014/main" id="{2F976FB7-4A01-C108-E271-5B34435F9886}"/>
                </a:ext>
              </a:extLst>
            </p:cNvPr>
            <p:cNvSpPr/>
            <p:nvPr/>
          </p:nvSpPr>
          <p:spPr bwMode="auto">
            <a:xfrm>
              <a:off x="4143375" y="2295525"/>
              <a:ext cx="73025" cy="52388"/>
            </a:xfrm>
            <a:custGeom>
              <a:avLst/>
              <a:gdLst>
                <a:gd name="T0" fmla="*/ 22 w 22"/>
                <a:gd name="T1" fmla="*/ 10 h 16"/>
                <a:gd name="T2" fmla="*/ 10 w 22"/>
                <a:gd name="T3" fmla="*/ 14 h 16"/>
                <a:gd name="T4" fmla="*/ 1 w 22"/>
                <a:gd name="T5" fmla="*/ 6 h 16"/>
                <a:gd name="T6" fmla="*/ 12 w 22"/>
                <a:gd name="T7" fmla="*/ 1 h 16"/>
                <a:gd name="T8" fmla="*/ 22 w 22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0"/>
                  </a:moveTo>
                  <a:cubicBezTo>
                    <a:pt x="21" y="13"/>
                    <a:pt x="16" y="16"/>
                    <a:pt x="10" y="14"/>
                  </a:cubicBezTo>
                  <a:cubicBezTo>
                    <a:pt x="4" y="13"/>
                    <a:pt x="0" y="10"/>
                    <a:pt x="1" y="6"/>
                  </a:cubicBezTo>
                  <a:cubicBezTo>
                    <a:pt x="1" y="2"/>
                    <a:pt x="7" y="0"/>
                    <a:pt x="12" y="1"/>
                  </a:cubicBezTo>
                  <a:cubicBezTo>
                    <a:pt x="18" y="2"/>
                    <a:pt x="22" y="6"/>
                    <a:pt x="22" y="10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iŝliḍê">
              <a:extLst>
                <a:ext uri="{FF2B5EF4-FFF2-40B4-BE49-F238E27FC236}">
                  <a16:creationId xmlns:a16="http://schemas.microsoft.com/office/drawing/2014/main" id="{7F72329D-4F37-4CAD-1C92-A18A8674A064}"/>
                </a:ext>
              </a:extLst>
            </p:cNvPr>
            <p:cNvSpPr/>
            <p:nvPr/>
          </p:nvSpPr>
          <p:spPr bwMode="auto">
            <a:xfrm>
              <a:off x="4330700" y="2225675"/>
              <a:ext cx="63500" cy="79375"/>
            </a:xfrm>
            <a:custGeom>
              <a:avLst/>
              <a:gdLst>
                <a:gd name="T0" fmla="*/ 18 w 19"/>
                <a:gd name="T1" fmla="*/ 14 h 24"/>
                <a:gd name="T2" fmla="*/ 7 w 19"/>
                <a:gd name="T3" fmla="*/ 23 h 24"/>
                <a:gd name="T4" fmla="*/ 1 w 19"/>
                <a:gd name="T5" fmla="*/ 11 h 24"/>
                <a:gd name="T6" fmla="*/ 11 w 19"/>
                <a:gd name="T7" fmla="*/ 1 h 24"/>
                <a:gd name="T8" fmla="*/ 18 w 19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4">
                  <a:moveTo>
                    <a:pt x="18" y="14"/>
                  </a:moveTo>
                  <a:cubicBezTo>
                    <a:pt x="16" y="20"/>
                    <a:pt x="12" y="24"/>
                    <a:pt x="7" y="23"/>
                  </a:cubicBezTo>
                  <a:cubicBezTo>
                    <a:pt x="2" y="23"/>
                    <a:pt x="0" y="17"/>
                    <a:pt x="1" y="11"/>
                  </a:cubicBezTo>
                  <a:cubicBezTo>
                    <a:pt x="2" y="5"/>
                    <a:pt x="7" y="0"/>
                    <a:pt x="11" y="1"/>
                  </a:cubicBezTo>
                  <a:cubicBezTo>
                    <a:pt x="16" y="2"/>
                    <a:pt x="19" y="8"/>
                    <a:pt x="18" y="14"/>
                  </a:cubicBezTo>
                  <a:close/>
                </a:path>
              </a:pathLst>
            </a:cu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" name="iṧļiḍè">
              <a:extLst>
                <a:ext uri="{FF2B5EF4-FFF2-40B4-BE49-F238E27FC236}">
                  <a16:creationId xmlns:a16="http://schemas.microsoft.com/office/drawing/2014/main" id="{B783583D-342E-7557-0358-3D654754FC98}"/>
                </a:ext>
              </a:extLst>
            </p:cNvPr>
            <p:cNvSpPr/>
            <p:nvPr/>
          </p:nvSpPr>
          <p:spPr bwMode="auto">
            <a:xfrm>
              <a:off x="4008438" y="2166938"/>
              <a:ext cx="61913" cy="79375"/>
            </a:xfrm>
            <a:custGeom>
              <a:avLst/>
              <a:gdLst>
                <a:gd name="T0" fmla="*/ 17 w 19"/>
                <a:gd name="T1" fmla="*/ 14 h 24"/>
                <a:gd name="T2" fmla="*/ 7 w 19"/>
                <a:gd name="T3" fmla="*/ 23 h 24"/>
                <a:gd name="T4" fmla="*/ 1 w 19"/>
                <a:gd name="T5" fmla="*/ 11 h 24"/>
                <a:gd name="T6" fmla="*/ 11 w 19"/>
                <a:gd name="T7" fmla="*/ 1 h 24"/>
                <a:gd name="T8" fmla="*/ 17 w 19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4">
                  <a:moveTo>
                    <a:pt x="17" y="14"/>
                  </a:moveTo>
                  <a:cubicBezTo>
                    <a:pt x="16" y="20"/>
                    <a:pt x="12" y="24"/>
                    <a:pt x="7" y="23"/>
                  </a:cubicBezTo>
                  <a:cubicBezTo>
                    <a:pt x="2" y="23"/>
                    <a:pt x="0" y="17"/>
                    <a:pt x="1" y="11"/>
                  </a:cubicBezTo>
                  <a:cubicBezTo>
                    <a:pt x="2" y="4"/>
                    <a:pt x="7" y="0"/>
                    <a:pt x="11" y="1"/>
                  </a:cubicBezTo>
                  <a:cubicBezTo>
                    <a:pt x="16" y="2"/>
                    <a:pt x="19" y="8"/>
                    <a:pt x="17" y="14"/>
                  </a:cubicBezTo>
                  <a:close/>
                </a:path>
              </a:pathLst>
            </a:custGeom>
            <a:solidFill>
              <a:srgbClr val="6C3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" name="îṡḻïḑè">
              <a:extLst>
                <a:ext uri="{FF2B5EF4-FFF2-40B4-BE49-F238E27FC236}">
                  <a16:creationId xmlns:a16="http://schemas.microsoft.com/office/drawing/2014/main" id="{18DFFEE5-24B2-5CC2-2A0E-0B49CD7AD124}"/>
                </a:ext>
              </a:extLst>
            </p:cNvPr>
            <p:cNvSpPr/>
            <p:nvPr/>
          </p:nvSpPr>
          <p:spPr bwMode="auto">
            <a:xfrm>
              <a:off x="4324350" y="2157413"/>
              <a:ext cx="100013" cy="42863"/>
            </a:xfrm>
            <a:custGeom>
              <a:avLst/>
              <a:gdLst>
                <a:gd name="T0" fmla="*/ 0 w 30"/>
                <a:gd name="T1" fmla="*/ 4 h 13"/>
                <a:gd name="T2" fmla="*/ 5 w 30"/>
                <a:gd name="T3" fmla="*/ 1 h 13"/>
                <a:gd name="T4" fmla="*/ 11 w 30"/>
                <a:gd name="T5" fmla="*/ 0 h 13"/>
                <a:gd name="T6" fmla="*/ 17 w 30"/>
                <a:gd name="T7" fmla="*/ 1 h 13"/>
                <a:gd name="T8" fmla="*/ 24 w 30"/>
                <a:gd name="T9" fmla="*/ 4 h 13"/>
                <a:gd name="T10" fmla="*/ 28 w 30"/>
                <a:gd name="T11" fmla="*/ 8 h 13"/>
                <a:gd name="T12" fmla="*/ 30 w 30"/>
                <a:gd name="T13" fmla="*/ 13 h 13"/>
                <a:gd name="T14" fmla="*/ 25 w 30"/>
                <a:gd name="T15" fmla="*/ 11 h 13"/>
                <a:gd name="T16" fmla="*/ 21 w 30"/>
                <a:gd name="T17" fmla="*/ 9 h 13"/>
                <a:gd name="T18" fmla="*/ 18 w 30"/>
                <a:gd name="T19" fmla="*/ 8 h 13"/>
                <a:gd name="T20" fmla="*/ 16 w 30"/>
                <a:gd name="T21" fmla="*/ 7 h 13"/>
                <a:gd name="T22" fmla="*/ 6 w 30"/>
                <a:gd name="T23" fmla="*/ 5 h 13"/>
                <a:gd name="T24" fmla="*/ 0 w 30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13">
                  <a:moveTo>
                    <a:pt x="0" y="4"/>
                  </a:moveTo>
                  <a:cubicBezTo>
                    <a:pt x="0" y="4"/>
                    <a:pt x="2" y="2"/>
                    <a:pt x="5" y="1"/>
                  </a:cubicBezTo>
                  <a:cubicBezTo>
                    <a:pt x="7" y="1"/>
                    <a:pt x="9" y="0"/>
                    <a:pt x="11" y="0"/>
                  </a:cubicBezTo>
                  <a:cubicBezTo>
                    <a:pt x="13" y="0"/>
                    <a:pt x="15" y="1"/>
                    <a:pt x="17" y="1"/>
                  </a:cubicBezTo>
                  <a:cubicBezTo>
                    <a:pt x="20" y="2"/>
                    <a:pt x="22" y="3"/>
                    <a:pt x="24" y="4"/>
                  </a:cubicBezTo>
                  <a:cubicBezTo>
                    <a:pt x="25" y="5"/>
                    <a:pt x="27" y="6"/>
                    <a:pt x="28" y="8"/>
                  </a:cubicBezTo>
                  <a:cubicBezTo>
                    <a:pt x="30" y="10"/>
                    <a:pt x="30" y="13"/>
                    <a:pt x="30" y="13"/>
                  </a:cubicBezTo>
                  <a:cubicBezTo>
                    <a:pt x="30" y="13"/>
                    <a:pt x="28" y="12"/>
                    <a:pt x="25" y="11"/>
                  </a:cubicBezTo>
                  <a:cubicBezTo>
                    <a:pt x="24" y="10"/>
                    <a:pt x="23" y="9"/>
                    <a:pt x="21" y="9"/>
                  </a:cubicBez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8"/>
                    <a:pt x="16" y="7"/>
                  </a:cubicBezTo>
                  <a:cubicBezTo>
                    <a:pt x="12" y="6"/>
                    <a:pt x="9" y="6"/>
                    <a:pt x="6" y="5"/>
                  </a:cubicBezTo>
                  <a:cubicBezTo>
                    <a:pt x="3" y="4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îSļïḍe">
              <a:extLst>
                <a:ext uri="{FF2B5EF4-FFF2-40B4-BE49-F238E27FC236}">
                  <a16:creationId xmlns:a16="http://schemas.microsoft.com/office/drawing/2014/main" id="{C85E5914-1AF5-2497-057E-0F0154A1A7D8}"/>
                </a:ext>
              </a:extLst>
            </p:cNvPr>
            <p:cNvSpPr/>
            <p:nvPr/>
          </p:nvSpPr>
          <p:spPr bwMode="auto">
            <a:xfrm>
              <a:off x="3990975" y="2098675"/>
              <a:ext cx="106363" cy="28575"/>
            </a:xfrm>
            <a:custGeom>
              <a:avLst/>
              <a:gdLst>
                <a:gd name="T0" fmla="*/ 32 w 32"/>
                <a:gd name="T1" fmla="*/ 9 h 9"/>
                <a:gd name="T2" fmla="*/ 28 w 32"/>
                <a:gd name="T3" fmla="*/ 5 h 9"/>
                <a:gd name="T4" fmla="*/ 23 w 32"/>
                <a:gd name="T5" fmla="*/ 2 h 9"/>
                <a:gd name="T6" fmla="*/ 17 w 32"/>
                <a:gd name="T7" fmla="*/ 0 h 9"/>
                <a:gd name="T8" fmla="*/ 10 w 32"/>
                <a:gd name="T9" fmla="*/ 1 h 9"/>
                <a:gd name="T10" fmla="*/ 4 w 32"/>
                <a:gd name="T11" fmla="*/ 3 h 9"/>
                <a:gd name="T12" fmla="*/ 0 w 32"/>
                <a:gd name="T13" fmla="*/ 7 h 9"/>
                <a:gd name="T14" fmla="*/ 6 w 32"/>
                <a:gd name="T15" fmla="*/ 6 h 9"/>
                <a:gd name="T16" fmla="*/ 10 w 32"/>
                <a:gd name="T17" fmla="*/ 6 h 9"/>
                <a:gd name="T18" fmla="*/ 13 w 32"/>
                <a:gd name="T19" fmla="*/ 6 h 9"/>
                <a:gd name="T20" fmla="*/ 16 w 32"/>
                <a:gd name="T21" fmla="*/ 7 h 9"/>
                <a:gd name="T22" fmla="*/ 26 w 32"/>
                <a:gd name="T23" fmla="*/ 8 h 9"/>
                <a:gd name="T24" fmla="*/ 32 w 32"/>
                <a:gd name="T2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9">
                  <a:moveTo>
                    <a:pt x="32" y="9"/>
                  </a:moveTo>
                  <a:cubicBezTo>
                    <a:pt x="32" y="9"/>
                    <a:pt x="30" y="7"/>
                    <a:pt x="28" y="5"/>
                  </a:cubicBezTo>
                  <a:cubicBezTo>
                    <a:pt x="26" y="4"/>
                    <a:pt x="25" y="3"/>
                    <a:pt x="23" y="2"/>
                  </a:cubicBezTo>
                  <a:cubicBezTo>
                    <a:pt x="21" y="1"/>
                    <a:pt x="19" y="1"/>
                    <a:pt x="17" y="0"/>
                  </a:cubicBezTo>
                  <a:cubicBezTo>
                    <a:pt x="14" y="0"/>
                    <a:pt x="12" y="0"/>
                    <a:pt x="10" y="1"/>
                  </a:cubicBezTo>
                  <a:cubicBezTo>
                    <a:pt x="8" y="1"/>
                    <a:pt x="6" y="2"/>
                    <a:pt x="4" y="3"/>
                  </a:cubicBezTo>
                  <a:cubicBezTo>
                    <a:pt x="2" y="5"/>
                    <a:pt x="1" y="7"/>
                    <a:pt x="0" y="7"/>
                  </a:cubicBezTo>
                  <a:cubicBezTo>
                    <a:pt x="1" y="7"/>
                    <a:pt x="3" y="7"/>
                    <a:pt x="6" y="6"/>
                  </a:cubicBezTo>
                  <a:cubicBezTo>
                    <a:pt x="7" y="6"/>
                    <a:pt x="9" y="6"/>
                    <a:pt x="10" y="6"/>
                  </a:cubicBezTo>
                  <a:cubicBezTo>
                    <a:pt x="11" y="6"/>
                    <a:pt x="12" y="6"/>
                    <a:pt x="13" y="6"/>
                  </a:cubicBezTo>
                  <a:cubicBezTo>
                    <a:pt x="14" y="6"/>
                    <a:pt x="15" y="7"/>
                    <a:pt x="16" y="7"/>
                  </a:cubicBezTo>
                  <a:cubicBezTo>
                    <a:pt x="19" y="7"/>
                    <a:pt x="23" y="8"/>
                    <a:pt x="26" y="8"/>
                  </a:cubicBezTo>
                  <a:cubicBezTo>
                    <a:pt x="29" y="9"/>
                    <a:pt x="32" y="9"/>
                    <a:pt x="32" y="9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" name="ïşļíďé">
              <a:extLst>
                <a:ext uri="{FF2B5EF4-FFF2-40B4-BE49-F238E27FC236}">
                  <a16:creationId xmlns:a16="http://schemas.microsoft.com/office/drawing/2014/main" id="{3E10D1CC-B744-CC58-F595-25B61DDD9DF5}"/>
                </a:ext>
              </a:extLst>
            </p:cNvPr>
            <p:cNvSpPr/>
            <p:nvPr/>
          </p:nvSpPr>
          <p:spPr bwMode="auto">
            <a:xfrm>
              <a:off x="4116388" y="2393950"/>
              <a:ext cx="93663" cy="33338"/>
            </a:xfrm>
            <a:custGeom>
              <a:avLst/>
              <a:gdLst>
                <a:gd name="T0" fmla="*/ 3 w 28"/>
                <a:gd name="T1" fmla="*/ 5 h 10"/>
                <a:gd name="T2" fmla="*/ 24 w 28"/>
                <a:gd name="T3" fmla="*/ 9 h 10"/>
                <a:gd name="T4" fmla="*/ 25 w 28"/>
                <a:gd name="T5" fmla="*/ 4 h 10"/>
                <a:gd name="T6" fmla="*/ 4 w 28"/>
                <a:gd name="T7" fmla="*/ 0 h 10"/>
                <a:gd name="T8" fmla="*/ 3 w 28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0">
                  <a:moveTo>
                    <a:pt x="3" y="5"/>
                  </a:moveTo>
                  <a:cubicBezTo>
                    <a:pt x="10" y="6"/>
                    <a:pt x="17" y="8"/>
                    <a:pt x="24" y="9"/>
                  </a:cubicBezTo>
                  <a:cubicBezTo>
                    <a:pt x="28" y="10"/>
                    <a:pt x="28" y="5"/>
                    <a:pt x="25" y="4"/>
                  </a:cubicBezTo>
                  <a:cubicBezTo>
                    <a:pt x="18" y="3"/>
                    <a:pt x="11" y="2"/>
                    <a:pt x="4" y="0"/>
                  </a:cubicBezTo>
                  <a:cubicBezTo>
                    <a:pt x="1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934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îṣļîdé">
              <a:extLst>
                <a:ext uri="{FF2B5EF4-FFF2-40B4-BE49-F238E27FC236}">
                  <a16:creationId xmlns:a16="http://schemas.microsoft.com/office/drawing/2014/main" id="{C4436FE9-ED90-C8DD-1C62-A45E683B5A14}"/>
                </a:ext>
              </a:extLst>
            </p:cNvPr>
            <p:cNvSpPr/>
            <p:nvPr/>
          </p:nvSpPr>
          <p:spPr bwMode="auto">
            <a:xfrm>
              <a:off x="3867150" y="1768475"/>
              <a:ext cx="708025" cy="487363"/>
            </a:xfrm>
            <a:custGeom>
              <a:avLst/>
              <a:gdLst>
                <a:gd name="T0" fmla="*/ 214 w 215"/>
                <a:gd name="T1" fmla="*/ 105 h 148"/>
                <a:gd name="T2" fmla="*/ 206 w 215"/>
                <a:gd name="T3" fmla="*/ 82 h 148"/>
                <a:gd name="T4" fmla="*/ 207 w 215"/>
                <a:gd name="T5" fmla="*/ 80 h 148"/>
                <a:gd name="T6" fmla="*/ 181 w 215"/>
                <a:gd name="T7" fmla="*/ 41 h 148"/>
                <a:gd name="T8" fmla="*/ 169 w 215"/>
                <a:gd name="T9" fmla="*/ 41 h 148"/>
                <a:gd name="T10" fmla="*/ 145 w 215"/>
                <a:gd name="T11" fmla="*/ 17 h 148"/>
                <a:gd name="T12" fmla="*/ 129 w 215"/>
                <a:gd name="T13" fmla="*/ 20 h 148"/>
                <a:gd name="T14" fmla="*/ 107 w 215"/>
                <a:gd name="T15" fmla="*/ 3 h 148"/>
                <a:gd name="T16" fmla="*/ 72 w 215"/>
                <a:gd name="T17" fmla="*/ 26 h 148"/>
                <a:gd name="T18" fmla="*/ 61 w 215"/>
                <a:gd name="T19" fmla="*/ 21 h 148"/>
                <a:gd name="T20" fmla="*/ 25 w 215"/>
                <a:gd name="T21" fmla="*/ 50 h 148"/>
                <a:gd name="T22" fmla="*/ 25 w 215"/>
                <a:gd name="T23" fmla="*/ 61 h 148"/>
                <a:gd name="T24" fmla="*/ 6 w 215"/>
                <a:gd name="T25" fmla="*/ 80 h 148"/>
                <a:gd name="T26" fmla="*/ 9 w 215"/>
                <a:gd name="T27" fmla="*/ 95 h 148"/>
                <a:gd name="T28" fmla="*/ 1 w 215"/>
                <a:gd name="T29" fmla="*/ 106 h 148"/>
                <a:gd name="T30" fmla="*/ 11 w 215"/>
                <a:gd name="T31" fmla="*/ 122 h 148"/>
                <a:gd name="T32" fmla="*/ 25 w 215"/>
                <a:gd name="T33" fmla="*/ 110 h 148"/>
                <a:gd name="T34" fmla="*/ 25 w 215"/>
                <a:gd name="T35" fmla="*/ 104 h 148"/>
                <a:gd name="T36" fmla="*/ 44 w 215"/>
                <a:gd name="T37" fmla="*/ 88 h 148"/>
                <a:gd name="T38" fmla="*/ 50 w 215"/>
                <a:gd name="T39" fmla="*/ 90 h 148"/>
                <a:gd name="T40" fmla="*/ 72 w 215"/>
                <a:gd name="T41" fmla="*/ 84 h 148"/>
                <a:gd name="T42" fmla="*/ 90 w 215"/>
                <a:gd name="T43" fmla="*/ 99 h 148"/>
                <a:gd name="T44" fmla="*/ 108 w 215"/>
                <a:gd name="T45" fmla="*/ 94 h 148"/>
                <a:gd name="T46" fmla="*/ 128 w 215"/>
                <a:gd name="T47" fmla="*/ 119 h 148"/>
                <a:gd name="T48" fmla="*/ 148 w 215"/>
                <a:gd name="T49" fmla="*/ 112 h 148"/>
                <a:gd name="T50" fmla="*/ 168 w 215"/>
                <a:gd name="T51" fmla="*/ 136 h 148"/>
                <a:gd name="T52" fmla="*/ 176 w 215"/>
                <a:gd name="T53" fmla="*/ 136 h 148"/>
                <a:gd name="T54" fmla="*/ 189 w 215"/>
                <a:gd name="T55" fmla="*/ 147 h 148"/>
                <a:gd name="T56" fmla="*/ 208 w 215"/>
                <a:gd name="T57" fmla="*/ 132 h 148"/>
                <a:gd name="T58" fmla="*/ 206 w 215"/>
                <a:gd name="T59" fmla="*/ 120 h 148"/>
                <a:gd name="T60" fmla="*/ 214 w 215"/>
                <a:gd name="T61" fmla="*/ 10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5" h="148">
                  <a:moveTo>
                    <a:pt x="214" y="105"/>
                  </a:moveTo>
                  <a:cubicBezTo>
                    <a:pt x="215" y="96"/>
                    <a:pt x="212" y="87"/>
                    <a:pt x="206" y="82"/>
                  </a:cubicBezTo>
                  <a:cubicBezTo>
                    <a:pt x="206" y="81"/>
                    <a:pt x="207" y="81"/>
                    <a:pt x="207" y="80"/>
                  </a:cubicBezTo>
                  <a:cubicBezTo>
                    <a:pt x="210" y="61"/>
                    <a:pt x="198" y="43"/>
                    <a:pt x="181" y="41"/>
                  </a:cubicBezTo>
                  <a:cubicBezTo>
                    <a:pt x="177" y="40"/>
                    <a:pt x="173" y="40"/>
                    <a:pt x="169" y="41"/>
                  </a:cubicBezTo>
                  <a:cubicBezTo>
                    <a:pt x="166" y="29"/>
                    <a:pt x="157" y="19"/>
                    <a:pt x="145" y="17"/>
                  </a:cubicBezTo>
                  <a:cubicBezTo>
                    <a:pt x="139" y="17"/>
                    <a:pt x="134" y="17"/>
                    <a:pt x="129" y="20"/>
                  </a:cubicBezTo>
                  <a:cubicBezTo>
                    <a:pt x="124" y="11"/>
                    <a:pt x="116" y="4"/>
                    <a:pt x="107" y="3"/>
                  </a:cubicBezTo>
                  <a:cubicBezTo>
                    <a:pt x="92" y="0"/>
                    <a:pt x="77" y="10"/>
                    <a:pt x="72" y="26"/>
                  </a:cubicBezTo>
                  <a:cubicBezTo>
                    <a:pt x="68" y="24"/>
                    <a:pt x="65" y="22"/>
                    <a:pt x="61" y="21"/>
                  </a:cubicBezTo>
                  <a:cubicBezTo>
                    <a:pt x="44" y="19"/>
                    <a:pt x="28" y="32"/>
                    <a:pt x="25" y="50"/>
                  </a:cubicBezTo>
                  <a:cubicBezTo>
                    <a:pt x="24" y="54"/>
                    <a:pt x="24" y="58"/>
                    <a:pt x="25" y="61"/>
                  </a:cubicBezTo>
                  <a:cubicBezTo>
                    <a:pt x="16" y="62"/>
                    <a:pt x="8" y="70"/>
                    <a:pt x="6" y="80"/>
                  </a:cubicBezTo>
                  <a:cubicBezTo>
                    <a:pt x="5" y="85"/>
                    <a:pt x="7" y="91"/>
                    <a:pt x="9" y="95"/>
                  </a:cubicBezTo>
                  <a:cubicBezTo>
                    <a:pt x="5" y="97"/>
                    <a:pt x="2" y="101"/>
                    <a:pt x="1" y="106"/>
                  </a:cubicBezTo>
                  <a:cubicBezTo>
                    <a:pt x="0" y="114"/>
                    <a:pt x="4" y="121"/>
                    <a:pt x="11" y="122"/>
                  </a:cubicBezTo>
                  <a:cubicBezTo>
                    <a:pt x="18" y="123"/>
                    <a:pt x="24" y="118"/>
                    <a:pt x="25" y="110"/>
                  </a:cubicBezTo>
                  <a:cubicBezTo>
                    <a:pt x="26" y="108"/>
                    <a:pt x="26" y="106"/>
                    <a:pt x="25" y="104"/>
                  </a:cubicBezTo>
                  <a:cubicBezTo>
                    <a:pt x="34" y="104"/>
                    <a:pt x="42" y="98"/>
                    <a:pt x="44" y="88"/>
                  </a:cubicBezTo>
                  <a:cubicBezTo>
                    <a:pt x="46" y="89"/>
                    <a:pt x="48" y="89"/>
                    <a:pt x="50" y="90"/>
                  </a:cubicBezTo>
                  <a:cubicBezTo>
                    <a:pt x="58" y="91"/>
                    <a:pt x="66" y="88"/>
                    <a:pt x="72" y="84"/>
                  </a:cubicBezTo>
                  <a:cubicBezTo>
                    <a:pt x="75" y="91"/>
                    <a:pt x="82" y="97"/>
                    <a:pt x="90" y="99"/>
                  </a:cubicBezTo>
                  <a:cubicBezTo>
                    <a:pt x="97" y="100"/>
                    <a:pt x="103" y="98"/>
                    <a:pt x="108" y="94"/>
                  </a:cubicBezTo>
                  <a:cubicBezTo>
                    <a:pt x="109" y="106"/>
                    <a:pt x="117" y="117"/>
                    <a:pt x="128" y="119"/>
                  </a:cubicBezTo>
                  <a:cubicBezTo>
                    <a:pt x="136" y="120"/>
                    <a:pt x="143" y="117"/>
                    <a:pt x="148" y="112"/>
                  </a:cubicBezTo>
                  <a:cubicBezTo>
                    <a:pt x="149" y="124"/>
                    <a:pt x="157" y="134"/>
                    <a:pt x="168" y="136"/>
                  </a:cubicBezTo>
                  <a:cubicBezTo>
                    <a:pt x="171" y="137"/>
                    <a:pt x="173" y="136"/>
                    <a:pt x="176" y="136"/>
                  </a:cubicBezTo>
                  <a:cubicBezTo>
                    <a:pt x="178" y="142"/>
                    <a:pt x="183" y="146"/>
                    <a:pt x="189" y="147"/>
                  </a:cubicBezTo>
                  <a:cubicBezTo>
                    <a:pt x="198" y="148"/>
                    <a:pt x="206" y="142"/>
                    <a:pt x="208" y="132"/>
                  </a:cubicBezTo>
                  <a:cubicBezTo>
                    <a:pt x="208" y="127"/>
                    <a:pt x="208" y="123"/>
                    <a:pt x="206" y="120"/>
                  </a:cubicBezTo>
                  <a:cubicBezTo>
                    <a:pt x="210" y="116"/>
                    <a:pt x="213" y="111"/>
                    <a:pt x="214" y="105"/>
                  </a:cubicBezTo>
                  <a:close/>
                </a:path>
              </a:pathLst>
            </a:custGeom>
            <a:solidFill>
              <a:srgbClr val="682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iśḷïḍe">
              <a:extLst>
                <a:ext uri="{FF2B5EF4-FFF2-40B4-BE49-F238E27FC236}">
                  <a16:creationId xmlns:a16="http://schemas.microsoft.com/office/drawing/2014/main" id="{FB3A77E9-DAD9-D311-4C3C-D4E5FE9383F8}"/>
                </a:ext>
              </a:extLst>
            </p:cNvPr>
            <p:cNvSpPr/>
            <p:nvPr/>
          </p:nvSpPr>
          <p:spPr bwMode="auto">
            <a:xfrm>
              <a:off x="3773488" y="2574925"/>
              <a:ext cx="776288" cy="869950"/>
            </a:xfrm>
            <a:custGeom>
              <a:avLst/>
              <a:gdLst>
                <a:gd name="T0" fmla="*/ 235 w 235"/>
                <a:gd name="T1" fmla="*/ 24 h 264"/>
                <a:gd name="T2" fmla="*/ 162 w 235"/>
                <a:gd name="T3" fmla="*/ 0 h 264"/>
                <a:gd name="T4" fmla="*/ 118 w 235"/>
                <a:gd name="T5" fmla="*/ 34 h 264"/>
                <a:gd name="T6" fmla="*/ 118 w 235"/>
                <a:gd name="T7" fmla="*/ 34 h 264"/>
                <a:gd name="T8" fmla="*/ 118 w 235"/>
                <a:gd name="T9" fmla="*/ 34 h 264"/>
                <a:gd name="T10" fmla="*/ 117 w 235"/>
                <a:gd name="T11" fmla="*/ 34 h 264"/>
                <a:gd name="T12" fmla="*/ 117 w 235"/>
                <a:gd name="T13" fmla="*/ 34 h 264"/>
                <a:gd name="T14" fmla="*/ 77 w 235"/>
                <a:gd name="T15" fmla="*/ 0 h 264"/>
                <a:gd name="T16" fmla="*/ 0 w 235"/>
                <a:gd name="T17" fmla="*/ 24 h 264"/>
                <a:gd name="T18" fmla="*/ 10 w 235"/>
                <a:gd name="T19" fmla="*/ 105 h 264"/>
                <a:gd name="T20" fmla="*/ 20 w 235"/>
                <a:gd name="T21" fmla="*/ 159 h 264"/>
                <a:gd name="T22" fmla="*/ 35 w 235"/>
                <a:gd name="T23" fmla="*/ 264 h 264"/>
                <a:gd name="T24" fmla="*/ 200 w 235"/>
                <a:gd name="T25" fmla="*/ 264 h 264"/>
                <a:gd name="T26" fmla="*/ 216 w 235"/>
                <a:gd name="T27" fmla="*/ 159 h 264"/>
                <a:gd name="T28" fmla="*/ 225 w 235"/>
                <a:gd name="T29" fmla="*/ 105 h 264"/>
                <a:gd name="T30" fmla="*/ 235 w 235"/>
                <a:gd name="T31" fmla="*/ 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5" h="264">
                  <a:moveTo>
                    <a:pt x="235" y="24"/>
                  </a:moveTo>
                  <a:cubicBezTo>
                    <a:pt x="162" y="0"/>
                    <a:pt x="162" y="0"/>
                    <a:pt x="162" y="0"/>
                  </a:cubicBezTo>
                  <a:cubicBezTo>
                    <a:pt x="156" y="26"/>
                    <a:pt x="123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2" y="34"/>
                    <a:pt x="83" y="26"/>
                    <a:pt x="77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0" y="105"/>
                    <a:pt x="10" y="105"/>
                    <a:pt x="10" y="105"/>
                  </a:cubicBezTo>
                  <a:cubicBezTo>
                    <a:pt x="10" y="105"/>
                    <a:pt x="4" y="136"/>
                    <a:pt x="20" y="159"/>
                  </a:cubicBezTo>
                  <a:cubicBezTo>
                    <a:pt x="35" y="181"/>
                    <a:pt x="35" y="264"/>
                    <a:pt x="35" y="264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200" y="264"/>
                    <a:pt x="200" y="181"/>
                    <a:pt x="216" y="159"/>
                  </a:cubicBezTo>
                  <a:cubicBezTo>
                    <a:pt x="231" y="136"/>
                    <a:pt x="225" y="105"/>
                    <a:pt x="225" y="105"/>
                  </a:cubicBezTo>
                  <a:lnTo>
                    <a:pt x="235" y="24"/>
                  </a:lnTo>
                  <a:close/>
                </a:path>
              </a:pathLst>
            </a:custGeom>
            <a:solidFill>
              <a:srgbClr val="F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" name="ïşḷîḋé">
              <a:extLst>
                <a:ext uri="{FF2B5EF4-FFF2-40B4-BE49-F238E27FC236}">
                  <a16:creationId xmlns:a16="http://schemas.microsoft.com/office/drawing/2014/main" id="{5427C953-3400-18AF-1325-CFF43FD86103}"/>
                </a:ext>
              </a:extLst>
            </p:cNvPr>
            <p:cNvSpPr/>
            <p:nvPr/>
          </p:nvSpPr>
          <p:spPr bwMode="auto">
            <a:xfrm>
              <a:off x="3733800" y="1876425"/>
              <a:ext cx="254000" cy="195263"/>
            </a:xfrm>
            <a:custGeom>
              <a:avLst/>
              <a:gdLst>
                <a:gd name="T0" fmla="*/ 0 w 77"/>
                <a:gd name="T1" fmla="*/ 36 h 59"/>
                <a:gd name="T2" fmla="*/ 67 w 77"/>
                <a:gd name="T3" fmla="*/ 10 h 59"/>
                <a:gd name="T4" fmla="*/ 17 w 77"/>
                <a:gd name="T5" fmla="*/ 59 h 59"/>
                <a:gd name="T6" fmla="*/ 0 w 77"/>
                <a:gd name="T7" fmla="*/ 3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59">
                  <a:moveTo>
                    <a:pt x="0" y="36"/>
                  </a:moveTo>
                  <a:cubicBezTo>
                    <a:pt x="0" y="36"/>
                    <a:pt x="57" y="0"/>
                    <a:pt x="67" y="10"/>
                  </a:cubicBezTo>
                  <a:cubicBezTo>
                    <a:pt x="77" y="19"/>
                    <a:pt x="60" y="37"/>
                    <a:pt x="17" y="59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íšľïḍè">
              <a:extLst>
                <a:ext uri="{FF2B5EF4-FFF2-40B4-BE49-F238E27FC236}">
                  <a16:creationId xmlns:a16="http://schemas.microsoft.com/office/drawing/2014/main" id="{2A2FA244-32B0-9D38-9617-30F7143D7367}"/>
                </a:ext>
              </a:extLst>
            </p:cNvPr>
            <p:cNvSpPr/>
            <p:nvPr/>
          </p:nvSpPr>
          <p:spPr bwMode="auto">
            <a:xfrm>
              <a:off x="3209925" y="1933575"/>
              <a:ext cx="642938" cy="922338"/>
            </a:xfrm>
            <a:custGeom>
              <a:avLst/>
              <a:gdLst>
                <a:gd name="T0" fmla="*/ 171 w 195"/>
                <a:gd name="T1" fmla="*/ 219 h 280"/>
                <a:gd name="T2" fmla="*/ 74 w 195"/>
                <a:gd name="T3" fmla="*/ 140 h 280"/>
                <a:gd name="T4" fmla="*/ 195 w 195"/>
                <a:gd name="T5" fmla="*/ 42 h 280"/>
                <a:gd name="T6" fmla="*/ 176 w 195"/>
                <a:gd name="T7" fmla="*/ 0 h 280"/>
                <a:gd name="T8" fmla="*/ 18 w 195"/>
                <a:gd name="T9" fmla="*/ 136 h 280"/>
                <a:gd name="T10" fmla="*/ 179 w 195"/>
                <a:gd name="T11" fmla="*/ 280 h 280"/>
                <a:gd name="T12" fmla="*/ 171 w 195"/>
                <a:gd name="T13" fmla="*/ 21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280">
                  <a:moveTo>
                    <a:pt x="171" y="219"/>
                  </a:moveTo>
                  <a:cubicBezTo>
                    <a:pt x="171" y="219"/>
                    <a:pt x="78" y="156"/>
                    <a:pt x="74" y="140"/>
                  </a:cubicBezTo>
                  <a:cubicBezTo>
                    <a:pt x="70" y="125"/>
                    <a:pt x="195" y="42"/>
                    <a:pt x="195" y="42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6" y="0"/>
                    <a:pt x="35" y="90"/>
                    <a:pt x="18" y="136"/>
                  </a:cubicBezTo>
                  <a:cubicBezTo>
                    <a:pt x="0" y="182"/>
                    <a:pt x="116" y="272"/>
                    <a:pt x="179" y="280"/>
                  </a:cubicBezTo>
                  <a:lnTo>
                    <a:pt x="171" y="219"/>
                  </a:lnTo>
                  <a:close/>
                </a:path>
              </a:pathLst>
            </a:custGeom>
            <a:solidFill>
              <a:srgbClr val="F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î$ľidé">
              <a:extLst>
                <a:ext uri="{FF2B5EF4-FFF2-40B4-BE49-F238E27FC236}">
                  <a16:creationId xmlns:a16="http://schemas.microsoft.com/office/drawing/2014/main" id="{B115141B-ACEA-60B3-77ED-06F24F4D7134}"/>
                </a:ext>
              </a:extLst>
            </p:cNvPr>
            <p:cNvSpPr/>
            <p:nvPr/>
          </p:nvSpPr>
          <p:spPr bwMode="auto">
            <a:xfrm>
              <a:off x="3952875" y="4213225"/>
              <a:ext cx="174625" cy="1155700"/>
            </a:xfrm>
            <a:custGeom>
              <a:avLst/>
              <a:gdLst>
                <a:gd name="T0" fmla="*/ 103 w 110"/>
                <a:gd name="T1" fmla="*/ 728 h 728"/>
                <a:gd name="T2" fmla="*/ 0 w 110"/>
                <a:gd name="T3" fmla="*/ 728 h 728"/>
                <a:gd name="T4" fmla="*/ 0 w 110"/>
                <a:gd name="T5" fmla="*/ 0 h 728"/>
                <a:gd name="T6" fmla="*/ 110 w 110"/>
                <a:gd name="T7" fmla="*/ 0 h 728"/>
                <a:gd name="T8" fmla="*/ 103 w 110"/>
                <a:gd name="T9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728">
                  <a:moveTo>
                    <a:pt x="103" y="728"/>
                  </a:moveTo>
                  <a:lnTo>
                    <a:pt x="0" y="728"/>
                  </a:lnTo>
                  <a:lnTo>
                    <a:pt x="0" y="0"/>
                  </a:lnTo>
                  <a:lnTo>
                    <a:pt x="110" y="0"/>
                  </a:lnTo>
                  <a:lnTo>
                    <a:pt x="103" y="728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šḷiḍê">
              <a:extLst>
                <a:ext uri="{FF2B5EF4-FFF2-40B4-BE49-F238E27FC236}">
                  <a16:creationId xmlns:a16="http://schemas.microsoft.com/office/drawing/2014/main" id="{E766A35A-5B85-16B4-86FD-43F2D3CC5267}"/>
                </a:ext>
              </a:extLst>
            </p:cNvPr>
            <p:cNvSpPr/>
            <p:nvPr/>
          </p:nvSpPr>
          <p:spPr bwMode="auto">
            <a:xfrm>
              <a:off x="3773488" y="5356225"/>
              <a:ext cx="366713" cy="141288"/>
            </a:xfrm>
            <a:custGeom>
              <a:avLst/>
              <a:gdLst>
                <a:gd name="T0" fmla="*/ 103 w 111"/>
                <a:gd name="T1" fmla="*/ 0 h 43"/>
                <a:gd name="T2" fmla="*/ 54 w 111"/>
                <a:gd name="T3" fmla="*/ 0 h 43"/>
                <a:gd name="T4" fmla="*/ 0 w 111"/>
                <a:gd name="T5" fmla="*/ 38 h 43"/>
                <a:gd name="T6" fmla="*/ 0 w 111"/>
                <a:gd name="T7" fmla="*/ 43 h 43"/>
                <a:gd name="T8" fmla="*/ 108 w 111"/>
                <a:gd name="T9" fmla="*/ 43 h 43"/>
                <a:gd name="T10" fmla="*/ 103 w 111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43">
                  <a:moveTo>
                    <a:pt x="103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" y="27"/>
                    <a:pt x="0" y="38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3"/>
                    <a:pt x="111" y="11"/>
                    <a:pt x="103" y="0"/>
                  </a:cubicBez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î$líďè">
              <a:extLst>
                <a:ext uri="{FF2B5EF4-FFF2-40B4-BE49-F238E27FC236}">
                  <a16:creationId xmlns:a16="http://schemas.microsoft.com/office/drawing/2014/main" id="{522C63D6-BAB6-6F1B-64C9-72E2288147CC}"/>
                </a:ext>
              </a:extLst>
            </p:cNvPr>
            <p:cNvSpPr/>
            <p:nvPr/>
          </p:nvSpPr>
          <p:spPr bwMode="auto">
            <a:xfrm>
              <a:off x="3773488" y="5497513"/>
              <a:ext cx="357188" cy="20638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íšḷîďè">
              <a:extLst>
                <a:ext uri="{FF2B5EF4-FFF2-40B4-BE49-F238E27FC236}">
                  <a16:creationId xmlns:a16="http://schemas.microsoft.com/office/drawing/2014/main" id="{30BD76F0-579D-3828-593A-E6EE170ADD65}"/>
                </a:ext>
              </a:extLst>
            </p:cNvPr>
            <p:cNvSpPr/>
            <p:nvPr/>
          </p:nvSpPr>
          <p:spPr bwMode="auto">
            <a:xfrm>
              <a:off x="4195763" y="4213225"/>
              <a:ext cx="174625" cy="1155700"/>
            </a:xfrm>
            <a:custGeom>
              <a:avLst/>
              <a:gdLst>
                <a:gd name="T0" fmla="*/ 7 w 110"/>
                <a:gd name="T1" fmla="*/ 728 h 728"/>
                <a:gd name="T2" fmla="*/ 110 w 110"/>
                <a:gd name="T3" fmla="*/ 728 h 728"/>
                <a:gd name="T4" fmla="*/ 110 w 110"/>
                <a:gd name="T5" fmla="*/ 0 h 728"/>
                <a:gd name="T6" fmla="*/ 0 w 110"/>
                <a:gd name="T7" fmla="*/ 0 h 728"/>
                <a:gd name="T8" fmla="*/ 7 w 110"/>
                <a:gd name="T9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728">
                  <a:moveTo>
                    <a:pt x="7" y="728"/>
                  </a:moveTo>
                  <a:lnTo>
                    <a:pt x="110" y="728"/>
                  </a:lnTo>
                  <a:lnTo>
                    <a:pt x="110" y="0"/>
                  </a:lnTo>
                  <a:lnTo>
                    <a:pt x="0" y="0"/>
                  </a:lnTo>
                  <a:lnTo>
                    <a:pt x="7" y="728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í$ḷïďe">
              <a:extLst>
                <a:ext uri="{FF2B5EF4-FFF2-40B4-BE49-F238E27FC236}">
                  <a16:creationId xmlns:a16="http://schemas.microsoft.com/office/drawing/2014/main" id="{70AB476D-3551-2E88-2D43-FE987D9C8341}"/>
                </a:ext>
              </a:extLst>
            </p:cNvPr>
            <p:cNvSpPr/>
            <p:nvPr/>
          </p:nvSpPr>
          <p:spPr bwMode="auto">
            <a:xfrm>
              <a:off x="4186238" y="5356225"/>
              <a:ext cx="363538" cy="141288"/>
            </a:xfrm>
            <a:custGeom>
              <a:avLst/>
              <a:gdLst>
                <a:gd name="T0" fmla="*/ 7 w 110"/>
                <a:gd name="T1" fmla="*/ 0 h 43"/>
                <a:gd name="T2" fmla="*/ 57 w 110"/>
                <a:gd name="T3" fmla="*/ 0 h 43"/>
                <a:gd name="T4" fmla="*/ 110 w 110"/>
                <a:gd name="T5" fmla="*/ 38 h 43"/>
                <a:gd name="T6" fmla="*/ 110 w 110"/>
                <a:gd name="T7" fmla="*/ 43 h 43"/>
                <a:gd name="T8" fmla="*/ 3 w 110"/>
                <a:gd name="T9" fmla="*/ 43 h 43"/>
                <a:gd name="T10" fmla="*/ 7 w 110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43">
                  <a:moveTo>
                    <a:pt x="7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105" y="27"/>
                    <a:pt x="110" y="38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0" y="11"/>
                    <a:pt x="7" y="0"/>
                  </a:cubicBezTo>
                  <a:close/>
                </a:path>
              </a:pathLst>
            </a:custGeom>
            <a:solidFill>
              <a:srgbClr val="242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iṣ1iďê">
              <a:extLst>
                <a:ext uri="{FF2B5EF4-FFF2-40B4-BE49-F238E27FC236}">
                  <a16:creationId xmlns:a16="http://schemas.microsoft.com/office/drawing/2014/main" id="{2C60C767-835A-BE1F-7FE3-9BA8384A7D15}"/>
                </a:ext>
              </a:extLst>
            </p:cNvPr>
            <p:cNvSpPr/>
            <p:nvPr/>
          </p:nvSpPr>
          <p:spPr bwMode="auto">
            <a:xfrm>
              <a:off x="4195763" y="5497513"/>
              <a:ext cx="354013" cy="20638"/>
            </a:xfrm>
            <a:prstGeom prst="rect">
              <a:avLst/>
            </a:prstGeom>
            <a:solidFill>
              <a:srgbClr val="376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išlíḑè">
              <a:extLst>
                <a:ext uri="{FF2B5EF4-FFF2-40B4-BE49-F238E27FC236}">
                  <a16:creationId xmlns:a16="http://schemas.microsoft.com/office/drawing/2014/main" id="{A9BBFA8D-5D6C-26E3-9185-6CB95103B2C0}"/>
                </a:ext>
              </a:extLst>
            </p:cNvPr>
            <p:cNvSpPr/>
            <p:nvPr/>
          </p:nvSpPr>
          <p:spPr bwMode="auto">
            <a:xfrm>
              <a:off x="3616325" y="3422650"/>
              <a:ext cx="1090613" cy="803275"/>
            </a:xfrm>
            <a:custGeom>
              <a:avLst/>
              <a:gdLst>
                <a:gd name="T0" fmla="*/ 248 w 331"/>
                <a:gd name="T1" fmla="*/ 0 h 244"/>
                <a:gd name="T2" fmla="*/ 167 w 331"/>
                <a:gd name="T3" fmla="*/ 0 h 244"/>
                <a:gd name="T4" fmla="*/ 164 w 331"/>
                <a:gd name="T5" fmla="*/ 0 h 244"/>
                <a:gd name="T6" fmla="*/ 83 w 331"/>
                <a:gd name="T7" fmla="*/ 0 h 244"/>
                <a:gd name="T8" fmla="*/ 0 w 331"/>
                <a:gd name="T9" fmla="*/ 244 h 244"/>
                <a:gd name="T10" fmla="*/ 331 w 331"/>
                <a:gd name="T11" fmla="*/ 244 h 244"/>
                <a:gd name="T12" fmla="*/ 248 w 331"/>
                <a:gd name="T1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1" h="244">
                  <a:moveTo>
                    <a:pt x="248" y="0"/>
                  </a:moveTo>
                  <a:cubicBezTo>
                    <a:pt x="167" y="0"/>
                    <a:pt x="167" y="0"/>
                    <a:pt x="167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5" y="99"/>
                    <a:pt x="0" y="244"/>
                    <a:pt x="0" y="244"/>
                  </a:cubicBezTo>
                  <a:cubicBezTo>
                    <a:pt x="331" y="244"/>
                    <a:pt x="331" y="244"/>
                    <a:pt x="331" y="244"/>
                  </a:cubicBezTo>
                  <a:cubicBezTo>
                    <a:pt x="331" y="244"/>
                    <a:pt x="327" y="99"/>
                    <a:pt x="248" y="0"/>
                  </a:cubicBezTo>
                  <a:close/>
                </a:path>
              </a:pathLst>
            </a:custGeom>
            <a:solidFill>
              <a:srgbClr val="434C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ṧľiďe">
              <a:extLst>
                <a:ext uri="{FF2B5EF4-FFF2-40B4-BE49-F238E27FC236}">
                  <a16:creationId xmlns:a16="http://schemas.microsoft.com/office/drawing/2014/main" id="{0ADC2EF6-9EFF-456E-FAD1-D90E6768A714}"/>
                </a:ext>
              </a:extLst>
            </p:cNvPr>
            <p:cNvSpPr/>
            <p:nvPr/>
          </p:nvSpPr>
          <p:spPr bwMode="auto">
            <a:xfrm>
              <a:off x="3163888" y="2711450"/>
              <a:ext cx="1704975" cy="2124075"/>
            </a:xfrm>
            <a:custGeom>
              <a:avLst/>
              <a:gdLst>
                <a:gd name="T0" fmla="*/ 367 w 517"/>
                <a:gd name="T1" fmla="*/ 372 h 645"/>
                <a:gd name="T2" fmla="*/ 404 w 517"/>
                <a:gd name="T3" fmla="*/ 425 h 645"/>
                <a:gd name="T4" fmla="*/ 392 w 517"/>
                <a:gd name="T5" fmla="*/ 492 h 645"/>
                <a:gd name="T6" fmla="*/ 325 w 517"/>
                <a:gd name="T7" fmla="*/ 480 h 645"/>
                <a:gd name="T8" fmla="*/ 266 w 517"/>
                <a:gd name="T9" fmla="*/ 396 h 645"/>
                <a:gd name="T10" fmla="*/ 265 w 517"/>
                <a:gd name="T11" fmla="*/ 394 h 645"/>
                <a:gd name="T12" fmla="*/ 263 w 517"/>
                <a:gd name="T13" fmla="*/ 393 h 645"/>
                <a:gd name="T14" fmla="*/ 275 w 517"/>
                <a:gd name="T15" fmla="*/ 326 h 645"/>
                <a:gd name="T16" fmla="*/ 304 w 517"/>
                <a:gd name="T17" fmla="*/ 171 h 645"/>
                <a:gd name="T18" fmla="*/ 148 w 517"/>
                <a:gd name="T19" fmla="*/ 145 h 645"/>
                <a:gd name="T20" fmla="*/ 102 w 517"/>
                <a:gd name="T21" fmla="*/ 244 h 645"/>
                <a:gd name="T22" fmla="*/ 57 w 517"/>
                <a:gd name="T23" fmla="*/ 297 h 645"/>
                <a:gd name="T24" fmla="*/ 6 w 517"/>
                <a:gd name="T25" fmla="*/ 252 h 645"/>
                <a:gd name="T26" fmla="*/ 93 w 517"/>
                <a:gd name="T27" fmla="*/ 66 h 645"/>
                <a:gd name="T28" fmla="*/ 382 w 517"/>
                <a:gd name="T29" fmla="*/ 116 h 645"/>
                <a:gd name="T30" fmla="*/ 367 w 517"/>
                <a:gd name="T31" fmla="*/ 372 h 645"/>
                <a:gd name="T32" fmla="*/ 491 w 517"/>
                <a:gd name="T33" fmla="*/ 549 h 645"/>
                <a:gd name="T34" fmla="*/ 501 w 517"/>
                <a:gd name="T35" fmla="*/ 563 h 645"/>
                <a:gd name="T36" fmla="*/ 489 w 517"/>
                <a:gd name="T37" fmla="*/ 631 h 645"/>
                <a:gd name="T38" fmla="*/ 422 w 517"/>
                <a:gd name="T39" fmla="*/ 619 h 645"/>
                <a:gd name="T40" fmla="*/ 412 w 517"/>
                <a:gd name="T41" fmla="*/ 604 h 645"/>
                <a:gd name="T42" fmla="*/ 424 w 517"/>
                <a:gd name="T43" fmla="*/ 537 h 645"/>
                <a:gd name="T44" fmla="*/ 491 w 517"/>
                <a:gd name="T45" fmla="*/ 549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7" h="645">
                  <a:moveTo>
                    <a:pt x="367" y="372"/>
                  </a:moveTo>
                  <a:cubicBezTo>
                    <a:pt x="404" y="425"/>
                    <a:pt x="404" y="425"/>
                    <a:pt x="404" y="425"/>
                  </a:cubicBezTo>
                  <a:cubicBezTo>
                    <a:pt x="419" y="447"/>
                    <a:pt x="414" y="476"/>
                    <a:pt x="392" y="492"/>
                  </a:cubicBezTo>
                  <a:cubicBezTo>
                    <a:pt x="371" y="507"/>
                    <a:pt x="340" y="503"/>
                    <a:pt x="325" y="480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5" y="395"/>
                    <a:pt x="266" y="395"/>
                    <a:pt x="265" y="394"/>
                  </a:cubicBezTo>
                  <a:cubicBezTo>
                    <a:pt x="264" y="394"/>
                    <a:pt x="264" y="394"/>
                    <a:pt x="263" y="393"/>
                  </a:cubicBezTo>
                  <a:cubicBezTo>
                    <a:pt x="249" y="372"/>
                    <a:pt x="254" y="340"/>
                    <a:pt x="275" y="326"/>
                  </a:cubicBezTo>
                  <a:cubicBezTo>
                    <a:pt x="326" y="290"/>
                    <a:pt x="339" y="221"/>
                    <a:pt x="304" y="171"/>
                  </a:cubicBezTo>
                  <a:cubicBezTo>
                    <a:pt x="268" y="120"/>
                    <a:pt x="199" y="109"/>
                    <a:pt x="148" y="145"/>
                  </a:cubicBezTo>
                  <a:cubicBezTo>
                    <a:pt x="115" y="168"/>
                    <a:pt x="99" y="206"/>
                    <a:pt x="102" y="244"/>
                  </a:cubicBezTo>
                  <a:cubicBezTo>
                    <a:pt x="104" y="271"/>
                    <a:pt x="85" y="295"/>
                    <a:pt x="57" y="297"/>
                  </a:cubicBezTo>
                  <a:cubicBezTo>
                    <a:pt x="31" y="299"/>
                    <a:pt x="8" y="280"/>
                    <a:pt x="6" y="252"/>
                  </a:cubicBezTo>
                  <a:cubicBezTo>
                    <a:pt x="0" y="182"/>
                    <a:pt x="31" y="110"/>
                    <a:pt x="93" y="66"/>
                  </a:cubicBezTo>
                  <a:cubicBezTo>
                    <a:pt x="186" y="0"/>
                    <a:pt x="316" y="22"/>
                    <a:pt x="382" y="116"/>
                  </a:cubicBezTo>
                  <a:cubicBezTo>
                    <a:pt x="438" y="196"/>
                    <a:pt x="429" y="302"/>
                    <a:pt x="367" y="372"/>
                  </a:cubicBezTo>
                  <a:close/>
                  <a:moveTo>
                    <a:pt x="491" y="549"/>
                  </a:moveTo>
                  <a:cubicBezTo>
                    <a:pt x="501" y="563"/>
                    <a:pt x="501" y="563"/>
                    <a:pt x="501" y="563"/>
                  </a:cubicBezTo>
                  <a:cubicBezTo>
                    <a:pt x="517" y="586"/>
                    <a:pt x="512" y="615"/>
                    <a:pt x="489" y="631"/>
                  </a:cubicBezTo>
                  <a:cubicBezTo>
                    <a:pt x="468" y="645"/>
                    <a:pt x="438" y="641"/>
                    <a:pt x="422" y="619"/>
                  </a:cubicBezTo>
                  <a:cubicBezTo>
                    <a:pt x="412" y="604"/>
                    <a:pt x="412" y="604"/>
                    <a:pt x="412" y="604"/>
                  </a:cubicBezTo>
                  <a:cubicBezTo>
                    <a:pt x="397" y="582"/>
                    <a:pt x="403" y="552"/>
                    <a:pt x="424" y="537"/>
                  </a:cubicBezTo>
                  <a:cubicBezTo>
                    <a:pt x="446" y="521"/>
                    <a:pt x="476" y="527"/>
                    <a:pt x="491" y="549"/>
                  </a:cubicBezTo>
                  <a:close/>
                </a:path>
              </a:pathLst>
            </a:custGeom>
            <a:solidFill>
              <a:srgbClr val="F4B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íş1iḍé">
              <a:extLst>
                <a:ext uri="{FF2B5EF4-FFF2-40B4-BE49-F238E27FC236}">
                  <a16:creationId xmlns:a16="http://schemas.microsoft.com/office/drawing/2014/main" id="{CEB2B4CF-2953-4354-72CD-BCA7B36AB13F}"/>
                </a:ext>
              </a:extLst>
            </p:cNvPr>
            <p:cNvSpPr/>
            <p:nvPr/>
          </p:nvSpPr>
          <p:spPr bwMode="auto">
            <a:xfrm>
              <a:off x="3090863" y="2763838"/>
              <a:ext cx="1704975" cy="2120900"/>
            </a:xfrm>
            <a:custGeom>
              <a:avLst/>
              <a:gdLst>
                <a:gd name="T0" fmla="*/ 367 w 517"/>
                <a:gd name="T1" fmla="*/ 371 h 644"/>
                <a:gd name="T2" fmla="*/ 404 w 517"/>
                <a:gd name="T3" fmla="*/ 424 h 644"/>
                <a:gd name="T4" fmla="*/ 392 w 517"/>
                <a:gd name="T5" fmla="*/ 491 h 644"/>
                <a:gd name="T6" fmla="*/ 325 w 517"/>
                <a:gd name="T7" fmla="*/ 479 h 644"/>
                <a:gd name="T8" fmla="*/ 266 w 517"/>
                <a:gd name="T9" fmla="*/ 395 h 644"/>
                <a:gd name="T10" fmla="*/ 266 w 517"/>
                <a:gd name="T11" fmla="*/ 393 h 644"/>
                <a:gd name="T12" fmla="*/ 264 w 517"/>
                <a:gd name="T13" fmla="*/ 392 h 644"/>
                <a:gd name="T14" fmla="*/ 276 w 517"/>
                <a:gd name="T15" fmla="*/ 325 h 644"/>
                <a:gd name="T16" fmla="*/ 304 w 517"/>
                <a:gd name="T17" fmla="*/ 170 h 644"/>
                <a:gd name="T18" fmla="*/ 149 w 517"/>
                <a:gd name="T19" fmla="*/ 144 h 644"/>
                <a:gd name="T20" fmla="*/ 103 w 517"/>
                <a:gd name="T21" fmla="*/ 243 h 644"/>
                <a:gd name="T22" fmla="*/ 58 w 517"/>
                <a:gd name="T23" fmla="*/ 296 h 644"/>
                <a:gd name="T24" fmla="*/ 6 w 517"/>
                <a:gd name="T25" fmla="*/ 252 h 644"/>
                <a:gd name="T26" fmla="*/ 93 w 517"/>
                <a:gd name="T27" fmla="*/ 65 h 644"/>
                <a:gd name="T28" fmla="*/ 382 w 517"/>
                <a:gd name="T29" fmla="*/ 115 h 644"/>
                <a:gd name="T30" fmla="*/ 367 w 517"/>
                <a:gd name="T31" fmla="*/ 371 h 644"/>
                <a:gd name="T32" fmla="*/ 491 w 517"/>
                <a:gd name="T33" fmla="*/ 548 h 644"/>
                <a:gd name="T34" fmla="*/ 501 w 517"/>
                <a:gd name="T35" fmla="*/ 562 h 644"/>
                <a:gd name="T36" fmla="*/ 490 w 517"/>
                <a:gd name="T37" fmla="*/ 630 h 644"/>
                <a:gd name="T38" fmla="*/ 422 w 517"/>
                <a:gd name="T39" fmla="*/ 618 h 644"/>
                <a:gd name="T40" fmla="*/ 412 w 517"/>
                <a:gd name="T41" fmla="*/ 603 h 644"/>
                <a:gd name="T42" fmla="*/ 424 w 517"/>
                <a:gd name="T43" fmla="*/ 536 h 644"/>
                <a:gd name="T44" fmla="*/ 491 w 517"/>
                <a:gd name="T45" fmla="*/ 548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7" h="644">
                  <a:moveTo>
                    <a:pt x="367" y="371"/>
                  </a:moveTo>
                  <a:cubicBezTo>
                    <a:pt x="404" y="424"/>
                    <a:pt x="404" y="424"/>
                    <a:pt x="404" y="424"/>
                  </a:cubicBezTo>
                  <a:cubicBezTo>
                    <a:pt x="420" y="446"/>
                    <a:pt x="415" y="475"/>
                    <a:pt x="392" y="491"/>
                  </a:cubicBezTo>
                  <a:cubicBezTo>
                    <a:pt x="371" y="506"/>
                    <a:pt x="341" y="502"/>
                    <a:pt x="325" y="479"/>
                  </a:cubicBezTo>
                  <a:cubicBezTo>
                    <a:pt x="266" y="395"/>
                    <a:pt x="266" y="395"/>
                    <a:pt x="266" y="395"/>
                  </a:cubicBezTo>
                  <a:cubicBezTo>
                    <a:pt x="266" y="395"/>
                    <a:pt x="266" y="394"/>
                    <a:pt x="266" y="393"/>
                  </a:cubicBezTo>
                  <a:cubicBezTo>
                    <a:pt x="264" y="393"/>
                    <a:pt x="264" y="393"/>
                    <a:pt x="264" y="392"/>
                  </a:cubicBezTo>
                  <a:cubicBezTo>
                    <a:pt x="249" y="371"/>
                    <a:pt x="255" y="340"/>
                    <a:pt x="276" y="325"/>
                  </a:cubicBezTo>
                  <a:cubicBezTo>
                    <a:pt x="326" y="289"/>
                    <a:pt x="339" y="220"/>
                    <a:pt x="304" y="170"/>
                  </a:cubicBezTo>
                  <a:cubicBezTo>
                    <a:pt x="268" y="119"/>
                    <a:pt x="200" y="109"/>
                    <a:pt x="149" y="144"/>
                  </a:cubicBezTo>
                  <a:cubicBezTo>
                    <a:pt x="116" y="168"/>
                    <a:pt x="99" y="206"/>
                    <a:pt x="103" y="243"/>
                  </a:cubicBezTo>
                  <a:cubicBezTo>
                    <a:pt x="105" y="270"/>
                    <a:pt x="85" y="294"/>
                    <a:pt x="58" y="296"/>
                  </a:cubicBezTo>
                  <a:cubicBezTo>
                    <a:pt x="31" y="298"/>
                    <a:pt x="9" y="279"/>
                    <a:pt x="6" y="252"/>
                  </a:cubicBezTo>
                  <a:cubicBezTo>
                    <a:pt x="0" y="181"/>
                    <a:pt x="31" y="109"/>
                    <a:pt x="93" y="65"/>
                  </a:cubicBezTo>
                  <a:cubicBezTo>
                    <a:pt x="187" y="0"/>
                    <a:pt x="317" y="22"/>
                    <a:pt x="382" y="115"/>
                  </a:cubicBezTo>
                  <a:cubicBezTo>
                    <a:pt x="438" y="195"/>
                    <a:pt x="430" y="301"/>
                    <a:pt x="367" y="371"/>
                  </a:cubicBezTo>
                  <a:close/>
                  <a:moveTo>
                    <a:pt x="491" y="548"/>
                  </a:moveTo>
                  <a:cubicBezTo>
                    <a:pt x="501" y="562"/>
                    <a:pt x="501" y="562"/>
                    <a:pt x="501" y="562"/>
                  </a:cubicBezTo>
                  <a:cubicBezTo>
                    <a:pt x="517" y="585"/>
                    <a:pt x="512" y="614"/>
                    <a:pt x="490" y="630"/>
                  </a:cubicBezTo>
                  <a:cubicBezTo>
                    <a:pt x="469" y="644"/>
                    <a:pt x="438" y="640"/>
                    <a:pt x="422" y="618"/>
                  </a:cubicBezTo>
                  <a:cubicBezTo>
                    <a:pt x="412" y="603"/>
                    <a:pt x="412" y="603"/>
                    <a:pt x="412" y="603"/>
                  </a:cubicBezTo>
                  <a:cubicBezTo>
                    <a:pt x="397" y="582"/>
                    <a:pt x="403" y="551"/>
                    <a:pt x="424" y="536"/>
                  </a:cubicBezTo>
                  <a:cubicBezTo>
                    <a:pt x="447" y="520"/>
                    <a:pt x="476" y="526"/>
                    <a:pt x="491" y="548"/>
                  </a:cubicBezTo>
                  <a:close/>
                </a:path>
              </a:pathLst>
            </a:custGeom>
            <a:solidFill>
              <a:srgbClr val="FFD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îslïḓê">
              <a:extLst>
                <a:ext uri="{FF2B5EF4-FFF2-40B4-BE49-F238E27FC236}">
                  <a16:creationId xmlns:a16="http://schemas.microsoft.com/office/drawing/2014/main" id="{831BF998-4772-BC74-0933-4FA514D86D6A}"/>
                </a:ext>
              </a:extLst>
            </p:cNvPr>
            <p:cNvSpPr/>
            <p:nvPr/>
          </p:nvSpPr>
          <p:spPr bwMode="auto">
            <a:xfrm>
              <a:off x="4195763" y="2654300"/>
              <a:ext cx="596900" cy="939800"/>
            </a:xfrm>
            <a:custGeom>
              <a:avLst/>
              <a:gdLst>
                <a:gd name="T0" fmla="*/ 107 w 181"/>
                <a:gd name="T1" fmla="*/ 0 h 285"/>
                <a:gd name="T2" fmla="*/ 176 w 181"/>
                <a:gd name="T3" fmla="*/ 149 h 285"/>
                <a:gd name="T4" fmla="*/ 17 w 181"/>
                <a:gd name="T5" fmla="*/ 285 h 285"/>
                <a:gd name="T6" fmla="*/ 0 w 181"/>
                <a:gd name="T7" fmla="*/ 218 h 285"/>
                <a:gd name="T8" fmla="*/ 123 w 181"/>
                <a:gd name="T9" fmla="*/ 143 h 285"/>
                <a:gd name="T10" fmla="*/ 97 w 181"/>
                <a:gd name="T11" fmla="*/ 81 h 285"/>
                <a:gd name="T12" fmla="*/ 107 w 181"/>
                <a:gd name="T13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285">
                  <a:moveTo>
                    <a:pt x="107" y="0"/>
                  </a:moveTo>
                  <a:cubicBezTo>
                    <a:pt x="107" y="0"/>
                    <a:pt x="171" y="114"/>
                    <a:pt x="176" y="149"/>
                  </a:cubicBezTo>
                  <a:cubicBezTo>
                    <a:pt x="181" y="185"/>
                    <a:pt x="47" y="280"/>
                    <a:pt x="17" y="28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218"/>
                    <a:pt x="111" y="166"/>
                    <a:pt x="123" y="143"/>
                  </a:cubicBezTo>
                  <a:cubicBezTo>
                    <a:pt x="97" y="81"/>
                    <a:pt x="97" y="81"/>
                    <a:pt x="97" y="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F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ṩḻîďê">
              <a:extLst>
                <a:ext uri="{FF2B5EF4-FFF2-40B4-BE49-F238E27FC236}">
                  <a16:creationId xmlns:a16="http://schemas.microsoft.com/office/drawing/2014/main" id="{5B18D39D-C04F-4544-32F7-1D9ECA5C9D89}"/>
                </a:ext>
              </a:extLst>
            </p:cNvPr>
            <p:cNvSpPr/>
            <p:nvPr/>
          </p:nvSpPr>
          <p:spPr bwMode="auto">
            <a:xfrm>
              <a:off x="4103688" y="3405188"/>
              <a:ext cx="131763" cy="174625"/>
            </a:xfrm>
            <a:custGeom>
              <a:avLst/>
              <a:gdLst>
                <a:gd name="T0" fmla="*/ 31 w 40"/>
                <a:gd name="T1" fmla="*/ 2 h 53"/>
                <a:gd name="T2" fmla="*/ 7 w 40"/>
                <a:gd name="T3" fmla="*/ 8 h 53"/>
                <a:gd name="T4" fmla="*/ 40 w 40"/>
                <a:gd name="T5" fmla="*/ 39 h 53"/>
                <a:gd name="T6" fmla="*/ 31 w 40"/>
                <a:gd name="T7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53">
                  <a:moveTo>
                    <a:pt x="31" y="2"/>
                  </a:moveTo>
                  <a:cubicBezTo>
                    <a:pt x="31" y="2"/>
                    <a:pt x="11" y="0"/>
                    <a:pt x="7" y="8"/>
                  </a:cubicBezTo>
                  <a:cubicBezTo>
                    <a:pt x="3" y="16"/>
                    <a:pt x="0" y="53"/>
                    <a:pt x="40" y="39"/>
                  </a:cubicBezTo>
                  <a:lnTo>
                    <a:pt x="31" y="2"/>
                  </a:lnTo>
                  <a:close/>
                </a:path>
              </a:pathLst>
            </a:custGeom>
            <a:solidFill>
              <a:srgbClr val="B2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206753" y="-2226143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51693" flipH="1">
            <a:off x="14827196" y="1064935"/>
            <a:ext cx="2352088" cy="2352088"/>
          </a:xfrm>
          <a:prstGeom prst="rect">
            <a:avLst/>
          </a:prstGeom>
        </p:spPr>
      </p:pic>
      <p:sp>
        <p:nvSpPr>
          <p:cNvPr id="33" name="Google Shape;1719;p54"/>
          <p:cNvSpPr txBox="1">
            <a:spLocks/>
          </p:cNvSpPr>
          <p:nvPr/>
        </p:nvSpPr>
        <p:spPr>
          <a:xfrm>
            <a:off x="3967990" y="1674726"/>
            <a:ext cx="12235135" cy="273135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種籽師資培訓一定要參加嗎</a:t>
            </a: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參加培訓完成課程結訓者，始有授課資格。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因勞權議題經常變革，須經常回流受訓，非僅參加一次。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" name="Google Shape;1719;p54"/>
          <p:cNvSpPr txBox="1">
            <a:spLocks/>
          </p:cNvSpPr>
          <p:nvPr/>
        </p:nvSpPr>
        <p:spPr>
          <a:xfrm>
            <a:off x="2514600" y="8343900"/>
            <a:ext cx="10287000" cy="9441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endParaRPr lang="zh-TW" altLang="zh-TW" sz="2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832986" flipH="1">
            <a:off x="15450023" y="4867388"/>
            <a:ext cx="2352088" cy="2352088"/>
          </a:xfrm>
          <a:prstGeom prst="rect">
            <a:avLst/>
          </a:prstGeom>
        </p:spPr>
      </p:pic>
      <p:pic>
        <p:nvPicPr>
          <p:cNvPr id="2" name="Picture 12">
            <a:extLst>
              <a:ext uri="{FF2B5EF4-FFF2-40B4-BE49-F238E27FC236}">
                <a16:creationId xmlns:a16="http://schemas.microsoft.com/office/drawing/2014/main" id="{843D46CD-2317-E709-FDF1-B6939185EB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6958665" y="10366444"/>
            <a:ext cx="6244341" cy="532472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23AE2E64-B22C-043C-4E2B-541AF2E6B8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9536664" flipH="1">
            <a:off x="-13761946" y="-5642786"/>
            <a:ext cx="3068723" cy="4294650"/>
          </a:xfrm>
          <a:prstGeom prst="rect">
            <a:avLst/>
          </a:prstGeom>
        </p:spPr>
      </p:pic>
      <p:sp>
        <p:nvSpPr>
          <p:cNvPr id="4" name="Google Shape;1719;p54">
            <a:extLst>
              <a:ext uri="{FF2B5EF4-FFF2-40B4-BE49-F238E27FC236}">
                <a16:creationId xmlns:a16="http://schemas.microsoft.com/office/drawing/2014/main" id="{620DDE53-370A-4DB4-EAE2-B66239DB3B0A}"/>
              </a:ext>
            </a:extLst>
          </p:cNvPr>
          <p:cNvSpPr txBox="1">
            <a:spLocks/>
          </p:cNvSpPr>
          <p:nvPr/>
        </p:nvSpPr>
        <p:spPr>
          <a:xfrm>
            <a:off x="3874859" y="4267785"/>
            <a:ext cx="12328266" cy="2514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授課的老師有特定資格嗎</a:t>
            </a: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endParaRPr lang="en-US" altLang="zh-TW" sz="3600" b="1" dirty="0">
              <a:solidFill>
                <a:srgbClr val="F9DCA8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參與勞工局舉辦的種籽師資培訓，並完成課程結訓者，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取得授課資格，方符合鐘點費補助對象。</a:t>
            </a:r>
            <a:endParaRPr lang="zh-TW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Google Shape;1751;p54">
            <a:extLst>
              <a:ext uri="{FF2B5EF4-FFF2-40B4-BE49-F238E27FC236}">
                <a16:creationId xmlns:a16="http://schemas.microsoft.com/office/drawing/2014/main" id="{0A33C552-ED3E-6E75-BD85-5B4C205F70FB}"/>
              </a:ext>
            </a:extLst>
          </p:cNvPr>
          <p:cNvSpPr/>
          <p:nvPr/>
        </p:nvSpPr>
        <p:spPr>
          <a:xfrm>
            <a:off x="2273592" y="7040906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altLang="zh-TW" sz="3600" b="1" kern="0" dirty="0">
                <a:solidFill>
                  <a:srgbClr val="607782"/>
                </a:solidFill>
                <a:cs typeface="+mn-ea"/>
                <a:sym typeface="+mn-lt"/>
              </a:rPr>
              <a:t>3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6" name="Google Shape;1751;p54">
            <a:extLst>
              <a:ext uri="{FF2B5EF4-FFF2-40B4-BE49-F238E27FC236}">
                <a16:creationId xmlns:a16="http://schemas.microsoft.com/office/drawing/2014/main" id="{724AF774-AF0E-0547-D6E1-02EF095FB862}"/>
              </a:ext>
            </a:extLst>
          </p:cNvPr>
          <p:cNvSpPr/>
          <p:nvPr/>
        </p:nvSpPr>
        <p:spPr>
          <a:xfrm>
            <a:off x="2273592" y="1756349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607782"/>
                </a:solidFill>
                <a:cs typeface="+mn-ea"/>
                <a:sym typeface="+mn-lt"/>
              </a:rPr>
              <a:t>1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7" name="Google Shape;1719;p54">
            <a:extLst>
              <a:ext uri="{FF2B5EF4-FFF2-40B4-BE49-F238E27FC236}">
                <a16:creationId xmlns:a16="http://schemas.microsoft.com/office/drawing/2014/main" id="{BACC5D57-099D-7F46-EFC6-5F455E9A379C}"/>
              </a:ext>
            </a:extLst>
          </p:cNvPr>
          <p:cNvSpPr txBox="1">
            <a:spLocks/>
          </p:cNvSpPr>
          <p:nvPr/>
        </p:nvSpPr>
        <p:spPr>
          <a:xfrm>
            <a:off x="3967990" y="6752293"/>
            <a:ext cx="11348210" cy="2514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校內授課資格的老師不足</a:t>
            </a:r>
            <a:r>
              <a:rPr lang="en-US" altLang="zh-TW" sz="36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b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種籽師資培訓開放所有類科老師參加，同一校派員</a:t>
            </a:r>
            <a:endParaRPr lang="en-US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多位老師參訓，可以避免人數不足的情況。</a:t>
            </a:r>
            <a:endParaRPr lang="zh-TW" altLang="zh-TW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Google Shape;1751;p54">
            <a:extLst>
              <a:ext uri="{FF2B5EF4-FFF2-40B4-BE49-F238E27FC236}">
                <a16:creationId xmlns:a16="http://schemas.microsoft.com/office/drawing/2014/main" id="{87E885A7-1EF0-C0B0-1722-7B7C09CEC06D}"/>
              </a:ext>
            </a:extLst>
          </p:cNvPr>
          <p:cNvSpPr/>
          <p:nvPr/>
        </p:nvSpPr>
        <p:spPr>
          <a:xfrm>
            <a:off x="2273592" y="4475917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607782"/>
                </a:solidFill>
                <a:cs typeface="+mn-ea"/>
                <a:sym typeface="+mn-lt"/>
              </a:rPr>
              <a:t>2</a:t>
            </a:r>
            <a:endParaRPr sz="3600" b="1" kern="0" dirty="0">
              <a:solidFill>
                <a:srgbClr val="607782"/>
              </a:solidFill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EF2B6FC-C64E-9995-0625-21185644022F}"/>
              </a:ext>
            </a:extLst>
          </p:cNvPr>
          <p:cNvSpPr txBox="1"/>
          <p:nvPr/>
        </p:nvSpPr>
        <p:spPr>
          <a:xfrm>
            <a:off x="14494628" y="339277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培訓營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74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990197" y="-2932866"/>
            <a:ext cx="5403039" cy="65096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586480" y="6003457"/>
            <a:ext cx="5403039" cy="6509686"/>
          </a:xfrm>
          <a:prstGeom prst="rect">
            <a:avLst/>
          </a:prstGeom>
        </p:spPr>
      </p:pic>
      <p:pic>
        <p:nvPicPr>
          <p:cNvPr id="2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51693" flipH="1">
            <a:off x="15927515" y="2345049"/>
            <a:ext cx="2352088" cy="2352088"/>
          </a:xfrm>
          <a:prstGeom prst="rect">
            <a:avLst/>
          </a:prstGeom>
        </p:spPr>
      </p:pic>
      <p:pic>
        <p:nvPicPr>
          <p:cNvPr id="36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832986" flipH="1">
            <a:off x="14410437" y="6086547"/>
            <a:ext cx="2352088" cy="2352088"/>
          </a:xfrm>
          <a:prstGeom prst="rect">
            <a:avLst/>
          </a:prstGeom>
        </p:spPr>
      </p:pic>
      <p:sp>
        <p:nvSpPr>
          <p:cNvPr id="22" name="Google Shape;1719;p54"/>
          <p:cNvSpPr txBox="1">
            <a:spLocks/>
          </p:cNvSpPr>
          <p:nvPr/>
        </p:nvSpPr>
        <p:spPr>
          <a:xfrm>
            <a:off x="3911912" y="2321740"/>
            <a:ext cx="12191590" cy="268599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勞權課程是否需要配合推動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課程屬於本府勞動教育扎根的重要政策，未配合推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動學校，列為列管名單，視為優先輔導對象。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Google Shape;1751;p54"/>
          <p:cNvSpPr/>
          <p:nvPr/>
        </p:nvSpPr>
        <p:spPr>
          <a:xfrm>
            <a:off x="2188596" y="2607560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altLang="zh-TW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1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23" name="Google Shape;1719;p54"/>
          <p:cNvSpPr txBox="1">
            <a:spLocks/>
          </p:cNvSpPr>
          <p:nvPr/>
        </p:nvSpPr>
        <p:spPr>
          <a:xfrm>
            <a:off x="3911911" y="5536539"/>
            <a:ext cx="11937689" cy="246689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  可否以融入公民課之方式辦理</a:t>
            </a:r>
            <a:r>
              <a:rPr lang="en-US" altLang="zh-TW" sz="4000" b="1" dirty="0">
                <a:solidFill>
                  <a:srgbClr val="F9DCA8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b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非計畫認列方式，勞動知識內容較多，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l">
              <a:lnSpc>
                <a:spcPct val="130000"/>
              </a:lnSpc>
            </a:pP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現行仍以額外</a:t>
            </a: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堂課方式加強。</a:t>
            </a:r>
            <a:endParaRPr lang="zh-TW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Google Shape;1751;p54">
            <a:extLst>
              <a:ext uri="{FF2B5EF4-FFF2-40B4-BE49-F238E27FC236}">
                <a16:creationId xmlns:a16="http://schemas.microsoft.com/office/drawing/2014/main" id="{E607D6FE-77B0-F464-9D9F-135571D35F0E}"/>
              </a:ext>
            </a:extLst>
          </p:cNvPr>
          <p:cNvSpPr/>
          <p:nvPr/>
        </p:nvSpPr>
        <p:spPr>
          <a:xfrm>
            <a:off x="2188596" y="5717432"/>
            <a:ext cx="969260" cy="9692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30000"/>
              </a:lnSpc>
              <a:buClr>
                <a:srgbClr val="000000"/>
              </a:buClr>
            </a:pPr>
            <a:r>
              <a:rPr lang="en-US" sz="4000" b="1" kern="0" dirty="0">
                <a:solidFill>
                  <a:srgbClr val="607782"/>
                </a:solidFill>
                <a:ea typeface="+mj-ea"/>
                <a:cs typeface="+mn-ea"/>
                <a:sym typeface="+mn-lt"/>
              </a:rPr>
              <a:t>2</a:t>
            </a:r>
            <a:endParaRPr sz="4000" b="1" kern="0" dirty="0">
              <a:solidFill>
                <a:srgbClr val="607782"/>
              </a:solidFill>
              <a:ea typeface="+mj-ea"/>
              <a:cs typeface="+mn-ea"/>
              <a:sym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3EBAEC1-532F-A830-10F8-2148527FB82D}"/>
              </a:ext>
            </a:extLst>
          </p:cNvPr>
          <p:cNvSpPr txBox="1"/>
          <p:nvPr/>
        </p:nvSpPr>
        <p:spPr>
          <a:xfrm>
            <a:off x="14441568" y="558351"/>
            <a:ext cx="3323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9DCA8"/>
                </a:solidFill>
                <a:cs typeface="+mn-ea"/>
                <a:sym typeface="+mn-lt"/>
              </a:rPr>
              <a:t>勞權課 </a:t>
            </a:r>
            <a:r>
              <a:rPr lang="en-US" altLang="zh-TW" sz="4000" b="1" dirty="0">
                <a:solidFill>
                  <a:srgbClr val="F9DCA8"/>
                </a:solidFill>
                <a:cs typeface="+mn-ea"/>
                <a:sym typeface="+mn-lt"/>
              </a:rPr>
              <a:t>FAQ</a:t>
            </a:r>
            <a:endParaRPr lang="zh-TW" altLang="en-US" sz="4000" dirty="0">
              <a:solidFill>
                <a:srgbClr val="F9DC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18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9134;#106775;#109770;#142521;#142521;#141843;#72562;#103467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71387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94955;#577056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94955;#577056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cjo3oqf">
      <a:majorFont>
        <a:latin typeface="Arial Black"/>
        <a:ea typeface="微軟正黑體"/>
        <a:cs typeface=""/>
      </a:majorFont>
      <a:minorFont>
        <a:latin typeface="Arial Black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859</Words>
  <Application>Microsoft Office PowerPoint</Application>
  <PresentationFormat>自訂</PresentationFormat>
  <Paragraphs>163</Paragraphs>
  <Slides>25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3" baseType="lpstr">
      <vt:lpstr>Arial</vt:lpstr>
      <vt:lpstr>微軟正黑體</vt:lpstr>
      <vt:lpstr>Arial Black</vt:lpstr>
      <vt:lpstr>Calibri</vt:lpstr>
      <vt:lpstr>標楷體</vt:lpstr>
      <vt:lpstr>Quicksand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Colorful Pastel Ice Breaker Class Activity Show And Tell Education Presentation</dc:title>
  <cp:lastModifiedBy>楊濟瑜</cp:lastModifiedBy>
  <cp:revision>69</cp:revision>
  <cp:lastPrinted>2026-01-13T08:15:45Z</cp:lastPrinted>
  <dcterms:created xsi:type="dcterms:W3CDTF">2006-08-16T00:00:00Z</dcterms:created>
  <dcterms:modified xsi:type="dcterms:W3CDTF">2026-08-12T01:31:47Z</dcterms:modified>
  <dc:identifier>DAFX5p6zhQA</dc:identifier>
</cp:coreProperties>
</file>