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</p:sldMasterIdLst>
  <p:notesMasterIdLst>
    <p:notesMasterId r:id="rId55"/>
  </p:notesMasterIdLst>
  <p:handoutMasterIdLst>
    <p:handoutMasterId r:id="rId56"/>
  </p:handoutMasterIdLst>
  <p:sldIdLst>
    <p:sldId id="257" r:id="rId3"/>
    <p:sldId id="483" r:id="rId4"/>
    <p:sldId id="435" r:id="rId5"/>
    <p:sldId id="262" r:id="rId6"/>
    <p:sldId id="263" r:id="rId7"/>
    <p:sldId id="443" r:id="rId8"/>
    <p:sldId id="278" r:id="rId9"/>
    <p:sldId id="279" r:id="rId10"/>
    <p:sldId id="280" r:id="rId11"/>
    <p:sldId id="281" r:id="rId12"/>
    <p:sldId id="282" r:id="rId13"/>
    <p:sldId id="436" r:id="rId14"/>
    <p:sldId id="283" r:id="rId15"/>
    <p:sldId id="284" r:id="rId16"/>
    <p:sldId id="285" r:id="rId17"/>
    <p:sldId id="286" r:id="rId18"/>
    <p:sldId id="287" r:id="rId19"/>
    <p:sldId id="486" r:id="rId20"/>
    <p:sldId id="448" r:id="rId21"/>
    <p:sldId id="406" r:id="rId22"/>
    <p:sldId id="424" r:id="rId23"/>
    <p:sldId id="426" r:id="rId24"/>
    <p:sldId id="473" r:id="rId25"/>
    <p:sldId id="427" r:id="rId26"/>
    <p:sldId id="504" r:id="rId27"/>
    <p:sldId id="428" r:id="rId28"/>
    <p:sldId id="474" r:id="rId29"/>
    <p:sldId id="475" r:id="rId30"/>
    <p:sldId id="476" r:id="rId31"/>
    <p:sldId id="477" r:id="rId32"/>
    <p:sldId id="478" r:id="rId33"/>
    <p:sldId id="479" r:id="rId34"/>
    <p:sldId id="480" r:id="rId35"/>
    <p:sldId id="481" r:id="rId36"/>
    <p:sldId id="482" r:id="rId37"/>
    <p:sldId id="505" r:id="rId38"/>
    <p:sldId id="488" r:id="rId39"/>
    <p:sldId id="501" r:id="rId40"/>
    <p:sldId id="500" r:id="rId41"/>
    <p:sldId id="490" r:id="rId42"/>
    <p:sldId id="499" r:id="rId43"/>
    <p:sldId id="491" r:id="rId44"/>
    <p:sldId id="489" r:id="rId45"/>
    <p:sldId id="492" r:id="rId46"/>
    <p:sldId id="498" r:id="rId47"/>
    <p:sldId id="494" r:id="rId48"/>
    <p:sldId id="493" r:id="rId49"/>
    <p:sldId id="496" r:id="rId50"/>
    <p:sldId id="497" r:id="rId51"/>
    <p:sldId id="313" r:id="rId52"/>
    <p:sldId id="502" r:id="rId53"/>
    <p:sldId id="487" r:id="rId54"/>
  </p:sldIdLst>
  <p:sldSz cx="12192000" cy="6858000"/>
  <p:notesSz cx="6858000" cy="9144000"/>
  <p:custDataLst>
    <p:tags r:id="rId57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開頭" id="{215687A0-A5AC-4994-9A60-A3FED417C59A}">
          <p14:sldIdLst>
            <p14:sldId id="257"/>
            <p14:sldId id="483"/>
            <p14:sldId id="435"/>
          </p14:sldIdLst>
        </p14:section>
        <p14:section name="勞權業務簡介" id="{764327D4-0411-4E64-9488-FFFA6AF14656}">
          <p14:sldIdLst>
            <p14:sldId id="262"/>
            <p14:sldId id="263"/>
          </p14:sldIdLst>
        </p14:section>
        <p14:section name="業務推動介紹" id="{3EF91A0C-E24C-4E78-B433-B9D8CF57CC20}">
          <p14:sldIdLst>
            <p14:sldId id="443"/>
            <p14:sldId id="278"/>
            <p14:sldId id="279"/>
            <p14:sldId id="280"/>
            <p14:sldId id="281"/>
            <p14:sldId id="282"/>
            <p14:sldId id="436"/>
            <p14:sldId id="283"/>
            <p14:sldId id="284"/>
            <p14:sldId id="285"/>
            <p14:sldId id="286"/>
            <p14:sldId id="287"/>
            <p14:sldId id="486"/>
          </p14:sldIdLst>
        </p14:section>
        <p14:section name="FAQ" id="{FEEBC844-138B-462F-B38E-F41B8A8E48BF}">
          <p14:sldIdLst>
            <p14:sldId id="448"/>
            <p14:sldId id="406"/>
            <p14:sldId id="424"/>
            <p14:sldId id="426"/>
            <p14:sldId id="473"/>
            <p14:sldId id="427"/>
            <p14:sldId id="504"/>
            <p14:sldId id="428"/>
            <p14:sldId id="474"/>
            <p14:sldId id="475"/>
            <p14:sldId id="476"/>
            <p14:sldId id="477"/>
            <p14:sldId id="478"/>
            <p14:sldId id="479"/>
            <p14:sldId id="480"/>
            <p14:sldId id="481"/>
            <p14:sldId id="482"/>
            <p14:sldId id="505"/>
          </p14:sldIdLst>
        </p14:section>
        <p14:section name="喊話" id="{B006ECED-CF4D-4C46-AD06-D8AEDA7A8AD0}">
          <p14:sldIdLst>
            <p14:sldId id="488"/>
            <p14:sldId id="501"/>
            <p14:sldId id="500"/>
            <p14:sldId id="490"/>
            <p14:sldId id="499"/>
            <p14:sldId id="491"/>
            <p14:sldId id="489"/>
            <p14:sldId id="492"/>
            <p14:sldId id="498"/>
            <p14:sldId id="494"/>
            <p14:sldId id="493"/>
            <p14:sldId id="496"/>
            <p14:sldId id="497"/>
          </p14:sldIdLst>
        </p14:section>
        <p14:section name="Final" id="{3CF580B3-4FE4-435B-BE88-76A56FA140D6}">
          <p14:sldIdLst>
            <p14:sldId id="313"/>
            <p14:sldId id="502"/>
            <p14:sldId id="487"/>
          </p14:sldIdLst>
        </p14:section>
      </p14:sectionLst>
    </p:ex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4974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1480" userDrawn="1">
          <p15:clr>
            <a:srgbClr val="A4A3A4"/>
          </p15:clr>
        </p15:guide>
        <p15:guide id="5" orient="horz" pos="3612" userDrawn="1">
          <p15:clr>
            <a:srgbClr val="A4A3A4"/>
          </p15:clr>
        </p15:guide>
        <p15:guide id="6" orient="horz" pos="2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4A7"/>
    <a:srgbClr val="231F20"/>
    <a:srgbClr val="2F2E41"/>
    <a:srgbClr val="FBCAAA"/>
    <a:srgbClr val="2B78AE"/>
    <a:srgbClr val="00B0FF"/>
    <a:srgbClr val="A6A6A6"/>
    <a:srgbClr val="235975"/>
    <a:srgbClr val="68E1FD"/>
    <a:srgbClr val="153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8" autoAdjust="0"/>
    <p:restoredTop sz="85372" autoAdjust="0"/>
  </p:normalViewPr>
  <p:slideViewPr>
    <p:cSldViewPr showGuides="1">
      <p:cViewPr varScale="1">
        <p:scale>
          <a:sx n="58" d="100"/>
          <a:sy n="58" d="100"/>
        </p:scale>
        <p:origin x="464" y="40"/>
      </p:cViewPr>
      <p:guideLst>
        <p:guide pos="416"/>
        <p:guide pos="4974"/>
        <p:guide orient="horz" pos="648"/>
        <p:guide orient="horz" pos="1480"/>
        <p:guide orient="horz" pos="3612"/>
        <p:guide orient="horz" pos="2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gs" Target="tags/tag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C436981-CE4E-4457-B688-323560F13D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B0E981B-0025-4F45-AB68-92E12C28F8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17624-05EC-48E6-AFEA-59D52E7CF91E}" type="datetimeFigureOut">
              <a:rPr lang="zh-TW" altLang="en-US" smtClean="0"/>
              <a:t>2020/12/14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6C4CE9-EBC2-434C-B8C1-C0D7068645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FB91DD0-78A6-4572-84AF-C1642771D2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674EE-8BD2-4346-9BCB-E8C3D93E34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82359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D57D4-A006-41F0-B1E6-A0C83D675302}" type="datetimeFigureOut">
              <a:rPr lang="zh-TW" altLang="en-US" smtClean="0"/>
              <a:t>2020/12/14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911F3-9ACD-4939-9379-BBB77785C4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7967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4" name="Google Shape;134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3054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5" name="Google Shape;2245;g91fdeb162c_0_14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6" name="Google Shape;2246;g91fdeb162c_0_14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8589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9447a3cad7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0" name="Google Shape;1070;g9447a3cad7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8572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91fdeb162c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91fdeb162c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72459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91fdeb162c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91fdeb162c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11737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2" name="Google Shape;159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719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6247ad3999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6247ad3999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07860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ga8a0b658a4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6" name="Google Shape;1306;ga8a0b658a4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5711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g6b628f12ae_0_15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1" name="Google Shape;1781;g6b628f12ae_0_15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90772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g91fdeb162c_0_1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7" name="Google Shape;1367;g91fdeb162c_0_1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24072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2993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68939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1350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10289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g9128d1e9b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9" name="Google Shape;1619;g9128d1e9b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21161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授課資格</a:t>
            </a:r>
            <a:r>
              <a:rPr lang="en-US" altLang="zh-TW" dirty="0"/>
              <a:t>:</a:t>
            </a:r>
            <a:r>
              <a:rPr lang="zh-TW" altLang="en-US" dirty="0"/>
              <a:t>基礎</a:t>
            </a:r>
            <a:r>
              <a:rPr lang="en-US" altLang="zh-TW" dirty="0"/>
              <a:t>+</a:t>
            </a:r>
            <a:r>
              <a:rPr lang="zh-TW" altLang="en-US" dirty="0"/>
              <a:t>進階*</a:t>
            </a:r>
            <a:r>
              <a:rPr lang="en-US" altLang="zh-TW" dirty="0"/>
              <a:t>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/>
              <a:t>不想去設定要每隔多久回來受訓才能保留資格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288499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75730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95196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68586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7576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g6b628f12ae_0_15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1" name="Google Shape;1781;g6b628f12ae_0_15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53488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41064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96349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7100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/>
              <a:t>補充保費</a:t>
            </a:r>
            <a:r>
              <a:rPr lang="en-US" altLang="zh-TW" dirty="0"/>
              <a:t>&gt;22000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43531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59836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83657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g6b628f12ae_0_15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1" name="Google Shape;1781;g6b628f12ae_0_15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8742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9" name="Google Shape;1989;g96968757e7_1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0" name="Google Shape;1990;g96968757e7_1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8856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g9a66b6eb23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6" name="Google Shape;1606;g9a66b6eb23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3073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g6b628f12ae_0_15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1" name="Google Shape;1781;g6b628f12ae_0_15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0232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70bcfaa05b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70bcfaa05b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294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70bcfaa05b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70bcfaa05b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2238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70bcfaa05b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70bcfaa05b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7425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6" name="Google Shape;5346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47" name="Google Shape;5347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151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86;p8"/>
          <p:cNvGrpSpPr/>
          <p:nvPr userDrawn="1"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18" name="Google Shape;87;p8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88;p8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89;p8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90;p8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91;p8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" name="Google Shape;9;p2"/>
          <p:cNvGrpSpPr/>
          <p:nvPr/>
        </p:nvGrpSpPr>
        <p:grpSpPr>
          <a:xfrm>
            <a:off x="0" y="761281"/>
            <a:ext cx="12130459" cy="6035105"/>
            <a:chOff x="46081" y="617165"/>
            <a:chExt cx="9097844" cy="4526329"/>
          </a:xfrm>
        </p:grpSpPr>
        <p:sp>
          <p:nvSpPr>
            <p:cNvPr id="10" name="Google Shape;10;p2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358567" y="992767"/>
            <a:ext cx="569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Quicksand"/>
              <a:buNone/>
              <a:defRPr sz="80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58567" y="3778833"/>
            <a:ext cx="4248000" cy="14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3376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noFill/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"/>
          <p:cNvSpPr txBox="1">
            <a:spLocks noGrp="1"/>
          </p:cNvSpPr>
          <p:nvPr>
            <p:ph type="title"/>
          </p:nvPr>
        </p:nvSpPr>
        <p:spPr>
          <a:xfrm>
            <a:off x="2185833" y="779933"/>
            <a:ext cx="5416800" cy="38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4338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6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24"/>
          <p:cNvGrpSpPr/>
          <p:nvPr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276" name="Google Shape;276;p24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4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4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4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1" name="Google Shape;281;p24"/>
          <p:cNvSpPr/>
          <p:nvPr userDrawn="1"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24"/>
          <p:cNvSpPr txBox="1">
            <a:spLocks noGrp="1"/>
          </p:cNvSpPr>
          <p:nvPr>
            <p:ph type="ctrTitle"/>
          </p:nvPr>
        </p:nvSpPr>
        <p:spPr>
          <a:xfrm>
            <a:off x="952167" y="868700"/>
            <a:ext cx="4232800" cy="11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 dirty="0"/>
          </a:p>
        </p:txBody>
      </p:sp>
      <p:sp>
        <p:nvSpPr>
          <p:cNvPr id="284" name="Google Shape;284;p24"/>
          <p:cNvSpPr txBox="1">
            <a:spLocks noGrp="1"/>
          </p:cNvSpPr>
          <p:nvPr>
            <p:ph type="subTitle" idx="1"/>
          </p:nvPr>
        </p:nvSpPr>
        <p:spPr>
          <a:xfrm>
            <a:off x="952167" y="2023800"/>
            <a:ext cx="3988800" cy="14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 sz="1867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0943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1_Title and three columns 2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7"/>
          <p:cNvSpPr txBox="1">
            <a:spLocks noGrp="1"/>
          </p:cNvSpPr>
          <p:nvPr>
            <p:ph type="title"/>
          </p:nvPr>
        </p:nvSpPr>
        <p:spPr>
          <a:xfrm>
            <a:off x="940967" y="609600"/>
            <a:ext cx="10300000" cy="85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subTitle" idx="1"/>
          </p:nvPr>
        </p:nvSpPr>
        <p:spPr>
          <a:xfrm>
            <a:off x="31533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2"/>
          </p:nvPr>
        </p:nvSpPr>
        <p:spPr>
          <a:xfrm>
            <a:off x="3153300" y="4328160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subTitle" idx="3"/>
          </p:nvPr>
        </p:nvSpPr>
        <p:spPr>
          <a:xfrm>
            <a:off x="60313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4"/>
          </p:nvPr>
        </p:nvSpPr>
        <p:spPr>
          <a:xfrm>
            <a:off x="6031300" y="4328168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subTitle" idx="5"/>
          </p:nvPr>
        </p:nvSpPr>
        <p:spPr>
          <a:xfrm>
            <a:off x="88634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6"/>
          </p:nvPr>
        </p:nvSpPr>
        <p:spPr>
          <a:xfrm>
            <a:off x="8863400" y="4328168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grpSp>
        <p:nvGrpSpPr>
          <p:cNvPr id="521" name="Google Shape;521;p17"/>
          <p:cNvGrpSpPr/>
          <p:nvPr/>
        </p:nvGrpSpPr>
        <p:grpSpPr>
          <a:xfrm>
            <a:off x="9859001" y="5917734"/>
            <a:ext cx="1382033" cy="214833"/>
            <a:chOff x="713225" y="4468250"/>
            <a:chExt cx="1036525" cy="161125"/>
          </a:xfrm>
        </p:grpSpPr>
        <p:sp>
          <p:nvSpPr>
            <p:cNvPr id="522" name="Google Shape;522;p17"/>
            <p:cNvSpPr/>
            <p:nvPr/>
          </p:nvSpPr>
          <p:spPr>
            <a:xfrm>
              <a:off x="16965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17"/>
            <p:cNvSpPr/>
            <p:nvPr/>
          </p:nvSpPr>
          <p:spPr>
            <a:xfrm>
              <a:off x="15658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87"/>
                    <a:pt x="1" y="1065"/>
                  </a:cubicBezTo>
                  <a:cubicBezTo>
                    <a:pt x="1" y="1673"/>
                    <a:pt x="456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17"/>
            <p:cNvSpPr/>
            <p:nvPr/>
          </p:nvSpPr>
          <p:spPr>
            <a:xfrm>
              <a:off x="14070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9" y="1673"/>
                    <a:pt x="2129" y="1065"/>
                  </a:cubicBezTo>
                  <a:cubicBezTo>
                    <a:pt x="2129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17"/>
            <p:cNvSpPr/>
            <p:nvPr/>
          </p:nvSpPr>
          <p:spPr>
            <a:xfrm>
              <a:off x="12755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17"/>
            <p:cNvSpPr/>
            <p:nvPr/>
          </p:nvSpPr>
          <p:spPr>
            <a:xfrm>
              <a:off x="11266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17"/>
            <p:cNvSpPr/>
            <p:nvPr/>
          </p:nvSpPr>
          <p:spPr>
            <a:xfrm>
              <a:off x="9959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17"/>
            <p:cNvSpPr/>
            <p:nvPr/>
          </p:nvSpPr>
          <p:spPr>
            <a:xfrm>
              <a:off x="8454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17"/>
            <p:cNvSpPr/>
            <p:nvPr/>
          </p:nvSpPr>
          <p:spPr>
            <a:xfrm>
              <a:off x="7132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17"/>
            <p:cNvSpPr/>
            <p:nvPr/>
          </p:nvSpPr>
          <p:spPr>
            <a:xfrm>
              <a:off x="16965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17"/>
            <p:cNvSpPr/>
            <p:nvPr/>
          </p:nvSpPr>
          <p:spPr>
            <a:xfrm>
              <a:off x="15658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57"/>
                    <a:pt x="1" y="1065"/>
                  </a:cubicBezTo>
                  <a:cubicBezTo>
                    <a:pt x="1" y="1642"/>
                    <a:pt x="456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17"/>
            <p:cNvSpPr/>
            <p:nvPr/>
          </p:nvSpPr>
          <p:spPr>
            <a:xfrm>
              <a:off x="14070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9" y="1642"/>
                    <a:pt x="2129" y="1065"/>
                  </a:cubicBezTo>
                  <a:cubicBezTo>
                    <a:pt x="2129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17"/>
            <p:cNvSpPr/>
            <p:nvPr/>
          </p:nvSpPr>
          <p:spPr>
            <a:xfrm>
              <a:off x="12755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17"/>
            <p:cNvSpPr/>
            <p:nvPr/>
          </p:nvSpPr>
          <p:spPr>
            <a:xfrm>
              <a:off x="11266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17"/>
            <p:cNvSpPr/>
            <p:nvPr/>
          </p:nvSpPr>
          <p:spPr>
            <a:xfrm>
              <a:off x="9959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17"/>
            <p:cNvSpPr/>
            <p:nvPr/>
          </p:nvSpPr>
          <p:spPr>
            <a:xfrm>
              <a:off x="8454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17"/>
            <p:cNvSpPr/>
            <p:nvPr/>
          </p:nvSpPr>
          <p:spPr>
            <a:xfrm>
              <a:off x="7132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07146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bg>
      <p:bgPr>
        <a:solidFill>
          <a:schemeClr val="accen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6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6"/>
          <p:cNvSpPr txBox="1">
            <a:spLocks noGrp="1"/>
          </p:cNvSpPr>
          <p:nvPr>
            <p:ph type="title"/>
          </p:nvPr>
        </p:nvSpPr>
        <p:spPr>
          <a:xfrm>
            <a:off x="1072000" y="921300"/>
            <a:ext cx="10050800" cy="3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4619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 userDrawn="1">
  <p:cSld name="Title + Three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/>
          <p:nvPr/>
        </p:nvSpPr>
        <p:spPr>
          <a:xfrm>
            <a:off x="0" y="0"/>
            <a:ext cx="12192000" cy="104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907367" y="593367"/>
            <a:ext cx="942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7311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Main point">
    <p:bg>
      <p:bgPr>
        <a:solidFill>
          <a:schemeClr val="accen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025724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solidFill>
          <a:schemeClr val="accen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9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14193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796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1_Title and three columns 2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 flipH="1">
            <a:off x="8344587" y="4912856"/>
            <a:ext cx="2492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 flipH="1">
            <a:off x="8344453" y="4007593"/>
            <a:ext cx="2856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ctrTitle" idx="2"/>
          </p:nvPr>
        </p:nvSpPr>
        <p:spPr>
          <a:xfrm flipH="1">
            <a:off x="8354885" y="3053100"/>
            <a:ext cx="2428000" cy="6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3"/>
          </p:nvPr>
        </p:nvSpPr>
        <p:spPr>
          <a:xfrm flipH="1">
            <a:off x="8355001" y="2141559"/>
            <a:ext cx="3270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ctrTitle" idx="4"/>
          </p:nvPr>
        </p:nvSpPr>
        <p:spPr>
          <a:xfrm flipH="1">
            <a:off x="1231700" y="4054712"/>
            <a:ext cx="2391600" cy="6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5"/>
          </p:nvPr>
        </p:nvSpPr>
        <p:spPr>
          <a:xfrm flipH="1">
            <a:off x="767300" y="3140416"/>
            <a:ext cx="2856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title" idx="6"/>
          </p:nvPr>
        </p:nvSpPr>
        <p:spPr>
          <a:xfrm>
            <a:off x="803800" y="463559"/>
            <a:ext cx="662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3190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3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11"/>
          <p:cNvGrpSpPr/>
          <p:nvPr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110" name="Google Shape;110;p11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11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11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5" name="Google Shape;115;p11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11"/>
          <p:cNvSpPr txBox="1">
            <a:spLocks noGrp="1"/>
          </p:cNvSpPr>
          <p:nvPr>
            <p:ph type="title" hasCustomPrompt="1"/>
          </p:nvPr>
        </p:nvSpPr>
        <p:spPr>
          <a:xfrm>
            <a:off x="952167" y="1367200"/>
            <a:ext cx="10288000" cy="12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7" name="Google Shape;117;p11"/>
          <p:cNvSpPr txBox="1">
            <a:spLocks noGrp="1"/>
          </p:cNvSpPr>
          <p:nvPr>
            <p:ph type="subTitle" idx="1"/>
          </p:nvPr>
        </p:nvSpPr>
        <p:spPr>
          <a:xfrm>
            <a:off x="952167" y="2646400"/>
            <a:ext cx="10288000" cy="6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None/>
              <a:defRPr sz="24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0701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6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oogle Shape;333;p30"/>
          <p:cNvGrpSpPr/>
          <p:nvPr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334" name="Google Shape;334;p30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9" name="Google Shape;339;p30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49346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86;p8"/>
          <p:cNvGrpSpPr/>
          <p:nvPr userDrawn="1"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18" name="Google Shape;87;p8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88;p8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89;p8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90;p8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91;p8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" name="Google Shape;9;p2"/>
          <p:cNvGrpSpPr/>
          <p:nvPr/>
        </p:nvGrpSpPr>
        <p:grpSpPr>
          <a:xfrm>
            <a:off x="0" y="761281"/>
            <a:ext cx="12130459" cy="6035105"/>
            <a:chOff x="46081" y="617165"/>
            <a:chExt cx="9097844" cy="4526329"/>
          </a:xfrm>
        </p:grpSpPr>
        <p:sp>
          <p:nvSpPr>
            <p:cNvPr id="10" name="Google Shape;10;p2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358567" y="992767"/>
            <a:ext cx="569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Quicksand"/>
              <a:buNone/>
              <a:defRPr sz="80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Font typeface="Quicksand"/>
              <a:buNone/>
              <a:defRPr sz="8000" b="1"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58567" y="3778833"/>
            <a:ext cx="4248000" cy="14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3125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Main point">
    <p:bg>
      <p:bgPr>
        <a:solidFill>
          <a:schemeClr val="accen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92816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noFill/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"/>
          <p:cNvSpPr txBox="1">
            <a:spLocks noGrp="1"/>
          </p:cNvSpPr>
          <p:nvPr>
            <p:ph type="title"/>
          </p:nvPr>
        </p:nvSpPr>
        <p:spPr>
          <a:xfrm>
            <a:off x="2185833" y="779933"/>
            <a:ext cx="5416800" cy="38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6400">
                <a:solidFill>
                  <a:schemeClr val="accent3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3487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bg>
      <p:bgPr>
        <a:solidFill>
          <a:schemeClr val="accen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6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6"/>
          <p:cNvSpPr txBox="1">
            <a:spLocks noGrp="1"/>
          </p:cNvSpPr>
          <p:nvPr>
            <p:ph type="title"/>
          </p:nvPr>
        </p:nvSpPr>
        <p:spPr>
          <a:xfrm>
            <a:off x="1072000" y="921300"/>
            <a:ext cx="10050800" cy="3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1414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text" userDrawn="1">
  <p:cSld name="Image and text">
    <p:bg>
      <p:bgPr>
        <a:solidFill>
          <a:schemeClr val="accent6">
            <a:lumMod val="25000"/>
          </a:schemeClr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832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text" preserve="1" userDrawn="1">
  <p:cSld name="1_Image and text">
    <p:bg>
      <p:bgPr>
        <a:solidFill>
          <a:srgbClr val="231F20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9D44B88-E195-4846-B781-E59FCE60A8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459" y="-401207"/>
            <a:ext cx="7186806" cy="566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solidFill>
          <a:schemeClr val="accen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9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47824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 userDrawn="1">
  <p:cSld name="Title and two columns 1">
    <p:bg>
      <p:bgPr>
        <a:solidFill>
          <a:schemeClr val="accent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橢圓 1"/>
          <p:cNvSpPr/>
          <p:nvPr userDrawn="1"/>
        </p:nvSpPr>
        <p:spPr>
          <a:xfrm>
            <a:off x="4079776" y="-1371534"/>
            <a:ext cx="10369152" cy="95801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766" y="-1329363"/>
            <a:ext cx="10561173" cy="958019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6334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6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24"/>
          <p:cNvGrpSpPr/>
          <p:nvPr/>
        </p:nvGrpSpPr>
        <p:grpSpPr>
          <a:xfrm>
            <a:off x="1" y="0"/>
            <a:ext cx="12191900" cy="6857992"/>
            <a:chOff x="0" y="0"/>
            <a:chExt cx="9143925" cy="5143494"/>
          </a:xfrm>
        </p:grpSpPr>
        <p:sp>
          <p:nvSpPr>
            <p:cNvPr id="276" name="Google Shape;276;p24"/>
            <p:cNvSpPr/>
            <p:nvPr/>
          </p:nvSpPr>
          <p:spPr>
            <a:xfrm>
              <a:off x="1822871" y="4686018"/>
              <a:ext cx="545784" cy="306189"/>
            </a:xfrm>
            <a:custGeom>
              <a:avLst/>
              <a:gdLst/>
              <a:ahLst/>
              <a:cxnLst/>
              <a:rect l="l" t="t" r="r" b="b"/>
              <a:pathLst>
                <a:path w="5756" h="3827" extrusionOk="0">
                  <a:moveTo>
                    <a:pt x="3310" y="0"/>
                  </a:moveTo>
                  <a:cubicBezTo>
                    <a:pt x="3056" y="0"/>
                    <a:pt x="2762" y="31"/>
                    <a:pt x="2477" y="93"/>
                  </a:cubicBezTo>
                  <a:cubicBezTo>
                    <a:pt x="996" y="417"/>
                    <a:pt x="1" y="1512"/>
                    <a:pt x="224" y="2507"/>
                  </a:cubicBezTo>
                  <a:cubicBezTo>
                    <a:pt x="386" y="3310"/>
                    <a:pt x="1320" y="3827"/>
                    <a:pt x="2438" y="3827"/>
                  </a:cubicBezTo>
                  <a:cubicBezTo>
                    <a:pt x="2701" y="3827"/>
                    <a:pt x="2986" y="3788"/>
                    <a:pt x="3279" y="3726"/>
                  </a:cubicBezTo>
                  <a:cubicBezTo>
                    <a:pt x="4753" y="3402"/>
                    <a:pt x="5756" y="2315"/>
                    <a:pt x="5524" y="1319"/>
                  </a:cubicBezTo>
                  <a:cubicBezTo>
                    <a:pt x="5331" y="509"/>
                    <a:pt x="4437" y="0"/>
                    <a:pt x="33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4"/>
            <p:cNvSpPr/>
            <p:nvPr/>
          </p:nvSpPr>
          <p:spPr>
            <a:xfrm>
              <a:off x="46081" y="2777481"/>
              <a:ext cx="1898391" cy="2162923"/>
            </a:xfrm>
            <a:custGeom>
              <a:avLst/>
              <a:gdLst/>
              <a:ahLst/>
              <a:cxnLst/>
              <a:rect l="l" t="t" r="r" b="b"/>
              <a:pathLst>
                <a:path w="20021" h="27034" extrusionOk="0">
                  <a:moveTo>
                    <a:pt x="7329" y="1"/>
                  </a:moveTo>
                  <a:cubicBezTo>
                    <a:pt x="5046" y="1"/>
                    <a:pt x="2893" y="1127"/>
                    <a:pt x="1736" y="3148"/>
                  </a:cubicBezTo>
                  <a:cubicBezTo>
                    <a:pt x="0" y="6142"/>
                    <a:pt x="1088" y="9999"/>
                    <a:pt x="4112" y="11990"/>
                  </a:cubicBezTo>
                  <a:cubicBezTo>
                    <a:pt x="2700" y="13563"/>
                    <a:pt x="1859" y="15654"/>
                    <a:pt x="1859" y="17969"/>
                  </a:cubicBezTo>
                  <a:cubicBezTo>
                    <a:pt x="1859" y="22983"/>
                    <a:pt x="5910" y="27034"/>
                    <a:pt x="10955" y="27034"/>
                  </a:cubicBezTo>
                  <a:cubicBezTo>
                    <a:pt x="15970" y="27034"/>
                    <a:pt x="20020" y="22983"/>
                    <a:pt x="20020" y="17969"/>
                  </a:cubicBezTo>
                  <a:cubicBezTo>
                    <a:pt x="20020" y="13988"/>
                    <a:pt x="17482" y="10609"/>
                    <a:pt x="13918" y="9359"/>
                  </a:cubicBezTo>
                  <a:cubicBezTo>
                    <a:pt x="15198" y="6366"/>
                    <a:pt x="13949" y="2732"/>
                    <a:pt x="10894" y="965"/>
                  </a:cubicBezTo>
                  <a:cubicBezTo>
                    <a:pt x="9767" y="325"/>
                    <a:pt x="8548" y="1"/>
                    <a:pt x="7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4"/>
            <p:cNvSpPr/>
            <p:nvPr/>
          </p:nvSpPr>
          <p:spPr>
            <a:xfrm>
              <a:off x="0" y="0"/>
              <a:ext cx="5044614" cy="2826425"/>
            </a:xfrm>
            <a:custGeom>
              <a:avLst/>
              <a:gdLst/>
              <a:ahLst/>
              <a:cxnLst/>
              <a:rect l="l" t="t" r="r" b="b"/>
              <a:pathLst>
                <a:path w="53202" h="35327" extrusionOk="0">
                  <a:moveTo>
                    <a:pt x="0" y="0"/>
                  </a:moveTo>
                  <a:lnTo>
                    <a:pt x="0" y="35326"/>
                  </a:lnTo>
                  <a:cubicBezTo>
                    <a:pt x="18037" y="21440"/>
                    <a:pt x="1574" y="15237"/>
                    <a:pt x="6720" y="6720"/>
                  </a:cubicBezTo>
                  <a:cubicBezTo>
                    <a:pt x="8872" y="3086"/>
                    <a:pt x="11480" y="2060"/>
                    <a:pt x="13794" y="2060"/>
                  </a:cubicBezTo>
                  <a:cubicBezTo>
                    <a:pt x="16880" y="2060"/>
                    <a:pt x="19418" y="3989"/>
                    <a:pt x="19418" y="3989"/>
                  </a:cubicBezTo>
                  <a:cubicBezTo>
                    <a:pt x="24464" y="7136"/>
                    <a:pt x="29286" y="8263"/>
                    <a:pt x="33591" y="8263"/>
                  </a:cubicBezTo>
                  <a:cubicBezTo>
                    <a:pt x="45163" y="8263"/>
                    <a:pt x="53202" y="0"/>
                    <a:pt x="53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4"/>
            <p:cNvSpPr/>
            <p:nvPr/>
          </p:nvSpPr>
          <p:spPr>
            <a:xfrm>
              <a:off x="5708596" y="1309135"/>
              <a:ext cx="3435329" cy="3834359"/>
            </a:xfrm>
            <a:custGeom>
              <a:avLst/>
              <a:gdLst/>
              <a:ahLst/>
              <a:cxnLst/>
              <a:rect l="l" t="t" r="r" b="b"/>
              <a:pathLst>
                <a:path w="36230" h="47925" extrusionOk="0">
                  <a:moveTo>
                    <a:pt x="29063" y="0"/>
                  </a:moveTo>
                  <a:cubicBezTo>
                    <a:pt x="23562" y="0"/>
                    <a:pt x="18586" y="2700"/>
                    <a:pt x="15886" y="7653"/>
                  </a:cubicBezTo>
                  <a:cubicBezTo>
                    <a:pt x="14628" y="10029"/>
                    <a:pt x="13988" y="12668"/>
                    <a:pt x="15207" y="15206"/>
                  </a:cubicBezTo>
                  <a:cubicBezTo>
                    <a:pt x="15816" y="16487"/>
                    <a:pt x="16811" y="17551"/>
                    <a:pt x="17552" y="18770"/>
                  </a:cubicBezTo>
                  <a:cubicBezTo>
                    <a:pt x="18972" y="21154"/>
                    <a:pt x="18393" y="24009"/>
                    <a:pt x="16750" y="26169"/>
                  </a:cubicBezTo>
                  <a:cubicBezTo>
                    <a:pt x="14242" y="29448"/>
                    <a:pt x="11025" y="28483"/>
                    <a:pt x="7716" y="29988"/>
                  </a:cubicBezTo>
                  <a:cubicBezTo>
                    <a:pt x="5309" y="31114"/>
                    <a:pt x="3380" y="33112"/>
                    <a:pt x="2223" y="35488"/>
                  </a:cubicBezTo>
                  <a:cubicBezTo>
                    <a:pt x="1289" y="37386"/>
                    <a:pt x="741" y="39477"/>
                    <a:pt x="456" y="41599"/>
                  </a:cubicBezTo>
                  <a:cubicBezTo>
                    <a:pt x="386" y="42108"/>
                    <a:pt x="1" y="47925"/>
                    <a:pt x="356" y="47925"/>
                  </a:cubicBezTo>
                  <a:lnTo>
                    <a:pt x="36230" y="47925"/>
                  </a:lnTo>
                  <a:lnTo>
                    <a:pt x="36230" y="1350"/>
                  </a:lnTo>
                  <a:cubicBezTo>
                    <a:pt x="36230" y="772"/>
                    <a:pt x="31122" y="93"/>
                    <a:pt x="30698" y="62"/>
                  </a:cubicBezTo>
                  <a:cubicBezTo>
                    <a:pt x="30158" y="0"/>
                    <a:pt x="29610" y="0"/>
                    <a:pt x="290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8568109" y="617165"/>
              <a:ext cx="353394" cy="437081"/>
            </a:xfrm>
            <a:custGeom>
              <a:avLst/>
              <a:gdLst/>
              <a:ahLst/>
              <a:cxnLst/>
              <a:rect l="l" t="t" r="r" b="b"/>
              <a:pathLst>
                <a:path w="3727" h="5463" extrusionOk="0">
                  <a:moveTo>
                    <a:pt x="1859" y="1"/>
                  </a:moveTo>
                  <a:cubicBezTo>
                    <a:pt x="833" y="1"/>
                    <a:pt x="0" y="1220"/>
                    <a:pt x="0" y="2732"/>
                  </a:cubicBezTo>
                  <a:cubicBezTo>
                    <a:pt x="0" y="4244"/>
                    <a:pt x="833" y="5463"/>
                    <a:pt x="1859" y="5463"/>
                  </a:cubicBezTo>
                  <a:cubicBezTo>
                    <a:pt x="2893" y="5463"/>
                    <a:pt x="3726" y="4244"/>
                    <a:pt x="3726" y="2732"/>
                  </a:cubicBezTo>
                  <a:cubicBezTo>
                    <a:pt x="3726" y="1220"/>
                    <a:pt x="2893" y="1"/>
                    <a:pt x="18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1" name="Google Shape;281;p24"/>
          <p:cNvSpPr/>
          <p:nvPr userDrawn="1"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24"/>
          <p:cNvSpPr txBox="1">
            <a:spLocks noGrp="1"/>
          </p:cNvSpPr>
          <p:nvPr>
            <p:ph type="ctrTitle"/>
          </p:nvPr>
        </p:nvSpPr>
        <p:spPr>
          <a:xfrm>
            <a:off x="952167" y="868700"/>
            <a:ext cx="4232800" cy="11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Quicksand"/>
              <a:buNone/>
              <a:defRPr sz="6400" b="1"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 dirty="0"/>
          </a:p>
        </p:txBody>
      </p:sp>
      <p:sp>
        <p:nvSpPr>
          <p:cNvPr id="284" name="Google Shape;284;p24"/>
          <p:cNvSpPr txBox="1">
            <a:spLocks noGrp="1"/>
          </p:cNvSpPr>
          <p:nvPr>
            <p:ph type="subTitle" idx="1"/>
          </p:nvPr>
        </p:nvSpPr>
        <p:spPr>
          <a:xfrm>
            <a:off x="952167" y="2023800"/>
            <a:ext cx="3988800" cy="14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 sz="1867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None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0678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6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6"/>
          <p:cNvSpPr txBox="1">
            <a:spLocks noGrp="1"/>
          </p:cNvSpPr>
          <p:nvPr>
            <p:ph type="title"/>
          </p:nvPr>
        </p:nvSpPr>
        <p:spPr>
          <a:xfrm>
            <a:off x="1072000" y="921300"/>
            <a:ext cx="10050800" cy="3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02" name="Google Shape;302;p26"/>
          <p:cNvSpPr txBox="1">
            <a:spLocks noGrp="1"/>
          </p:cNvSpPr>
          <p:nvPr>
            <p:ph type="subTitle" idx="1"/>
          </p:nvPr>
        </p:nvSpPr>
        <p:spPr>
          <a:xfrm>
            <a:off x="952167" y="2051667"/>
            <a:ext cx="4832800" cy="4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3" name="Google Shape;303;p26"/>
          <p:cNvSpPr txBox="1">
            <a:spLocks noGrp="1"/>
          </p:cNvSpPr>
          <p:nvPr>
            <p:ph type="subTitle" idx="2"/>
          </p:nvPr>
        </p:nvSpPr>
        <p:spPr>
          <a:xfrm>
            <a:off x="6377351" y="2051667"/>
            <a:ext cx="4832800" cy="4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0047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6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6"/>
          <p:cNvSpPr txBox="1">
            <a:spLocks noGrp="1"/>
          </p:cNvSpPr>
          <p:nvPr>
            <p:ph type="title"/>
          </p:nvPr>
        </p:nvSpPr>
        <p:spPr>
          <a:xfrm>
            <a:off x="1072000" y="921300"/>
            <a:ext cx="10050800" cy="3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02" name="Google Shape;302;p26"/>
          <p:cNvSpPr txBox="1">
            <a:spLocks noGrp="1"/>
          </p:cNvSpPr>
          <p:nvPr>
            <p:ph type="subTitle" idx="1"/>
          </p:nvPr>
        </p:nvSpPr>
        <p:spPr>
          <a:xfrm>
            <a:off x="952167" y="2051667"/>
            <a:ext cx="4832800" cy="4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3" name="Google Shape;303;p26"/>
          <p:cNvSpPr txBox="1">
            <a:spLocks noGrp="1"/>
          </p:cNvSpPr>
          <p:nvPr>
            <p:ph type="subTitle" idx="2"/>
          </p:nvPr>
        </p:nvSpPr>
        <p:spPr>
          <a:xfrm>
            <a:off x="6377351" y="2051667"/>
            <a:ext cx="4832800" cy="4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2485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AF5F2C-CC47-4358-8209-6844BB5E0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5B7AEE-0CA6-47FE-9F64-E4C5AB9B5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B238A4-0424-42DA-AF43-65E6229FD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8B3C0AA-3FE2-410E-8DAC-5BC569FEF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58C206-763B-4577-BA4B-40F48BD10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0158-F91E-4844-9523-D033B5EE25F2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1300A8F-641E-4C2B-8457-318DBDA6261A}"/>
              </a:ext>
            </a:extLst>
          </p:cNvPr>
          <p:cNvSpPr/>
          <p:nvPr userDrawn="1"/>
        </p:nvSpPr>
        <p:spPr>
          <a:xfrm>
            <a:off x="0" y="1667961"/>
            <a:ext cx="12192000" cy="35220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6123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 userDrawn="1">
  <p:cSld name="Title + Three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/>
          <p:nvPr/>
        </p:nvSpPr>
        <p:spPr>
          <a:xfrm>
            <a:off x="0" y="0"/>
            <a:ext cx="12192000" cy="104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907367" y="593367"/>
            <a:ext cx="942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218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1" userDrawn="1">
  <p:cSld name="Title + Three Columns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9675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 userDrawn="1">
  <p:cSld name="Section 3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1553375" y="3414033"/>
            <a:ext cx="5849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subTitle" idx="1"/>
          </p:nvPr>
        </p:nvSpPr>
        <p:spPr>
          <a:xfrm>
            <a:off x="1553375" y="4789100"/>
            <a:ext cx="4238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92" name="Google Shape;117;p20"/>
          <p:cNvSpPr/>
          <p:nvPr userDrawn="1"/>
        </p:nvSpPr>
        <p:spPr>
          <a:xfrm>
            <a:off x="0" y="2343073"/>
            <a:ext cx="12227600" cy="45149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61425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ckup">
  <p:cSld name="Mockup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4000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268" name="Google Shape;268;p23"/>
          <p:cNvSpPr txBox="1">
            <a:spLocks noGrp="1"/>
          </p:cNvSpPr>
          <p:nvPr>
            <p:ph type="subTitle" idx="1"/>
          </p:nvPr>
        </p:nvSpPr>
        <p:spPr>
          <a:xfrm>
            <a:off x="7799333" y="2899153"/>
            <a:ext cx="3432800" cy="19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269" name="Google Shape;269;p23"/>
          <p:cNvSpPr/>
          <p:nvPr/>
        </p:nvSpPr>
        <p:spPr>
          <a:xfrm>
            <a:off x="11232000" y="6138000"/>
            <a:ext cx="1132800" cy="11328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3"/>
          <p:cNvSpPr/>
          <p:nvPr/>
        </p:nvSpPr>
        <p:spPr>
          <a:xfrm>
            <a:off x="-172800" y="-412800"/>
            <a:ext cx="1132800" cy="1132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23"/>
          <p:cNvSpPr/>
          <p:nvPr/>
        </p:nvSpPr>
        <p:spPr>
          <a:xfrm>
            <a:off x="9924000" y="-2203800"/>
            <a:ext cx="3327200" cy="33272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23"/>
          <p:cNvSpPr/>
          <p:nvPr/>
        </p:nvSpPr>
        <p:spPr>
          <a:xfrm>
            <a:off x="11689800" y="1356967"/>
            <a:ext cx="680000" cy="68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65552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ve columns" userDrawn="1">
  <p:cSld name="Five columns"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20"/>
          <p:cNvSpPr/>
          <p:nvPr userDrawn="1"/>
        </p:nvSpPr>
        <p:spPr>
          <a:xfrm>
            <a:off x="-974" y="6230268"/>
            <a:ext cx="12191777" cy="634077"/>
          </a:xfrm>
          <a:custGeom>
            <a:avLst/>
            <a:gdLst/>
            <a:ahLst/>
            <a:cxnLst/>
            <a:rect l="l" t="t" r="r" b="b"/>
            <a:pathLst>
              <a:path w="285299" h="14838" extrusionOk="0">
                <a:moveTo>
                  <a:pt x="0" y="1"/>
                </a:moveTo>
                <a:lnTo>
                  <a:pt x="0" y="14838"/>
                </a:lnTo>
                <a:lnTo>
                  <a:pt x="285299" y="14838"/>
                </a:lnTo>
                <a:lnTo>
                  <a:pt x="285299" y="1"/>
                </a:lnTo>
                <a:close/>
              </a:path>
            </a:pathLst>
          </a:cu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1382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722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 flipH="1">
            <a:off x="8344587" y="4912856"/>
            <a:ext cx="2492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 flipH="1">
            <a:off x="8344453" y="4007593"/>
            <a:ext cx="2856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ctrTitle" idx="2"/>
          </p:nvPr>
        </p:nvSpPr>
        <p:spPr>
          <a:xfrm flipH="1">
            <a:off x="8354885" y="3053100"/>
            <a:ext cx="2428000" cy="6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3"/>
          </p:nvPr>
        </p:nvSpPr>
        <p:spPr>
          <a:xfrm flipH="1">
            <a:off x="8355001" y="2141559"/>
            <a:ext cx="3270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ctrTitle" idx="4"/>
          </p:nvPr>
        </p:nvSpPr>
        <p:spPr>
          <a:xfrm flipH="1">
            <a:off x="1231700" y="4054712"/>
            <a:ext cx="2391600" cy="6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5"/>
          </p:nvPr>
        </p:nvSpPr>
        <p:spPr>
          <a:xfrm flipH="1">
            <a:off x="767300" y="3140416"/>
            <a:ext cx="28560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title" idx="6"/>
          </p:nvPr>
        </p:nvSpPr>
        <p:spPr>
          <a:xfrm>
            <a:off x="803800" y="463559"/>
            <a:ext cx="662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24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Title and three columns 3">
    <p:bg>
      <p:bgPr>
        <a:solidFill>
          <a:schemeClr val="accent1"/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23"/>
          <p:cNvSpPr/>
          <p:nvPr/>
        </p:nvSpPr>
        <p:spPr>
          <a:xfrm rot="10800000">
            <a:off x="-203206" y="3851998"/>
            <a:ext cx="931943" cy="1863757"/>
          </a:xfrm>
          <a:custGeom>
            <a:avLst/>
            <a:gdLst/>
            <a:ahLst/>
            <a:cxnLst/>
            <a:rect l="l" t="t" r="r" b="b"/>
            <a:pathLst>
              <a:path w="7296" h="14591" fill="none" extrusionOk="0">
                <a:moveTo>
                  <a:pt x="7295" y="14591"/>
                </a:moveTo>
                <a:cubicBezTo>
                  <a:pt x="3283" y="14591"/>
                  <a:pt x="0" y="11308"/>
                  <a:pt x="0" y="7296"/>
                </a:cubicBezTo>
                <a:cubicBezTo>
                  <a:pt x="0" y="3253"/>
                  <a:pt x="3283" y="1"/>
                  <a:pt x="7295" y="1"/>
                </a:cubicBezTo>
              </a:path>
            </a:pathLst>
          </a:custGeom>
          <a:noFill/>
          <a:ln w="190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1" name="Google Shape;731;p23"/>
          <p:cNvSpPr/>
          <p:nvPr/>
        </p:nvSpPr>
        <p:spPr>
          <a:xfrm rot="10800000">
            <a:off x="-168207" y="4116023"/>
            <a:ext cx="671749" cy="1339540"/>
          </a:xfrm>
          <a:custGeom>
            <a:avLst/>
            <a:gdLst/>
            <a:ahLst/>
            <a:cxnLst/>
            <a:rect l="l" t="t" r="r" b="b"/>
            <a:pathLst>
              <a:path w="5259" h="10487" fill="none" extrusionOk="0">
                <a:moveTo>
                  <a:pt x="5259" y="10487"/>
                </a:moveTo>
                <a:cubicBezTo>
                  <a:pt x="2371" y="10487"/>
                  <a:pt x="0" y="8146"/>
                  <a:pt x="0" y="5259"/>
                </a:cubicBezTo>
                <a:cubicBezTo>
                  <a:pt x="0" y="2371"/>
                  <a:pt x="2371" y="0"/>
                  <a:pt x="5259" y="0"/>
                </a:cubicBezTo>
              </a:path>
            </a:pathLst>
          </a:custGeom>
          <a:noFill/>
          <a:ln w="190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2" name="Google Shape;732;p23"/>
          <p:cNvGrpSpPr/>
          <p:nvPr/>
        </p:nvGrpSpPr>
        <p:grpSpPr>
          <a:xfrm>
            <a:off x="9418823" y="5849321"/>
            <a:ext cx="1822211" cy="283257"/>
            <a:chOff x="713225" y="4468250"/>
            <a:chExt cx="1036525" cy="161125"/>
          </a:xfrm>
        </p:grpSpPr>
        <p:sp>
          <p:nvSpPr>
            <p:cNvPr id="733" name="Google Shape;733;p23"/>
            <p:cNvSpPr/>
            <p:nvPr/>
          </p:nvSpPr>
          <p:spPr>
            <a:xfrm>
              <a:off x="16965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3"/>
            <p:cNvSpPr/>
            <p:nvPr/>
          </p:nvSpPr>
          <p:spPr>
            <a:xfrm>
              <a:off x="15658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87"/>
                    <a:pt x="1" y="1065"/>
                  </a:cubicBezTo>
                  <a:cubicBezTo>
                    <a:pt x="1" y="1673"/>
                    <a:pt x="456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3"/>
            <p:cNvSpPr/>
            <p:nvPr/>
          </p:nvSpPr>
          <p:spPr>
            <a:xfrm>
              <a:off x="14070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9" y="1673"/>
                    <a:pt x="2129" y="1065"/>
                  </a:cubicBezTo>
                  <a:cubicBezTo>
                    <a:pt x="2129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3"/>
            <p:cNvSpPr/>
            <p:nvPr/>
          </p:nvSpPr>
          <p:spPr>
            <a:xfrm>
              <a:off x="12755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3"/>
            <p:cNvSpPr/>
            <p:nvPr/>
          </p:nvSpPr>
          <p:spPr>
            <a:xfrm>
              <a:off x="11266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3"/>
            <p:cNvSpPr/>
            <p:nvPr/>
          </p:nvSpPr>
          <p:spPr>
            <a:xfrm>
              <a:off x="9959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3"/>
            <p:cNvSpPr/>
            <p:nvPr/>
          </p:nvSpPr>
          <p:spPr>
            <a:xfrm>
              <a:off x="8454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3"/>
            <p:cNvSpPr/>
            <p:nvPr/>
          </p:nvSpPr>
          <p:spPr>
            <a:xfrm>
              <a:off x="7132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3"/>
            <p:cNvSpPr/>
            <p:nvPr/>
          </p:nvSpPr>
          <p:spPr>
            <a:xfrm>
              <a:off x="16965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3"/>
            <p:cNvSpPr/>
            <p:nvPr/>
          </p:nvSpPr>
          <p:spPr>
            <a:xfrm>
              <a:off x="15658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57"/>
                    <a:pt x="1" y="1065"/>
                  </a:cubicBezTo>
                  <a:cubicBezTo>
                    <a:pt x="1" y="1642"/>
                    <a:pt x="456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3"/>
            <p:cNvSpPr/>
            <p:nvPr/>
          </p:nvSpPr>
          <p:spPr>
            <a:xfrm>
              <a:off x="14070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9" y="1642"/>
                    <a:pt x="2129" y="1065"/>
                  </a:cubicBezTo>
                  <a:cubicBezTo>
                    <a:pt x="2129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3"/>
            <p:cNvSpPr/>
            <p:nvPr/>
          </p:nvSpPr>
          <p:spPr>
            <a:xfrm>
              <a:off x="12755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3"/>
            <p:cNvSpPr/>
            <p:nvPr/>
          </p:nvSpPr>
          <p:spPr>
            <a:xfrm>
              <a:off x="11266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3"/>
            <p:cNvSpPr/>
            <p:nvPr/>
          </p:nvSpPr>
          <p:spPr>
            <a:xfrm>
              <a:off x="9959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3"/>
            <p:cNvSpPr/>
            <p:nvPr/>
          </p:nvSpPr>
          <p:spPr>
            <a:xfrm>
              <a:off x="8454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3"/>
            <p:cNvSpPr/>
            <p:nvPr/>
          </p:nvSpPr>
          <p:spPr>
            <a:xfrm>
              <a:off x="7132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9" name="Google Shape;749;p23"/>
          <p:cNvSpPr/>
          <p:nvPr/>
        </p:nvSpPr>
        <p:spPr>
          <a:xfrm>
            <a:off x="9194334" y="719334"/>
            <a:ext cx="2046700" cy="131767"/>
          </a:xfrm>
          <a:custGeom>
            <a:avLst/>
            <a:gdLst/>
            <a:ahLst/>
            <a:cxnLst/>
            <a:rect l="l" t="t" r="r" b="b"/>
            <a:pathLst>
              <a:path w="61401" h="3953" fill="none" extrusionOk="0">
                <a:moveTo>
                  <a:pt x="1" y="1976"/>
                </a:moveTo>
                <a:lnTo>
                  <a:pt x="1" y="1976"/>
                </a:lnTo>
                <a:cubicBezTo>
                  <a:pt x="1733" y="1"/>
                  <a:pt x="4803" y="1"/>
                  <a:pt x="6506" y="1976"/>
                </a:cubicBezTo>
                <a:lnTo>
                  <a:pt x="6506" y="1976"/>
                </a:lnTo>
                <a:cubicBezTo>
                  <a:pt x="8208" y="3952"/>
                  <a:pt x="11308" y="3952"/>
                  <a:pt x="12980" y="1976"/>
                </a:cubicBezTo>
                <a:lnTo>
                  <a:pt x="12980" y="1976"/>
                </a:lnTo>
                <a:cubicBezTo>
                  <a:pt x="14682" y="1"/>
                  <a:pt x="17752" y="1"/>
                  <a:pt x="19424" y="1976"/>
                </a:cubicBezTo>
                <a:lnTo>
                  <a:pt x="19424" y="1976"/>
                </a:lnTo>
                <a:cubicBezTo>
                  <a:pt x="21126" y="3952"/>
                  <a:pt x="24226" y="3952"/>
                  <a:pt x="25898" y="1976"/>
                </a:cubicBezTo>
                <a:lnTo>
                  <a:pt x="25898" y="1976"/>
                </a:lnTo>
                <a:cubicBezTo>
                  <a:pt x="27600" y="1"/>
                  <a:pt x="30670" y="1"/>
                  <a:pt x="32342" y="1976"/>
                </a:cubicBezTo>
                <a:lnTo>
                  <a:pt x="32342" y="1976"/>
                </a:lnTo>
                <a:cubicBezTo>
                  <a:pt x="34044" y="3952"/>
                  <a:pt x="37144" y="3952"/>
                  <a:pt x="38816" y="1976"/>
                </a:cubicBezTo>
                <a:lnTo>
                  <a:pt x="38816" y="1976"/>
                </a:lnTo>
                <a:cubicBezTo>
                  <a:pt x="40518" y="1"/>
                  <a:pt x="43588" y="1"/>
                  <a:pt x="45260" y="1976"/>
                </a:cubicBezTo>
                <a:lnTo>
                  <a:pt x="45260" y="1976"/>
                </a:lnTo>
                <a:cubicBezTo>
                  <a:pt x="46962" y="3952"/>
                  <a:pt x="50063" y="3952"/>
                  <a:pt x="51734" y="1976"/>
                </a:cubicBezTo>
                <a:lnTo>
                  <a:pt x="51734" y="1976"/>
                </a:lnTo>
                <a:cubicBezTo>
                  <a:pt x="53437" y="1"/>
                  <a:pt x="56506" y="1"/>
                  <a:pt x="58178" y="1976"/>
                </a:cubicBezTo>
                <a:lnTo>
                  <a:pt x="58178" y="1976"/>
                </a:lnTo>
                <a:cubicBezTo>
                  <a:pt x="59029" y="2979"/>
                  <a:pt x="60245" y="3466"/>
                  <a:pt x="61400" y="3466"/>
                </a:cubicBezTo>
              </a:path>
            </a:pathLst>
          </a:custGeom>
          <a:noFill/>
          <a:ln w="79800" cap="flat" cmpd="sng">
            <a:solidFill>
              <a:schemeClr val="lt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0" name="Google Shape;750;p23"/>
          <p:cNvSpPr/>
          <p:nvPr/>
        </p:nvSpPr>
        <p:spPr>
          <a:xfrm>
            <a:off x="9194334" y="965534"/>
            <a:ext cx="2046700" cy="131767"/>
          </a:xfrm>
          <a:custGeom>
            <a:avLst/>
            <a:gdLst/>
            <a:ahLst/>
            <a:cxnLst/>
            <a:rect l="l" t="t" r="r" b="b"/>
            <a:pathLst>
              <a:path w="61401" h="3953" fill="none" extrusionOk="0">
                <a:moveTo>
                  <a:pt x="1" y="1976"/>
                </a:moveTo>
                <a:lnTo>
                  <a:pt x="1" y="1976"/>
                </a:lnTo>
                <a:cubicBezTo>
                  <a:pt x="1733" y="1"/>
                  <a:pt x="4803" y="1"/>
                  <a:pt x="6506" y="1976"/>
                </a:cubicBezTo>
                <a:lnTo>
                  <a:pt x="6506" y="1976"/>
                </a:lnTo>
                <a:cubicBezTo>
                  <a:pt x="8208" y="3952"/>
                  <a:pt x="11308" y="3952"/>
                  <a:pt x="12980" y="1976"/>
                </a:cubicBezTo>
                <a:lnTo>
                  <a:pt x="12980" y="1976"/>
                </a:lnTo>
                <a:cubicBezTo>
                  <a:pt x="14682" y="1"/>
                  <a:pt x="17752" y="1"/>
                  <a:pt x="19424" y="1976"/>
                </a:cubicBezTo>
                <a:lnTo>
                  <a:pt x="19424" y="1976"/>
                </a:lnTo>
                <a:cubicBezTo>
                  <a:pt x="21126" y="3952"/>
                  <a:pt x="24226" y="3952"/>
                  <a:pt x="25898" y="1976"/>
                </a:cubicBezTo>
                <a:lnTo>
                  <a:pt x="25898" y="1976"/>
                </a:lnTo>
                <a:cubicBezTo>
                  <a:pt x="27600" y="1"/>
                  <a:pt x="30670" y="1"/>
                  <a:pt x="32342" y="1976"/>
                </a:cubicBezTo>
                <a:lnTo>
                  <a:pt x="32342" y="1976"/>
                </a:lnTo>
                <a:cubicBezTo>
                  <a:pt x="34044" y="3952"/>
                  <a:pt x="37144" y="3952"/>
                  <a:pt x="38816" y="1976"/>
                </a:cubicBezTo>
                <a:lnTo>
                  <a:pt x="38816" y="1976"/>
                </a:lnTo>
                <a:cubicBezTo>
                  <a:pt x="40518" y="1"/>
                  <a:pt x="43588" y="1"/>
                  <a:pt x="45260" y="1976"/>
                </a:cubicBezTo>
                <a:lnTo>
                  <a:pt x="45260" y="1976"/>
                </a:lnTo>
                <a:cubicBezTo>
                  <a:pt x="46962" y="3952"/>
                  <a:pt x="50063" y="3952"/>
                  <a:pt x="51734" y="1976"/>
                </a:cubicBezTo>
                <a:lnTo>
                  <a:pt x="51734" y="1976"/>
                </a:lnTo>
                <a:cubicBezTo>
                  <a:pt x="53437" y="1"/>
                  <a:pt x="56506" y="1"/>
                  <a:pt x="58178" y="1976"/>
                </a:cubicBezTo>
                <a:lnTo>
                  <a:pt x="58178" y="1976"/>
                </a:lnTo>
                <a:cubicBezTo>
                  <a:pt x="59029" y="2949"/>
                  <a:pt x="60245" y="3466"/>
                  <a:pt x="61400" y="3466"/>
                </a:cubicBezTo>
              </a:path>
            </a:pathLst>
          </a:custGeom>
          <a:noFill/>
          <a:ln w="798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1" name="Google Shape;751;p23"/>
          <p:cNvSpPr txBox="1">
            <a:spLocks noGrp="1"/>
          </p:cNvSpPr>
          <p:nvPr>
            <p:ph type="title"/>
          </p:nvPr>
        </p:nvSpPr>
        <p:spPr>
          <a:xfrm>
            <a:off x="950967" y="609600"/>
            <a:ext cx="10290000" cy="85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3"/>
          <p:cNvSpPr txBox="1">
            <a:spLocks noGrp="1"/>
          </p:cNvSpPr>
          <p:nvPr>
            <p:ph type="subTitle" idx="1"/>
          </p:nvPr>
        </p:nvSpPr>
        <p:spPr>
          <a:xfrm>
            <a:off x="2995275" y="3891793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3" name="Google Shape;753;p23"/>
          <p:cNvSpPr txBox="1">
            <a:spLocks noGrp="1"/>
          </p:cNvSpPr>
          <p:nvPr>
            <p:ph type="subTitle" idx="2"/>
          </p:nvPr>
        </p:nvSpPr>
        <p:spPr>
          <a:xfrm>
            <a:off x="2995275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23"/>
          <p:cNvSpPr txBox="1">
            <a:spLocks noGrp="1"/>
          </p:cNvSpPr>
          <p:nvPr>
            <p:ph type="subTitle" idx="3"/>
          </p:nvPr>
        </p:nvSpPr>
        <p:spPr>
          <a:xfrm>
            <a:off x="5890875" y="3891793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5" name="Google Shape;755;p23"/>
          <p:cNvSpPr txBox="1">
            <a:spLocks noGrp="1"/>
          </p:cNvSpPr>
          <p:nvPr>
            <p:ph type="subTitle" idx="4"/>
          </p:nvPr>
        </p:nvSpPr>
        <p:spPr>
          <a:xfrm>
            <a:off x="5890875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23"/>
          <p:cNvSpPr txBox="1">
            <a:spLocks noGrp="1"/>
          </p:cNvSpPr>
          <p:nvPr>
            <p:ph type="subTitle" idx="5"/>
          </p:nvPr>
        </p:nvSpPr>
        <p:spPr>
          <a:xfrm>
            <a:off x="8786467" y="3891812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7" name="Google Shape;757;p23"/>
          <p:cNvSpPr txBox="1">
            <a:spLocks noGrp="1"/>
          </p:cNvSpPr>
          <p:nvPr>
            <p:ph type="subTitle" idx="6"/>
          </p:nvPr>
        </p:nvSpPr>
        <p:spPr>
          <a:xfrm>
            <a:off x="8786467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5558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609633" y="546100"/>
            <a:ext cx="10972800" cy="4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2080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1" userDrawn="1">
  <p:cSld name="1_Title and one column 1">
    <p:bg>
      <p:bgPr>
        <a:solidFill>
          <a:schemeClr val="accent1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7"/>
          <p:cNvSpPr/>
          <p:nvPr/>
        </p:nvSpPr>
        <p:spPr>
          <a:xfrm>
            <a:off x="605023" y="431895"/>
            <a:ext cx="10981888" cy="5994212"/>
          </a:xfrm>
          <a:custGeom>
            <a:avLst/>
            <a:gdLst/>
            <a:ahLst/>
            <a:cxnLst/>
            <a:rect l="l" t="t" r="r" b="b"/>
            <a:pathLst>
              <a:path w="81107" h="53558" extrusionOk="0">
                <a:moveTo>
                  <a:pt x="1096" y="1"/>
                </a:moveTo>
                <a:cubicBezTo>
                  <a:pt x="517" y="1"/>
                  <a:pt x="0" y="487"/>
                  <a:pt x="0" y="1096"/>
                </a:cubicBezTo>
                <a:lnTo>
                  <a:pt x="0" y="52462"/>
                </a:lnTo>
                <a:cubicBezTo>
                  <a:pt x="0" y="53071"/>
                  <a:pt x="517" y="53557"/>
                  <a:pt x="1096" y="53557"/>
                </a:cubicBezTo>
                <a:lnTo>
                  <a:pt x="80011" y="53557"/>
                </a:lnTo>
                <a:cubicBezTo>
                  <a:pt x="80620" y="53557"/>
                  <a:pt x="81106" y="53071"/>
                  <a:pt x="81106" y="52462"/>
                </a:cubicBezTo>
                <a:lnTo>
                  <a:pt x="81106" y="1096"/>
                </a:lnTo>
                <a:cubicBezTo>
                  <a:pt x="81106" y="487"/>
                  <a:pt x="80620" y="1"/>
                  <a:pt x="800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04297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1_Title and three columns 2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7"/>
          <p:cNvSpPr txBox="1">
            <a:spLocks noGrp="1"/>
          </p:cNvSpPr>
          <p:nvPr>
            <p:ph type="title"/>
          </p:nvPr>
        </p:nvSpPr>
        <p:spPr>
          <a:xfrm>
            <a:off x="940967" y="609600"/>
            <a:ext cx="10300000" cy="85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7"/>
          <p:cNvSpPr txBox="1">
            <a:spLocks noGrp="1"/>
          </p:cNvSpPr>
          <p:nvPr>
            <p:ph type="subTitle" idx="1"/>
          </p:nvPr>
        </p:nvSpPr>
        <p:spPr>
          <a:xfrm>
            <a:off x="31533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2"/>
          </p:nvPr>
        </p:nvSpPr>
        <p:spPr>
          <a:xfrm>
            <a:off x="3153300" y="4328160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Lato"/>
              <a:buNone/>
              <a:defRPr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7" name="Google Shape;517;p17"/>
          <p:cNvSpPr txBox="1">
            <a:spLocks noGrp="1"/>
          </p:cNvSpPr>
          <p:nvPr>
            <p:ph type="subTitle" idx="3"/>
          </p:nvPr>
        </p:nvSpPr>
        <p:spPr>
          <a:xfrm>
            <a:off x="60313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7"/>
          <p:cNvSpPr txBox="1">
            <a:spLocks noGrp="1"/>
          </p:cNvSpPr>
          <p:nvPr>
            <p:ph type="subTitle" idx="4"/>
          </p:nvPr>
        </p:nvSpPr>
        <p:spPr>
          <a:xfrm>
            <a:off x="6031300" y="4328168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9" name="Google Shape;519;p17"/>
          <p:cNvSpPr txBox="1">
            <a:spLocks noGrp="1"/>
          </p:cNvSpPr>
          <p:nvPr>
            <p:ph type="subTitle" idx="5"/>
          </p:nvPr>
        </p:nvSpPr>
        <p:spPr>
          <a:xfrm>
            <a:off x="8863400" y="2645664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17"/>
          <p:cNvSpPr txBox="1">
            <a:spLocks noGrp="1"/>
          </p:cNvSpPr>
          <p:nvPr>
            <p:ph type="subTitle" idx="6"/>
          </p:nvPr>
        </p:nvSpPr>
        <p:spPr>
          <a:xfrm>
            <a:off x="8863400" y="4328168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grpSp>
        <p:nvGrpSpPr>
          <p:cNvPr id="521" name="Google Shape;521;p17"/>
          <p:cNvGrpSpPr/>
          <p:nvPr/>
        </p:nvGrpSpPr>
        <p:grpSpPr>
          <a:xfrm>
            <a:off x="9859001" y="5917734"/>
            <a:ext cx="1382033" cy="214833"/>
            <a:chOff x="713225" y="4468250"/>
            <a:chExt cx="1036525" cy="161125"/>
          </a:xfrm>
        </p:grpSpPr>
        <p:sp>
          <p:nvSpPr>
            <p:cNvPr id="522" name="Google Shape;522;p17"/>
            <p:cNvSpPr/>
            <p:nvPr/>
          </p:nvSpPr>
          <p:spPr>
            <a:xfrm>
              <a:off x="16965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17"/>
            <p:cNvSpPr/>
            <p:nvPr/>
          </p:nvSpPr>
          <p:spPr>
            <a:xfrm>
              <a:off x="15658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87"/>
                    <a:pt x="1" y="1065"/>
                  </a:cubicBezTo>
                  <a:cubicBezTo>
                    <a:pt x="1" y="1673"/>
                    <a:pt x="456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17"/>
            <p:cNvSpPr/>
            <p:nvPr/>
          </p:nvSpPr>
          <p:spPr>
            <a:xfrm>
              <a:off x="14070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9" y="1673"/>
                    <a:pt x="2129" y="1065"/>
                  </a:cubicBezTo>
                  <a:cubicBezTo>
                    <a:pt x="2129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17"/>
            <p:cNvSpPr/>
            <p:nvPr/>
          </p:nvSpPr>
          <p:spPr>
            <a:xfrm>
              <a:off x="12755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17"/>
            <p:cNvSpPr/>
            <p:nvPr/>
          </p:nvSpPr>
          <p:spPr>
            <a:xfrm>
              <a:off x="11266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17"/>
            <p:cNvSpPr/>
            <p:nvPr/>
          </p:nvSpPr>
          <p:spPr>
            <a:xfrm>
              <a:off x="9959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17"/>
            <p:cNvSpPr/>
            <p:nvPr/>
          </p:nvSpPr>
          <p:spPr>
            <a:xfrm>
              <a:off x="8454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17"/>
            <p:cNvSpPr/>
            <p:nvPr/>
          </p:nvSpPr>
          <p:spPr>
            <a:xfrm>
              <a:off x="7132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17"/>
            <p:cNvSpPr/>
            <p:nvPr/>
          </p:nvSpPr>
          <p:spPr>
            <a:xfrm>
              <a:off x="16965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17"/>
            <p:cNvSpPr/>
            <p:nvPr/>
          </p:nvSpPr>
          <p:spPr>
            <a:xfrm>
              <a:off x="15658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57"/>
                    <a:pt x="1" y="1065"/>
                  </a:cubicBezTo>
                  <a:cubicBezTo>
                    <a:pt x="1" y="1642"/>
                    <a:pt x="456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17"/>
            <p:cNvSpPr/>
            <p:nvPr/>
          </p:nvSpPr>
          <p:spPr>
            <a:xfrm>
              <a:off x="14070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9" y="1642"/>
                    <a:pt x="2129" y="1065"/>
                  </a:cubicBezTo>
                  <a:cubicBezTo>
                    <a:pt x="2129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17"/>
            <p:cNvSpPr/>
            <p:nvPr/>
          </p:nvSpPr>
          <p:spPr>
            <a:xfrm>
              <a:off x="12755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17"/>
            <p:cNvSpPr/>
            <p:nvPr/>
          </p:nvSpPr>
          <p:spPr>
            <a:xfrm>
              <a:off x="11266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17"/>
            <p:cNvSpPr/>
            <p:nvPr/>
          </p:nvSpPr>
          <p:spPr>
            <a:xfrm>
              <a:off x="9959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17"/>
            <p:cNvSpPr/>
            <p:nvPr/>
          </p:nvSpPr>
          <p:spPr>
            <a:xfrm>
              <a:off x="8454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17"/>
            <p:cNvSpPr/>
            <p:nvPr/>
          </p:nvSpPr>
          <p:spPr>
            <a:xfrm>
              <a:off x="7132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091675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AF5F2C-CC47-4358-8209-6844BB5E0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5B7AEE-0CA6-47FE-9F64-E4C5AB9B5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B238A4-0424-42DA-AF43-65E6229FD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8B3C0AA-3FE2-410E-8DAC-5BC569FEF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58C206-763B-4577-BA4B-40F48BD10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70158-F91E-4844-9523-D033B5EE25F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1300A8F-641E-4C2B-8457-318DBDA6261A}"/>
              </a:ext>
            </a:extLst>
          </p:cNvPr>
          <p:cNvSpPr/>
          <p:nvPr userDrawn="1"/>
        </p:nvSpPr>
        <p:spPr>
          <a:xfrm>
            <a:off x="0" y="1667961"/>
            <a:ext cx="12192000" cy="35220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4111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1" userDrawn="1">
  <p:cSld name="Title + Three Columns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207171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 userDrawn="1">
  <p:cSld name="Section 3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1553375" y="3414033"/>
            <a:ext cx="5849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subTitle" idx="1"/>
          </p:nvPr>
        </p:nvSpPr>
        <p:spPr>
          <a:xfrm>
            <a:off x="1553375" y="4789100"/>
            <a:ext cx="4238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92" name="Google Shape;117;p20"/>
          <p:cNvSpPr/>
          <p:nvPr userDrawn="1"/>
        </p:nvSpPr>
        <p:spPr>
          <a:xfrm>
            <a:off x="0" y="2343073"/>
            <a:ext cx="12227600" cy="45149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629177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ve columns" userDrawn="1">
  <p:cSld name="Five columns"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20"/>
          <p:cNvSpPr/>
          <p:nvPr userDrawn="1"/>
        </p:nvSpPr>
        <p:spPr>
          <a:xfrm>
            <a:off x="-974" y="6230268"/>
            <a:ext cx="12191777" cy="634077"/>
          </a:xfrm>
          <a:custGeom>
            <a:avLst/>
            <a:gdLst/>
            <a:ahLst/>
            <a:cxnLst/>
            <a:rect l="l" t="t" r="r" b="b"/>
            <a:pathLst>
              <a:path w="285299" h="14838" extrusionOk="0">
                <a:moveTo>
                  <a:pt x="0" y="1"/>
                </a:moveTo>
                <a:lnTo>
                  <a:pt x="0" y="14838"/>
                </a:lnTo>
                <a:lnTo>
                  <a:pt x="285299" y="14838"/>
                </a:lnTo>
                <a:lnTo>
                  <a:pt x="285299" y="1"/>
                </a:lnTo>
                <a:close/>
              </a:path>
            </a:pathLst>
          </a:cu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4572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Title and three columns 3">
    <p:bg>
      <p:bgPr>
        <a:solidFill>
          <a:schemeClr val="accent1"/>
        </a:solidFill>
        <a:effectLst/>
      </p:bgPr>
    </p:bg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23"/>
          <p:cNvSpPr/>
          <p:nvPr/>
        </p:nvSpPr>
        <p:spPr>
          <a:xfrm rot="10800000">
            <a:off x="-203206" y="3851998"/>
            <a:ext cx="931943" cy="1863757"/>
          </a:xfrm>
          <a:custGeom>
            <a:avLst/>
            <a:gdLst/>
            <a:ahLst/>
            <a:cxnLst/>
            <a:rect l="l" t="t" r="r" b="b"/>
            <a:pathLst>
              <a:path w="7296" h="14591" fill="none" extrusionOk="0">
                <a:moveTo>
                  <a:pt x="7295" y="14591"/>
                </a:moveTo>
                <a:cubicBezTo>
                  <a:pt x="3283" y="14591"/>
                  <a:pt x="0" y="11308"/>
                  <a:pt x="0" y="7296"/>
                </a:cubicBezTo>
                <a:cubicBezTo>
                  <a:pt x="0" y="3253"/>
                  <a:pt x="3283" y="1"/>
                  <a:pt x="7295" y="1"/>
                </a:cubicBezTo>
              </a:path>
            </a:pathLst>
          </a:custGeom>
          <a:noFill/>
          <a:ln w="190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1" name="Google Shape;731;p23"/>
          <p:cNvSpPr/>
          <p:nvPr/>
        </p:nvSpPr>
        <p:spPr>
          <a:xfrm rot="10800000">
            <a:off x="-168207" y="4116023"/>
            <a:ext cx="671749" cy="1339540"/>
          </a:xfrm>
          <a:custGeom>
            <a:avLst/>
            <a:gdLst/>
            <a:ahLst/>
            <a:cxnLst/>
            <a:rect l="l" t="t" r="r" b="b"/>
            <a:pathLst>
              <a:path w="5259" h="10487" fill="none" extrusionOk="0">
                <a:moveTo>
                  <a:pt x="5259" y="10487"/>
                </a:moveTo>
                <a:cubicBezTo>
                  <a:pt x="2371" y="10487"/>
                  <a:pt x="0" y="8146"/>
                  <a:pt x="0" y="5259"/>
                </a:cubicBezTo>
                <a:cubicBezTo>
                  <a:pt x="0" y="2371"/>
                  <a:pt x="2371" y="0"/>
                  <a:pt x="5259" y="0"/>
                </a:cubicBezTo>
              </a:path>
            </a:pathLst>
          </a:custGeom>
          <a:noFill/>
          <a:ln w="190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2" name="Google Shape;732;p23"/>
          <p:cNvGrpSpPr/>
          <p:nvPr/>
        </p:nvGrpSpPr>
        <p:grpSpPr>
          <a:xfrm>
            <a:off x="9418823" y="5849321"/>
            <a:ext cx="1822211" cy="283257"/>
            <a:chOff x="713225" y="4468250"/>
            <a:chExt cx="1036525" cy="161125"/>
          </a:xfrm>
        </p:grpSpPr>
        <p:sp>
          <p:nvSpPr>
            <p:cNvPr id="733" name="Google Shape;733;p23"/>
            <p:cNvSpPr/>
            <p:nvPr/>
          </p:nvSpPr>
          <p:spPr>
            <a:xfrm>
              <a:off x="16965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3"/>
            <p:cNvSpPr/>
            <p:nvPr/>
          </p:nvSpPr>
          <p:spPr>
            <a:xfrm>
              <a:off x="15658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87"/>
                    <a:pt x="1" y="1065"/>
                  </a:cubicBezTo>
                  <a:cubicBezTo>
                    <a:pt x="1" y="1673"/>
                    <a:pt x="456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3"/>
            <p:cNvSpPr/>
            <p:nvPr/>
          </p:nvSpPr>
          <p:spPr>
            <a:xfrm>
              <a:off x="14070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9" y="1673"/>
                    <a:pt x="2129" y="1065"/>
                  </a:cubicBezTo>
                  <a:cubicBezTo>
                    <a:pt x="2129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3"/>
            <p:cNvSpPr/>
            <p:nvPr/>
          </p:nvSpPr>
          <p:spPr>
            <a:xfrm>
              <a:off x="12755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3"/>
            <p:cNvSpPr/>
            <p:nvPr/>
          </p:nvSpPr>
          <p:spPr>
            <a:xfrm>
              <a:off x="11266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3"/>
            <p:cNvSpPr/>
            <p:nvPr/>
          </p:nvSpPr>
          <p:spPr>
            <a:xfrm>
              <a:off x="99590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87"/>
                    <a:pt x="1" y="1065"/>
                  </a:cubicBezTo>
                  <a:cubicBezTo>
                    <a:pt x="1" y="1673"/>
                    <a:pt x="457" y="2129"/>
                    <a:pt x="1065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3"/>
            <p:cNvSpPr/>
            <p:nvPr/>
          </p:nvSpPr>
          <p:spPr>
            <a:xfrm>
              <a:off x="845450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87"/>
                    <a:pt x="0" y="1065"/>
                  </a:cubicBezTo>
                  <a:cubicBezTo>
                    <a:pt x="0" y="1673"/>
                    <a:pt x="487" y="2129"/>
                    <a:pt x="1064" y="2129"/>
                  </a:cubicBezTo>
                  <a:cubicBezTo>
                    <a:pt x="1642" y="2129"/>
                    <a:pt x="2128" y="1673"/>
                    <a:pt x="2128" y="1065"/>
                  </a:cubicBezTo>
                  <a:cubicBezTo>
                    <a:pt x="2128" y="48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3"/>
            <p:cNvSpPr/>
            <p:nvPr/>
          </p:nvSpPr>
          <p:spPr>
            <a:xfrm>
              <a:off x="713225" y="45761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87"/>
                    <a:pt x="1" y="1065"/>
                  </a:cubicBezTo>
                  <a:cubicBezTo>
                    <a:pt x="1" y="1673"/>
                    <a:pt x="487" y="2129"/>
                    <a:pt x="1064" y="2129"/>
                  </a:cubicBezTo>
                  <a:cubicBezTo>
                    <a:pt x="1672" y="2129"/>
                    <a:pt x="2128" y="1673"/>
                    <a:pt x="2128" y="1065"/>
                  </a:cubicBezTo>
                  <a:cubicBezTo>
                    <a:pt x="2128" y="48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3"/>
            <p:cNvSpPr/>
            <p:nvPr/>
          </p:nvSpPr>
          <p:spPr>
            <a:xfrm>
              <a:off x="16965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3"/>
            <p:cNvSpPr/>
            <p:nvPr/>
          </p:nvSpPr>
          <p:spPr>
            <a:xfrm>
              <a:off x="15658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56" y="1"/>
                    <a:pt x="1" y="457"/>
                    <a:pt x="1" y="1065"/>
                  </a:cubicBezTo>
                  <a:cubicBezTo>
                    <a:pt x="1" y="1642"/>
                    <a:pt x="456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3"/>
            <p:cNvSpPr/>
            <p:nvPr/>
          </p:nvSpPr>
          <p:spPr>
            <a:xfrm>
              <a:off x="14070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9" y="1642"/>
                    <a:pt x="2129" y="1065"/>
                  </a:cubicBezTo>
                  <a:cubicBezTo>
                    <a:pt x="2129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3"/>
            <p:cNvSpPr/>
            <p:nvPr/>
          </p:nvSpPr>
          <p:spPr>
            <a:xfrm>
              <a:off x="12755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3"/>
            <p:cNvSpPr/>
            <p:nvPr/>
          </p:nvSpPr>
          <p:spPr>
            <a:xfrm>
              <a:off x="11266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3"/>
            <p:cNvSpPr/>
            <p:nvPr/>
          </p:nvSpPr>
          <p:spPr>
            <a:xfrm>
              <a:off x="99590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57" y="1"/>
                    <a:pt x="1" y="457"/>
                    <a:pt x="1" y="1065"/>
                  </a:cubicBezTo>
                  <a:cubicBezTo>
                    <a:pt x="1" y="1642"/>
                    <a:pt x="457" y="2128"/>
                    <a:pt x="1065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3"/>
            <p:cNvSpPr/>
            <p:nvPr/>
          </p:nvSpPr>
          <p:spPr>
            <a:xfrm>
              <a:off x="845450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0" y="457"/>
                    <a:pt x="0" y="1065"/>
                  </a:cubicBezTo>
                  <a:cubicBezTo>
                    <a:pt x="0" y="1642"/>
                    <a:pt x="487" y="2128"/>
                    <a:pt x="1064" y="2128"/>
                  </a:cubicBezTo>
                  <a:cubicBezTo>
                    <a:pt x="1642" y="2128"/>
                    <a:pt x="2128" y="1642"/>
                    <a:pt x="2128" y="1065"/>
                  </a:cubicBezTo>
                  <a:cubicBezTo>
                    <a:pt x="2128" y="457"/>
                    <a:pt x="164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3"/>
            <p:cNvSpPr/>
            <p:nvPr/>
          </p:nvSpPr>
          <p:spPr>
            <a:xfrm>
              <a:off x="713225" y="446825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4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8"/>
                    <a:pt x="1064" y="2128"/>
                  </a:cubicBezTo>
                  <a:cubicBezTo>
                    <a:pt x="1672" y="2128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9" name="Google Shape;749;p23"/>
          <p:cNvSpPr/>
          <p:nvPr/>
        </p:nvSpPr>
        <p:spPr>
          <a:xfrm>
            <a:off x="9194334" y="719334"/>
            <a:ext cx="2046700" cy="131767"/>
          </a:xfrm>
          <a:custGeom>
            <a:avLst/>
            <a:gdLst/>
            <a:ahLst/>
            <a:cxnLst/>
            <a:rect l="l" t="t" r="r" b="b"/>
            <a:pathLst>
              <a:path w="61401" h="3953" fill="none" extrusionOk="0">
                <a:moveTo>
                  <a:pt x="1" y="1976"/>
                </a:moveTo>
                <a:lnTo>
                  <a:pt x="1" y="1976"/>
                </a:lnTo>
                <a:cubicBezTo>
                  <a:pt x="1733" y="1"/>
                  <a:pt x="4803" y="1"/>
                  <a:pt x="6506" y="1976"/>
                </a:cubicBezTo>
                <a:lnTo>
                  <a:pt x="6506" y="1976"/>
                </a:lnTo>
                <a:cubicBezTo>
                  <a:pt x="8208" y="3952"/>
                  <a:pt x="11308" y="3952"/>
                  <a:pt x="12980" y="1976"/>
                </a:cubicBezTo>
                <a:lnTo>
                  <a:pt x="12980" y="1976"/>
                </a:lnTo>
                <a:cubicBezTo>
                  <a:pt x="14682" y="1"/>
                  <a:pt x="17752" y="1"/>
                  <a:pt x="19424" y="1976"/>
                </a:cubicBezTo>
                <a:lnTo>
                  <a:pt x="19424" y="1976"/>
                </a:lnTo>
                <a:cubicBezTo>
                  <a:pt x="21126" y="3952"/>
                  <a:pt x="24226" y="3952"/>
                  <a:pt x="25898" y="1976"/>
                </a:cubicBezTo>
                <a:lnTo>
                  <a:pt x="25898" y="1976"/>
                </a:lnTo>
                <a:cubicBezTo>
                  <a:pt x="27600" y="1"/>
                  <a:pt x="30670" y="1"/>
                  <a:pt x="32342" y="1976"/>
                </a:cubicBezTo>
                <a:lnTo>
                  <a:pt x="32342" y="1976"/>
                </a:lnTo>
                <a:cubicBezTo>
                  <a:pt x="34044" y="3952"/>
                  <a:pt x="37144" y="3952"/>
                  <a:pt x="38816" y="1976"/>
                </a:cubicBezTo>
                <a:lnTo>
                  <a:pt x="38816" y="1976"/>
                </a:lnTo>
                <a:cubicBezTo>
                  <a:pt x="40518" y="1"/>
                  <a:pt x="43588" y="1"/>
                  <a:pt x="45260" y="1976"/>
                </a:cubicBezTo>
                <a:lnTo>
                  <a:pt x="45260" y="1976"/>
                </a:lnTo>
                <a:cubicBezTo>
                  <a:pt x="46962" y="3952"/>
                  <a:pt x="50063" y="3952"/>
                  <a:pt x="51734" y="1976"/>
                </a:cubicBezTo>
                <a:lnTo>
                  <a:pt x="51734" y="1976"/>
                </a:lnTo>
                <a:cubicBezTo>
                  <a:pt x="53437" y="1"/>
                  <a:pt x="56506" y="1"/>
                  <a:pt x="58178" y="1976"/>
                </a:cubicBezTo>
                <a:lnTo>
                  <a:pt x="58178" y="1976"/>
                </a:lnTo>
                <a:cubicBezTo>
                  <a:pt x="59029" y="2979"/>
                  <a:pt x="60245" y="3466"/>
                  <a:pt x="61400" y="3466"/>
                </a:cubicBezTo>
              </a:path>
            </a:pathLst>
          </a:custGeom>
          <a:noFill/>
          <a:ln w="79800" cap="flat" cmpd="sng">
            <a:solidFill>
              <a:schemeClr val="lt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0" name="Google Shape;750;p23"/>
          <p:cNvSpPr/>
          <p:nvPr/>
        </p:nvSpPr>
        <p:spPr>
          <a:xfrm>
            <a:off x="9194334" y="965534"/>
            <a:ext cx="2046700" cy="131767"/>
          </a:xfrm>
          <a:custGeom>
            <a:avLst/>
            <a:gdLst/>
            <a:ahLst/>
            <a:cxnLst/>
            <a:rect l="l" t="t" r="r" b="b"/>
            <a:pathLst>
              <a:path w="61401" h="3953" fill="none" extrusionOk="0">
                <a:moveTo>
                  <a:pt x="1" y="1976"/>
                </a:moveTo>
                <a:lnTo>
                  <a:pt x="1" y="1976"/>
                </a:lnTo>
                <a:cubicBezTo>
                  <a:pt x="1733" y="1"/>
                  <a:pt x="4803" y="1"/>
                  <a:pt x="6506" y="1976"/>
                </a:cubicBezTo>
                <a:lnTo>
                  <a:pt x="6506" y="1976"/>
                </a:lnTo>
                <a:cubicBezTo>
                  <a:pt x="8208" y="3952"/>
                  <a:pt x="11308" y="3952"/>
                  <a:pt x="12980" y="1976"/>
                </a:cubicBezTo>
                <a:lnTo>
                  <a:pt x="12980" y="1976"/>
                </a:lnTo>
                <a:cubicBezTo>
                  <a:pt x="14682" y="1"/>
                  <a:pt x="17752" y="1"/>
                  <a:pt x="19424" y="1976"/>
                </a:cubicBezTo>
                <a:lnTo>
                  <a:pt x="19424" y="1976"/>
                </a:lnTo>
                <a:cubicBezTo>
                  <a:pt x="21126" y="3952"/>
                  <a:pt x="24226" y="3952"/>
                  <a:pt x="25898" y="1976"/>
                </a:cubicBezTo>
                <a:lnTo>
                  <a:pt x="25898" y="1976"/>
                </a:lnTo>
                <a:cubicBezTo>
                  <a:pt x="27600" y="1"/>
                  <a:pt x="30670" y="1"/>
                  <a:pt x="32342" y="1976"/>
                </a:cubicBezTo>
                <a:lnTo>
                  <a:pt x="32342" y="1976"/>
                </a:lnTo>
                <a:cubicBezTo>
                  <a:pt x="34044" y="3952"/>
                  <a:pt x="37144" y="3952"/>
                  <a:pt x="38816" y="1976"/>
                </a:cubicBezTo>
                <a:lnTo>
                  <a:pt x="38816" y="1976"/>
                </a:lnTo>
                <a:cubicBezTo>
                  <a:pt x="40518" y="1"/>
                  <a:pt x="43588" y="1"/>
                  <a:pt x="45260" y="1976"/>
                </a:cubicBezTo>
                <a:lnTo>
                  <a:pt x="45260" y="1976"/>
                </a:lnTo>
                <a:cubicBezTo>
                  <a:pt x="46962" y="3952"/>
                  <a:pt x="50063" y="3952"/>
                  <a:pt x="51734" y="1976"/>
                </a:cubicBezTo>
                <a:lnTo>
                  <a:pt x="51734" y="1976"/>
                </a:lnTo>
                <a:cubicBezTo>
                  <a:pt x="53437" y="1"/>
                  <a:pt x="56506" y="1"/>
                  <a:pt x="58178" y="1976"/>
                </a:cubicBezTo>
                <a:lnTo>
                  <a:pt x="58178" y="1976"/>
                </a:lnTo>
                <a:cubicBezTo>
                  <a:pt x="59029" y="2949"/>
                  <a:pt x="60245" y="3466"/>
                  <a:pt x="61400" y="3466"/>
                </a:cubicBezTo>
              </a:path>
            </a:pathLst>
          </a:custGeom>
          <a:noFill/>
          <a:ln w="79800" cap="flat" cmpd="sng">
            <a:solidFill>
              <a:schemeClr val="accent5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1" name="Google Shape;751;p23"/>
          <p:cNvSpPr txBox="1">
            <a:spLocks noGrp="1"/>
          </p:cNvSpPr>
          <p:nvPr>
            <p:ph type="title"/>
          </p:nvPr>
        </p:nvSpPr>
        <p:spPr>
          <a:xfrm>
            <a:off x="950967" y="609600"/>
            <a:ext cx="10290000" cy="85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3"/>
          <p:cNvSpPr txBox="1">
            <a:spLocks noGrp="1"/>
          </p:cNvSpPr>
          <p:nvPr>
            <p:ph type="subTitle" idx="1"/>
          </p:nvPr>
        </p:nvSpPr>
        <p:spPr>
          <a:xfrm>
            <a:off x="2995275" y="3891793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3" name="Google Shape;753;p23"/>
          <p:cNvSpPr txBox="1">
            <a:spLocks noGrp="1"/>
          </p:cNvSpPr>
          <p:nvPr>
            <p:ph type="subTitle" idx="2"/>
          </p:nvPr>
        </p:nvSpPr>
        <p:spPr>
          <a:xfrm>
            <a:off x="2995275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23"/>
          <p:cNvSpPr txBox="1">
            <a:spLocks noGrp="1"/>
          </p:cNvSpPr>
          <p:nvPr>
            <p:ph type="subTitle" idx="3"/>
          </p:nvPr>
        </p:nvSpPr>
        <p:spPr>
          <a:xfrm>
            <a:off x="5890875" y="3891793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5" name="Google Shape;755;p23"/>
          <p:cNvSpPr txBox="1">
            <a:spLocks noGrp="1"/>
          </p:cNvSpPr>
          <p:nvPr>
            <p:ph type="subTitle" idx="4"/>
          </p:nvPr>
        </p:nvSpPr>
        <p:spPr>
          <a:xfrm>
            <a:off x="5890875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23"/>
          <p:cNvSpPr txBox="1">
            <a:spLocks noGrp="1"/>
          </p:cNvSpPr>
          <p:nvPr>
            <p:ph type="subTitle" idx="5"/>
          </p:nvPr>
        </p:nvSpPr>
        <p:spPr>
          <a:xfrm>
            <a:off x="8786467" y="3891812"/>
            <a:ext cx="2438400" cy="12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7" name="Google Shape;757;p23"/>
          <p:cNvSpPr txBox="1">
            <a:spLocks noGrp="1"/>
          </p:cNvSpPr>
          <p:nvPr>
            <p:ph type="subTitle" idx="6"/>
          </p:nvPr>
        </p:nvSpPr>
        <p:spPr>
          <a:xfrm>
            <a:off x="8786467" y="3108960"/>
            <a:ext cx="24384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legreya Sans"/>
              <a:buNone/>
              <a:defRPr sz="2400">
                <a:solidFill>
                  <a:schemeClr val="accent4"/>
                </a:solidFill>
                <a:latin typeface="Martel Heavy"/>
                <a:ea typeface="Martel Heavy"/>
                <a:cs typeface="Martel Heavy"/>
                <a:sym typeface="Martel Heav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3360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2167" y="718100"/>
            <a:ext cx="10240000" cy="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zh-TW" altLang="en-US" dirty="0"/>
              <a:t>標題</a:t>
            </a:r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167" y="2372433"/>
            <a:ext cx="10287600" cy="37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Char char="●"/>
              <a:defRPr sz="1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altLang="zh-TW" dirty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76453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8" r:id="rId6"/>
    <p:sldLayoutId id="2147483679" r:id="rId7"/>
    <p:sldLayoutId id="2147483681" r:id="rId8"/>
    <p:sldLayoutId id="2147483684" r:id="rId9"/>
    <p:sldLayoutId id="2147483686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719" r:id="rId19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2167" y="718100"/>
            <a:ext cx="10240000" cy="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zh-TW" altLang="en-US" dirty="0"/>
              <a:t>標題</a:t>
            </a:r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167" y="2372433"/>
            <a:ext cx="10287600" cy="37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"/>
              <a:buChar char="●"/>
              <a:defRPr sz="1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-US" altLang="zh-TW" dirty="0"/>
              <a:t>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70756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18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微軟正黑體" panose="020B0604030504040204" pitchFamily="34" charset="-12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microsoft.com/office/2007/relationships/hdphoto" Target="../media/hdphoto1.wdp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slide" Target="slide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slide" Target="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g"/><Relationship Id="rId4" Type="http://schemas.openxmlformats.org/officeDocument/2006/relationships/image" Target="../media/image39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g"/><Relationship Id="rId4" Type="http://schemas.openxmlformats.org/officeDocument/2006/relationships/image" Target="../media/image3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g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g"/><Relationship Id="rId4" Type="http://schemas.openxmlformats.org/officeDocument/2006/relationships/image" Target="../media/image3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jpg"/><Relationship Id="rId4" Type="http://schemas.openxmlformats.org/officeDocument/2006/relationships/image" Target="../media/image3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39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3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g"/><Relationship Id="rId4" Type="http://schemas.openxmlformats.org/officeDocument/2006/relationships/image" Target="../media/image39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3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Relationship Id="rId6" Type="http://schemas.microsoft.com/office/2007/relationships/hdphoto" Target="../media/hdphoto3.wdp"/><Relationship Id="rId5" Type="http://schemas.openxmlformats.org/officeDocument/2006/relationships/image" Target="../media/image63.png"/><Relationship Id="rId4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8.sv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jp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3"/>
          <p:cNvSpPr txBox="1">
            <a:spLocks noGrp="1"/>
          </p:cNvSpPr>
          <p:nvPr>
            <p:ph type="ctrTitle"/>
          </p:nvPr>
        </p:nvSpPr>
        <p:spPr>
          <a:xfrm>
            <a:off x="1358567" y="992767"/>
            <a:ext cx="56976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zh-TW" altLang="en-US" sz="4800" dirty="0"/>
              <a:t>高中職</a:t>
            </a:r>
            <a:br>
              <a:rPr lang="en-US" altLang="zh-TW" sz="4800" dirty="0"/>
            </a:br>
            <a:r>
              <a:rPr lang="zh-TW" altLang="en-US" sz="4800" dirty="0"/>
              <a:t>勞動權益課程</a:t>
            </a:r>
            <a:br>
              <a:rPr lang="en-US" altLang="zh-TW" sz="4800" dirty="0"/>
            </a:br>
            <a:r>
              <a:rPr lang="zh-TW" altLang="en-US" sz="4800" dirty="0"/>
              <a:t>實施計畫</a:t>
            </a:r>
            <a:endParaRPr sz="4800" dirty="0"/>
          </a:p>
        </p:txBody>
      </p:sp>
      <p:sp>
        <p:nvSpPr>
          <p:cNvPr id="349" name="Google Shape;349;p33"/>
          <p:cNvSpPr txBox="1">
            <a:spLocks noGrp="1"/>
          </p:cNvSpPr>
          <p:nvPr>
            <p:ph type="subTitle" idx="1"/>
          </p:nvPr>
        </p:nvSpPr>
        <p:spPr>
          <a:xfrm>
            <a:off x="1474160" y="4859419"/>
            <a:ext cx="1997723" cy="49199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zh-TW" altLang="en-US" sz="1867" dirty="0">
                <a:solidFill>
                  <a:srgbClr val="ADB3FF"/>
                </a:solidFill>
              </a:rPr>
              <a:t>勞工局 </a:t>
            </a:r>
            <a:r>
              <a:rPr lang="en-US" altLang="zh-TW" sz="1867" dirty="0">
                <a:solidFill>
                  <a:srgbClr val="ADB3FF"/>
                </a:solidFill>
                <a:latin typeface="Albertus Extra Bold" panose="020E0802040304020204" pitchFamily="34" charset="0"/>
              </a:rPr>
              <a:t>X</a:t>
            </a:r>
            <a:r>
              <a:rPr lang="en-US" altLang="zh-TW" sz="1867" dirty="0">
                <a:solidFill>
                  <a:srgbClr val="ADB3FF"/>
                </a:solidFill>
              </a:rPr>
              <a:t> </a:t>
            </a:r>
            <a:r>
              <a:rPr lang="zh-TW" altLang="en-US" sz="1867" dirty="0">
                <a:solidFill>
                  <a:srgbClr val="ADB3FF"/>
                </a:solidFill>
              </a:rPr>
              <a:t>教育局</a:t>
            </a:r>
            <a:endParaRPr lang="en-US" altLang="zh-TW" sz="1867" dirty="0">
              <a:solidFill>
                <a:srgbClr val="ADB3FF"/>
              </a:solidFill>
            </a:endParaRPr>
          </a:p>
        </p:txBody>
      </p:sp>
      <p:sp>
        <p:nvSpPr>
          <p:cNvPr id="350" name="Google Shape;350;p33"/>
          <p:cNvSpPr/>
          <p:nvPr/>
        </p:nvSpPr>
        <p:spPr>
          <a:xfrm>
            <a:off x="5088434" y="793001"/>
            <a:ext cx="6497983" cy="5641148"/>
          </a:xfrm>
          <a:custGeom>
            <a:avLst/>
            <a:gdLst/>
            <a:ahLst/>
            <a:cxnLst/>
            <a:rect l="l" t="t" r="r" b="b"/>
            <a:pathLst>
              <a:path w="81928" h="59014" extrusionOk="0">
                <a:moveTo>
                  <a:pt x="74145" y="0"/>
                </a:moveTo>
                <a:cubicBezTo>
                  <a:pt x="71231" y="0"/>
                  <a:pt x="68093" y="649"/>
                  <a:pt x="65395" y="1842"/>
                </a:cubicBezTo>
                <a:cubicBezTo>
                  <a:pt x="59662" y="4220"/>
                  <a:pt x="55019" y="8863"/>
                  <a:pt x="51560" y="14051"/>
                </a:cubicBezTo>
                <a:cubicBezTo>
                  <a:pt x="48534" y="18703"/>
                  <a:pt x="46156" y="24211"/>
                  <a:pt x="41401" y="27133"/>
                </a:cubicBezTo>
                <a:cubicBezTo>
                  <a:pt x="38046" y="29295"/>
                  <a:pt x="33939" y="29831"/>
                  <a:pt x="29944" y="30376"/>
                </a:cubicBezTo>
                <a:cubicBezTo>
                  <a:pt x="25188" y="31128"/>
                  <a:pt x="20320" y="32105"/>
                  <a:pt x="15893" y="33938"/>
                </a:cubicBezTo>
                <a:cubicBezTo>
                  <a:pt x="11457" y="35884"/>
                  <a:pt x="7247" y="38694"/>
                  <a:pt x="4540" y="42697"/>
                </a:cubicBezTo>
                <a:cubicBezTo>
                  <a:pt x="1194" y="47340"/>
                  <a:pt x="217" y="53289"/>
                  <a:pt x="1" y="59013"/>
                </a:cubicBezTo>
                <a:lnTo>
                  <a:pt x="80743" y="59013"/>
                </a:lnTo>
                <a:cubicBezTo>
                  <a:pt x="81607" y="59013"/>
                  <a:pt x="81927" y="58477"/>
                  <a:pt x="81927" y="57500"/>
                </a:cubicBezTo>
                <a:lnTo>
                  <a:pt x="81927" y="1513"/>
                </a:lnTo>
                <a:cubicBezTo>
                  <a:pt x="79549" y="433"/>
                  <a:pt x="76852" y="0"/>
                  <a:pt x="74145" y="0"/>
                </a:cubicBezTo>
                <a:close/>
              </a:path>
            </a:pathLst>
          </a:custGeom>
          <a:solidFill>
            <a:srgbClr val="EF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51" name="Google Shape;351;p33"/>
          <p:cNvGrpSpPr/>
          <p:nvPr/>
        </p:nvGrpSpPr>
        <p:grpSpPr>
          <a:xfrm>
            <a:off x="5646689" y="2509164"/>
            <a:ext cx="5800703" cy="3351616"/>
            <a:chOff x="3506050" y="2480825"/>
            <a:chExt cx="1459125" cy="843075"/>
          </a:xfrm>
        </p:grpSpPr>
        <p:sp>
          <p:nvSpPr>
            <p:cNvPr id="352" name="Google Shape;352;p33"/>
            <p:cNvSpPr/>
            <p:nvPr/>
          </p:nvSpPr>
          <p:spPr>
            <a:xfrm>
              <a:off x="3676375" y="2604500"/>
              <a:ext cx="1140300" cy="651950"/>
            </a:xfrm>
            <a:custGeom>
              <a:avLst/>
              <a:gdLst/>
              <a:ahLst/>
              <a:cxnLst/>
              <a:rect l="l" t="t" r="r" b="b"/>
              <a:pathLst>
                <a:path w="45612" h="26078" extrusionOk="0">
                  <a:moveTo>
                    <a:pt x="21944" y="0"/>
                  </a:moveTo>
                  <a:cubicBezTo>
                    <a:pt x="20419" y="0"/>
                    <a:pt x="18909" y="351"/>
                    <a:pt x="17614" y="1106"/>
                  </a:cubicBezTo>
                  <a:cubicBezTo>
                    <a:pt x="15349" y="2403"/>
                    <a:pt x="13835" y="4677"/>
                    <a:pt x="12106" y="6622"/>
                  </a:cubicBezTo>
                  <a:cubicBezTo>
                    <a:pt x="11561" y="7271"/>
                    <a:pt x="10913" y="8023"/>
                    <a:pt x="10048" y="8352"/>
                  </a:cubicBezTo>
                  <a:cubicBezTo>
                    <a:pt x="9616" y="8512"/>
                    <a:pt x="9184" y="8566"/>
                    <a:pt x="8738" y="8566"/>
                  </a:cubicBezTo>
                  <a:cubicBezTo>
                    <a:pt x="8293" y="8566"/>
                    <a:pt x="7835" y="8512"/>
                    <a:pt x="7351" y="8456"/>
                  </a:cubicBezTo>
                  <a:lnTo>
                    <a:pt x="5941" y="8456"/>
                  </a:lnTo>
                  <a:cubicBezTo>
                    <a:pt x="4212" y="8568"/>
                    <a:pt x="2482" y="9433"/>
                    <a:pt x="1514" y="10833"/>
                  </a:cubicBezTo>
                  <a:cubicBezTo>
                    <a:pt x="433" y="12243"/>
                    <a:pt x="105" y="14076"/>
                    <a:pt x="537" y="15805"/>
                  </a:cubicBezTo>
                  <a:cubicBezTo>
                    <a:pt x="866" y="17102"/>
                    <a:pt x="1514" y="18295"/>
                    <a:pt x="1298" y="19592"/>
                  </a:cubicBezTo>
                  <a:cubicBezTo>
                    <a:pt x="1186" y="20345"/>
                    <a:pt x="753" y="20993"/>
                    <a:pt x="537" y="21642"/>
                  </a:cubicBezTo>
                  <a:cubicBezTo>
                    <a:pt x="1" y="22835"/>
                    <a:pt x="105" y="24236"/>
                    <a:pt x="753" y="25429"/>
                  </a:cubicBezTo>
                  <a:cubicBezTo>
                    <a:pt x="866" y="25645"/>
                    <a:pt x="969" y="25861"/>
                    <a:pt x="1186" y="26077"/>
                  </a:cubicBezTo>
                  <a:cubicBezTo>
                    <a:pt x="3243" y="25965"/>
                    <a:pt x="5509" y="25861"/>
                    <a:pt x="8103" y="25749"/>
                  </a:cubicBezTo>
                  <a:cubicBezTo>
                    <a:pt x="12322" y="25645"/>
                    <a:pt x="17182" y="25533"/>
                    <a:pt x="22370" y="25533"/>
                  </a:cubicBezTo>
                  <a:lnTo>
                    <a:pt x="26477" y="25533"/>
                  </a:lnTo>
                  <a:cubicBezTo>
                    <a:pt x="30584" y="25533"/>
                    <a:pt x="34371" y="25645"/>
                    <a:pt x="37717" y="25749"/>
                  </a:cubicBezTo>
                  <a:cubicBezTo>
                    <a:pt x="39447" y="25861"/>
                    <a:pt x="41176" y="25861"/>
                    <a:pt x="42585" y="25965"/>
                  </a:cubicBezTo>
                  <a:cubicBezTo>
                    <a:pt x="43121" y="25965"/>
                    <a:pt x="43666" y="26077"/>
                    <a:pt x="44098" y="26077"/>
                  </a:cubicBezTo>
                  <a:cubicBezTo>
                    <a:pt x="44963" y="24132"/>
                    <a:pt x="45612" y="22074"/>
                    <a:pt x="45612" y="19912"/>
                  </a:cubicBezTo>
                  <a:cubicBezTo>
                    <a:pt x="45499" y="17431"/>
                    <a:pt x="43986" y="14837"/>
                    <a:pt x="41608" y="14188"/>
                  </a:cubicBezTo>
                  <a:cubicBezTo>
                    <a:pt x="41224" y="14078"/>
                    <a:pt x="40811" y="14051"/>
                    <a:pt x="40398" y="14051"/>
                  </a:cubicBezTo>
                  <a:cubicBezTo>
                    <a:pt x="40001" y="14051"/>
                    <a:pt x="39603" y="14076"/>
                    <a:pt x="39230" y="14076"/>
                  </a:cubicBezTo>
                  <a:cubicBezTo>
                    <a:pt x="38262" y="14076"/>
                    <a:pt x="37285" y="14076"/>
                    <a:pt x="36420" y="13756"/>
                  </a:cubicBezTo>
                  <a:cubicBezTo>
                    <a:pt x="35236" y="13324"/>
                    <a:pt x="34371" y="12243"/>
                    <a:pt x="33826" y="11162"/>
                  </a:cubicBezTo>
                  <a:cubicBezTo>
                    <a:pt x="33178" y="10081"/>
                    <a:pt x="32858" y="8888"/>
                    <a:pt x="32426" y="7703"/>
                  </a:cubicBezTo>
                  <a:cubicBezTo>
                    <a:pt x="31232" y="4893"/>
                    <a:pt x="29183" y="2403"/>
                    <a:pt x="26373" y="1002"/>
                  </a:cubicBezTo>
                  <a:cubicBezTo>
                    <a:pt x="25018" y="353"/>
                    <a:pt x="23474" y="0"/>
                    <a:pt x="21944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3"/>
            <p:cNvSpPr/>
            <p:nvPr/>
          </p:nvSpPr>
          <p:spPr>
            <a:xfrm>
              <a:off x="4586875" y="2588900"/>
              <a:ext cx="248600" cy="251425"/>
            </a:xfrm>
            <a:custGeom>
              <a:avLst/>
              <a:gdLst/>
              <a:ahLst/>
              <a:cxnLst/>
              <a:rect l="l" t="t" r="r" b="b"/>
              <a:pathLst>
                <a:path w="9944" h="10057" extrusionOk="0">
                  <a:moveTo>
                    <a:pt x="5188" y="1"/>
                  </a:moveTo>
                  <a:cubicBezTo>
                    <a:pt x="4004" y="1"/>
                    <a:pt x="2810" y="545"/>
                    <a:pt x="1946" y="1298"/>
                  </a:cubicBezTo>
                  <a:cubicBezTo>
                    <a:pt x="865" y="2275"/>
                    <a:pt x="216" y="3675"/>
                    <a:pt x="113" y="5189"/>
                  </a:cubicBezTo>
                  <a:cubicBezTo>
                    <a:pt x="0" y="6598"/>
                    <a:pt x="761" y="8111"/>
                    <a:pt x="1946" y="8976"/>
                  </a:cubicBezTo>
                  <a:cubicBezTo>
                    <a:pt x="2810" y="9624"/>
                    <a:pt x="4220" y="10057"/>
                    <a:pt x="5517" y="10057"/>
                  </a:cubicBezTo>
                  <a:cubicBezTo>
                    <a:pt x="6053" y="10057"/>
                    <a:pt x="6598" y="9944"/>
                    <a:pt x="6918" y="9840"/>
                  </a:cubicBezTo>
                  <a:cubicBezTo>
                    <a:pt x="8431" y="9192"/>
                    <a:pt x="9512" y="7350"/>
                    <a:pt x="9728" y="5837"/>
                  </a:cubicBezTo>
                  <a:cubicBezTo>
                    <a:pt x="9944" y="4108"/>
                    <a:pt x="9295" y="2275"/>
                    <a:pt x="7895" y="1081"/>
                  </a:cubicBezTo>
                  <a:cubicBezTo>
                    <a:pt x="7246" y="545"/>
                    <a:pt x="6381" y="113"/>
                    <a:pt x="5517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3"/>
            <p:cNvSpPr/>
            <p:nvPr/>
          </p:nvSpPr>
          <p:spPr>
            <a:xfrm>
              <a:off x="3824900" y="2632125"/>
              <a:ext cx="159550" cy="143350"/>
            </a:xfrm>
            <a:custGeom>
              <a:avLst/>
              <a:gdLst/>
              <a:ahLst/>
              <a:cxnLst/>
              <a:rect l="l" t="t" r="r" b="b"/>
              <a:pathLst>
                <a:path w="6382" h="5734" extrusionOk="0">
                  <a:moveTo>
                    <a:pt x="2810" y="1"/>
                  </a:moveTo>
                  <a:cubicBezTo>
                    <a:pt x="2490" y="1"/>
                    <a:pt x="2162" y="113"/>
                    <a:pt x="1842" y="217"/>
                  </a:cubicBezTo>
                  <a:cubicBezTo>
                    <a:pt x="1410" y="330"/>
                    <a:pt x="1081" y="546"/>
                    <a:pt x="761" y="866"/>
                  </a:cubicBezTo>
                  <a:cubicBezTo>
                    <a:pt x="545" y="1082"/>
                    <a:pt x="432" y="1298"/>
                    <a:pt x="329" y="1514"/>
                  </a:cubicBezTo>
                  <a:cubicBezTo>
                    <a:pt x="0" y="2595"/>
                    <a:pt x="113" y="3676"/>
                    <a:pt x="761" y="4540"/>
                  </a:cubicBezTo>
                  <a:cubicBezTo>
                    <a:pt x="1297" y="5301"/>
                    <a:pt x="2274" y="5734"/>
                    <a:pt x="3243" y="5734"/>
                  </a:cubicBezTo>
                  <a:cubicBezTo>
                    <a:pt x="3891" y="5734"/>
                    <a:pt x="4436" y="5621"/>
                    <a:pt x="4868" y="5301"/>
                  </a:cubicBezTo>
                  <a:cubicBezTo>
                    <a:pt x="6053" y="4437"/>
                    <a:pt x="6381" y="2707"/>
                    <a:pt x="5620" y="1514"/>
                  </a:cubicBezTo>
                  <a:cubicBezTo>
                    <a:pt x="4972" y="546"/>
                    <a:pt x="3891" y="1"/>
                    <a:pt x="2810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3"/>
            <p:cNvSpPr/>
            <p:nvPr/>
          </p:nvSpPr>
          <p:spPr>
            <a:xfrm>
              <a:off x="3730425" y="2724000"/>
              <a:ext cx="70275" cy="62275"/>
            </a:xfrm>
            <a:custGeom>
              <a:avLst/>
              <a:gdLst/>
              <a:ahLst/>
              <a:cxnLst/>
              <a:rect l="l" t="t" r="r" b="b"/>
              <a:pathLst>
                <a:path w="2811" h="2491" extrusionOk="0">
                  <a:moveTo>
                    <a:pt x="1617" y="1"/>
                  </a:moveTo>
                  <a:cubicBezTo>
                    <a:pt x="649" y="1"/>
                    <a:pt x="1" y="1514"/>
                    <a:pt x="649" y="2162"/>
                  </a:cubicBezTo>
                  <a:cubicBezTo>
                    <a:pt x="865" y="2379"/>
                    <a:pt x="1185" y="2491"/>
                    <a:pt x="1514" y="2491"/>
                  </a:cubicBezTo>
                  <a:cubicBezTo>
                    <a:pt x="1946" y="2491"/>
                    <a:pt x="2378" y="2275"/>
                    <a:pt x="2595" y="1842"/>
                  </a:cubicBezTo>
                  <a:cubicBezTo>
                    <a:pt x="2811" y="1514"/>
                    <a:pt x="2698" y="1082"/>
                    <a:pt x="2595" y="762"/>
                  </a:cubicBezTo>
                  <a:cubicBezTo>
                    <a:pt x="2482" y="545"/>
                    <a:pt x="2378" y="433"/>
                    <a:pt x="2266" y="329"/>
                  </a:cubicBezTo>
                  <a:cubicBezTo>
                    <a:pt x="2162" y="217"/>
                    <a:pt x="1946" y="113"/>
                    <a:pt x="1834" y="113"/>
                  </a:cubicBezTo>
                  <a:cubicBezTo>
                    <a:pt x="1730" y="1"/>
                    <a:pt x="1617" y="1"/>
                    <a:pt x="1617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3"/>
            <p:cNvSpPr/>
            <p:nvPr/>
          </p:nvSpPr>
          <p:spPr>
            <a:xfrm>
              <a:off x="4643725" y="2480825"/>
              <a:ext cx="67475" cy="59475"/>
            </a:xfrm>
            <a:custGeom>
              <a:avLst/>
              <a:gdLst/>
              <a:ahLst/>
              <a:cxnLst/>
              <a:rect l="l" t="t" r="r" b="b"/>
              <a:pathLst>
                <a:path w="2699" h="2379" extrusionOk="0">
                  <a:moveTo>
                    <a:pt x="1514" y="0"/>
                  </a:moveTo>
                  <a:cubicBezTo>
                    <a:pt x="649" y="0"/>
                    <a:pt x="0" y="1194"/>
                    <a:pt x="536" y="1946"/>
                  </a:cubicBezTo>
                  <a:cubicBezTo>
                    <a:pt x="536" y="2058"/>
                    <a:pt x="649" y="2162"/>
                    <a:pt x="753" y="2162"/>
                  </a:cubicBezTo>
                  <a:cubicBezTo>
                    <a:pt x="969" y="2378"/>
                    <a:pt x="1185" y="2378"/>
                    <a:pt x="1401" y="2378"/>
                  </a:cubicBezTo>
                  <a:cubicBezTo>
                    <a:pt x="1833" y="2378"/>
                    <a:pt x="2378" y="2162"/>
                    <a:pt x="2594" y="1730"/>
                  </a:cubicBezTo>
                  <a:cubicBezTo>
                    <a:pt x="2698" y="1513"/>
                    <a:pt x="2698" y="1081"/>
                    <a:pt x="2594" y="761"/>
                  </a:cubicBezTo>
                  <a:cubicBezTo>
                    <a:pt x="2482" y="433"/>
                    <a:pt x="2162" y="113"/>
                    <a:pt x="1833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3"/>
            <p:cNvSpPr/>
            <p:nvPr/>
          </p:nvSpPr>
          <p:spPr>
            <a:xfrm>
              <a:off x="3827700" y="2729400"/>
              <a:ext cx="826850" cy="518825"/>
            </a:xfrm>
            <a:custGeom>
              <a:avLst/>
              <a:gdLst/>
              <a:ahLst/>
              <a:cxnLst/>
              <a:rect l="l" t="t" r="r" b="b"/>
              <a:pathLst>
                <a:path w="33074" h="20753" extrusionOk="0">
                  <a:moveTo>
                    <a:pt x="14267" y="1"/>
                  </a:moveTo>
                  <a:cubicBezTo>
                    <a:pt x="12642" y="1"/>
                    <a:pt x="10913" y="649"/>
                    <a:pt x="9616" y="1730"/>
                  </a:cubicBezTo>
                  <a:cubicBezTo>
                    <a:pt x="7886" y="3356"/>
                    <a:pt x="6805" y="5517"/>
                    <a:pt x="6269" y="7783"/>
                  </a:cubicBezTo>
                  <a:cubicBezTo>
                    <a:pt x="6053" y="8647"/>
                    <a:pt x="5837" y="9625"/>
                    <a:pt x="5941" y="10489"/>
                  </a:cubicBezTo>
                  <a:cubicBezTo>
                    <a:pt x="5941" y="11138"/>
                    <a:pt x="6157" y="11674"/>
                    <a:pt x="6053" y="12219"/>
                  </a:cubicBezTo>
                  <a:cubicBezTo>
                    <a:pt x="5725" y="13403"/>
                    <a:pt x="4428" y="14164"/>
                    <a:pt x="3243" y="14380"/>
                  </a:cubicBezTo>
                  <a:cubicBezTo>
                    <a:pt x="2698" y="14484"/>
                    <a:pt x="2050" y="14596"/>
                    <a:pt x="1617" y="14916"/>
                  </a:cubicBezTo>
                  <a:cubicBezTo>
                    <a:pt x="217" y="15781"/>
                    <a:pt x="1" y="17726"/>
                    <a:pt x="753" y="19136"/>
                  </a:cubicBezTo>
                  <a:cubicBezTo>
                    <a:pt x="1081" y="19784"/>
                    <a:pt x="1617" y="20320"/>
                    <a:pt x="2050" y="20753"/>
                  </a:cubicBezTo>
                  <a:cubicBezTo>
                    <a:pt x="6269" y="20649"/>
                    <a:pt x="11129" y="20537"/>
                    <a:pt x="16317" y="20537"/>
                  </a:cubicBezTo>
                  <a:lnTo>
                    <a:pt x="20424" y="20537"/>
                  </a:lnTo>
                  <a:cubicBezTo>
                    <a:pt x="24531" y="20537"/>
                    <a:pt x="28318" y="20649"/>
                    <a:pt x="31664" y="20753"/>
                  </a:cubicBezTo>
                  <a:cubicBezTo>
                    <a:pt x="32425" y="19136"/>
                    <a:pt x="33074" y="17406"/>
                    <a:pt x="33074" y="15677"/>
                  </a:cubicBezTo>
                  <a:cubicBezTo>
                    <a:pt x="33074" y="13403"/>
                    <a:pt x="31777" y="10922"/>
                    <a:pt x="29615" y="10489"/>
                  </a:cubicBezTo>
                  <a:cubicBezTo>
                    <a:pt x="29286" y="10377"/>
                    <a:pt x="28967" y="10377"/>
                    <a:pt x="28638" y="10377"/>
                  </a:cubicBezTo>
                  <a:cubicBezTo>
                    <a:pt x="27990" y="10377"/>
                    <a:pt x="27341" y="10489"/>
                    <a:pt x="26693" y="10593"/>
                  </a:cubicBezTo>
                  <a:cubicBezTo>
                    <a:pt x="26044" y="10705"/>
                    <a:pt x="25396" y="10809"/>
                    <a:pt x="24747" y="10809"/>
                  </a:cubicBezTo>
                  <a:cubicBezTo>
                    <a:pt x="24211" y="10809"/>
                    <a:pt x="23562" y="10705"/>
                    <a:pt x="23018" y="10377"/>
                  </a:cubicBezTo>
                  <a:cubicBezTo>
                    <a:pt x="21505" y="9408"/>
                    <a:pt x="21185" y="7463"/>
                    <a:pt x="20640" y="5837"/>
                  </a:cubicBezTo>
                  <a:cubicBezTo>
                    <a:pt x="19991" y="3460"/>
                    <a:pt x="18478" y="1082"/>
                    <a:pt x="16213" y="329"/>
                  </a:cubicBezTo>
                  <a:cubicBezTo>
                    <a:pt x="15564" y="113"/>
                    <a:pt x="14916" y="1"/>
                    <a:pt x="14267" y="1"/>
                  </a:cubicBezTo>
                  <a:close/>
                </a:path>
              </a:pathLst>
            </a:custGeom>
            <a:solidFill>
              <a:srgbClr val="CEC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3"/>
            <p:cNvSpPr/>
            <p:nvPr/>
          </p:nvSpPr>
          <p:spPr>
            <a:xfrm>
              <a:off x="3506050" y="3242800"/>
              <a:ext cx="1459125" cy="81100"/>
            </a:xfrm>
            <a:custGeom>
              <a:avLst/>
              <a:gdLst/>
              <a:ahLst/>
              <a:cxnLst/>
              <a:rect l="l" t="t" r="r" b="b"/>
              <a:pathLst>
                <a:path w="58365" h="3244" extrusionOk="0">
                  <a:moveTo>
                    <a:pt x="29183" y="1"/>
                  </a:moveTo>
                  <a:cubicBezTo>
                    <a:pt x="23995" y="1"/>
                    <a:pt x="19135" y="113"/>
                    <a:pt x="14916" y="217"/>
                  </a:cubicBezTo>
                  <a:cubicBezTo>
                    <a:pt x="12322" y="329"/>
                    <a:pt x="10056" y="433"/>
                    <a:pt x="7999" y="545"/>
                  </a:cubicBezTo>
                  <a:lnTo>
                    <a:pt x="7462" y="545"/>
                  </a:lnTo>
                  <a:cubicBezTo>
                    <a:pt x="2811" y="865"/>
                    <a:pt x="0" y="1194"/>
                    <a:pt x="0" y="1626"/>
                  </a:cubicBezTo>
                  <a:lnTo>
                    <a:pt x="0" y="1730"/>
                  </a:lnTo>
                  <a:cubicBezTo>
                    <a:pt x="865" y="2491"/>
                    <a:pt x="13619" y="3243"/>
                    <a:pt x="29183" y="3243"/>
                  </a:cubicBezTo>
                  <a:cubicBezTo>
                    <a:pt x="45291" y="3243"/>
                    <a:pt x="58365" y="2491"/>
                    <a:pt x="58365" y="1626"/>
                  </a:cubicBezTo>
                  <a:cubicBezTo>
                    <a:pt x="58365" y="1514"/>
                    <a:pt x="58365" y="1514"/>
                    <a:pt x="58261" y="1410"/>
                  </a:cubicBezTo>
                  <a:cubicBezTo>
                    <a:pt x="57716" y="1081"/>
                    <a:pt x="55019" y="761"/>
                    <a:pt x="50911" y="545"/>
                  </a:cubicBezTo>
                  <a:cubicBezTo>
                    <a:pt x="50479" y="545"/>
                    <a:pt x="49934" y="433"/>
                    <a:pt x="49398" y="433"/>
                  </a:cubicBezTo>
                  <a:cubicBezTo>
                    <a:pt x="47989" y="329"/>
                    <a:pt x="46260" y="329"/>
                    <a:pt x="44530" y="217"/>
                  </a:cubicBezTo>
                  <a:cubicBezTo>
                    <a:pt x="41184" y="113"/>
                    <a:pt x="37397" y="1"/>
                    <a:pt x="33290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33"/>
          <p:cNvGrpSpPr/>
          <p:nvPr/>
        </p:nvGrpSpPr>
        <p:grpSpPr>
          <a:xfrm>
            <a:off x="6852575" y="1187629"/>
            <a:ext cx="3190655" cy="4213865"/>
            <a:chOff x="5646075" y="660575"/>
            <a:chExt cx="835075" cy="1102875"/>
          </a:xfrm>
        </p:grpSpPr>
        <p:sp>
          <p:nvSpPr>
            <p:cNvPr id="360" name="Google Shape;360;p33"/>
            <p:cNvSpPr/>
            <p:nvPr/>
          </p:nvSpPr>
          <p:spPr>
            <a:xfrm>
              <a:off x="5746150" y="713675"/>
              <a:ext cx="724175" cy="615000"/>
            </a:xfrm>
            <a:custGeom>
              <a:avLst/>
              <a:gdLst/>
              <a:ahLst/>
              <a:cxnLst/>
              <a:rect l="l" t="t" r="r" b="b"/>
              <a:pathLst>
                <a:path w="28967" h="24600" extrusionOk="0">
                  <a:moveTo>
                    <a:pt x="22698" y="0"/>
                  </a:moveTo>
                  <a:cubicBezTo>
                    <a:pt x="21834" y="0"/>
                    <a:pt x="20640" y="545"/>
                    <a:pt x="19776" y="865"/>
                  </a:cubicBezTo>
                  <a:cubicBezTo>
                    <a:pt x="19240" y="2058"/>
                    <a:pt x="17830" y="2707"/>
                    <a:pt x="16429" y="2811"/>
                  </a:cubicBezTo>
                  <a:cubicBezTo>
                    <a:pt x="16252" y="2826"/>
                    <a:pt x="16074" y="2833"/>
                    <a:pt x="15896" y="2833"/>
                  </a:cubicBezTo>
                  <a:cubicBezTo>
                    <a:pt x="14777" y="2833"/>
                    <a:pt x="13658" y="2551"/>
                    <a:pt x="12538" y="2275"/>
                  </a:cubicBezTo>
                  <a:cubicBezTo>
                    <a:pt x="11536" y="2021"/>
                    <a:pt x="10466" y="1772"/>
                    <a:pt x="9433" y="1772"/>
                  </a:cubicBezTo>
                  <a:cubicBezTo>
                    <a:pt x="9130" y="1772"/>
                    <a:pt x="8829" y="1793"/>
                    <a:pt x="8535" y="1842"/>
                  </a:cubicBezTo>
                  <a:cubicBezTo>
                    <a:pt x="6918" y="2058"/>
                    <a:pt x="5405" y="3027"/>
                    <a:pt x="4540" y="4436"/>
                  </a:cubicBezTo>
                  <a:cubicBezTo>
                    <a:pt x="3563" y="5837"/>
                    <a:pt x="3243" y="7566"/>
                    <a:pt x="3460" y="9192"/>
                  </a:cubicBezTo>
                  <a:cubicBezTo>
                    <a:pt x="2050" y="10376"/>
                    <a:pt x="866" y="12002"/>
                    <a:pt x="433" y="13835"/>
                  </a:cubicBezTo>
                  <a:cubicBezTo>
                    <a:pt x="1" y="15677"/>
                    <a:pt x="217" y="17622"/>
                    <a:pt x="1185" y="19239"/>
                  </a:cubicBezTo>
                  <a:cubicBezTo>
                    <a:pt x="1730" y="20216"/>
                    <a:pt x="2595" y="21081"/>
                    <a:pt x="3460" y="21729"/>
                  </a:cubicBezTo>
                  <a:cubicBezTo>
                    <a:pt x="5927" y="23629"/>
                    <a:pt x="9064" y="24600"/>
                    <a:pt x="12197" y="24600"/>
                  </a:cubicBezTo>
                  <a:cubicBezTo>
                    <a:pt x="14411" y="24600"/>
                    <a:pt x="16622" y="24115"/>
                    <a:pt x="18591" y="23130"/>
                  </a:cubicBezTo>
                  <a:cubicBezTo>
                    <a:pt x="22050" y="21297"/>
                    <a:pt x="24531" y="18271"/>
                    <a:pt x="26477" y="14916"/>
                  </a:cubicBezTo>
                  <a:cubicBezTo>
                    <a:pt x="27454" y="13083"/>
                    <a:pt x="28318" y="11241"/>
                    <a:pt x="28638" y="9192"/>
                  </a:cubicBezTo>
                  <a:cubicBezTo>
                    <a:pt x="28967" y="7134"/>
                    <a:pt x="28751" y="4972"/>
                    <a:pt x="27670" y="3243"/>
                  </a:cubicBezTo>
                  <a:cubicBezTo>
                    <a:pt x="26693" y="1410"/>
                    <a:pt x="24747" y="113"/>
                    <a:pt x="226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3"/>
            <p:cNvSpPr/>
            <p:nvPr/>
          </p:nvSpPr>
          <p:spPr>
            <a:xfrm>
              <a:off x="5786575" y="857000"/>
              <a:ext cx="426950" cy="429525"/>
            </a:xfrm>
            <a:custGeom>
              <a:avLst/>
              <a:gdLst/>
              <a:ahLst/>
              <a:cxnLst/>
              <a:rect l="l" t="t" r="r" b="b"/>
              <a:pathLst>
                <a:path w="17078" h="17181" extrusionOk="0">
                  <a:moveTo>
                    <a:pt x="16974" y="0"/>
                  </a:moveTo>
                  <a:cubicBezTo>
                    <a:pt x="16109" y="649"/>
                    <a:pt x="15132" y="1297"/>
                    <a:pt x="14164" y="1729"/>
                  </a:cubicBezTo>
                  <a:cubicBezTo>
                    <a:pt x="13187" y="2266"/>
                    <a:pt x="12106" y="2594"/>
                    <a:pt x="10921" y="2594"/>
                  </a:cubicBezTo>
                  <a:cubicBezTo>
                    <a:pt x="9728" y="2698"/>
                    <a:pt x="8647" y="2810"/>
                    <a:pt x="7463" y="2914"/>
                  </a:cubicBezTo>
                  <a:cubicBezTo>
                    <a:pt x="6382" y="3130"/>
                    <a:pt x="5405" y="3459"/>
                    <a:pt x="4437" y="3891"/>
                  </a:cubicBezTo>
                  <a:cubicBezTo>
                    <a:pt x="2595" y="4756"/>
                    <a:pt x="1194" y="6157"/>
                    <a:pt x="649" y="8102"/>
                  </a:cubicBezTo>
                  <a:cubicBezTo>
                    <a:pt x="1" y="9944"/>
                    <a:pt x="329" y="11993"/>
                    <a:pt x="1298" y="13619"/>
                  </a:cubicBezTo>
                  <a:cubicBezTo>
                    <a:pt x="2275" y="15235"/>
                    <a:pt x="3788" y="16316"/>
                    <a:pt x="5517" y="16965"/>
                  </a:cubicBezTo>
                  <a:cubicBezTo>
                    <a:pt x="5734" y="16965"/>
                    <a:pt x="5950" y="17077"/>
                    <a:pt x="6166" y="17181"/>
                  </a:cubicBezTo>
                  <a:cubicBezTo>
                    <a:pt x="6270" y="17181"/>
                    <a:pt x="6270" y="17077"/>
                    <a:pt x="6166" y="16965"/>
                  </a:cubicBezTo>
                  <a:cubicBezTo>
                    <a:pt x="4437" y="16532"/>
                    <a:pt x="2811" y="15564"/>
                    <a:pt x="1730" y="14051"/>
                  </a:cubicBezTo>
                  <a:cubicBezTo>
                    <a:pt x="546" y="12425"/>
                    <a:pt x="217" y="10480"/>
                    <a:pt x="649" y="8534"/>
                  </a:cubicBezTo>
                  <a:cubicBezTo>
                    <a:pt x="1082" y="6589"/>
                    <a:pt x="2379" y="5076"/>
                    <a:pt x="4220" y="4211"/>
                  </a:cubicBezTo>
                  <a:cubicBezTo>
                    <a:pt x="5085" y="3675"/>
                    <a:pt x="6166" y="3346"/>
                    <a:pt x="7247" y="3130"/>
                  </a:cubicBezTo>
                  <a:cubicBezTo>
                    <a:pt x="8327" y="2914"/>
                    <a:pt x="9408" y="2810"/>
                    <a:pt x="10593" y="2810"/>
                  </a:cubicBezTo>
                  <a:cubicBezTo>
                    <a:pt x="11674" y="2698"/>
                    <a:pt x="12651" y="2594"/>
                    <a:pt x="13732" y="2162"/>
                  </a:cubicBezTo>
                  <a:cubicBezTo>
                    <a:pt x="14700" y="1729"/>
                    <a:pt x="15565" y="1185"/>
                    <a:pt x="16429" y="536"/>
                  </a:cubicBezTo>
                  <a:cubicBezTo>
                    <a:pt x="16542" y="433"/>
                    <a:pt x="16758" y="216"/>
                    <a:pt x="16974" y="104"/>
                  </a:cubicBezTo>
                  <a:cubicBezTo>
                    <a:pt x="17078" y="104"/>
                    <a:pt x="17078" y="0"/>
                    <a:pt x="16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3"/>
            <p:cNvSpPr/>
            <p:nvPr/>
          </p:nvSpPr>
          <p:spPr>
            <a:xfrm>
              <a:off x="5859650" y="951450"/>
              <a:ext cx="232400" cy="305475"/>
            </a:xfrm>
            <a:custGeom>
              <a:avLst/>
              <a:gdLst/>
              <a:ahLst/>
              <a:cxnLst/>
              <a:rect l="l" t="t" r="r" b="b"/>
              <a:pathLst>
                <a:path w="9296" h="12219" extrusionOk="0">
                  <a:moveTo>
                    <a:pt x="9295" y="1"/>
                  </a:moveTo>
                  <a:lnTo>
                    <a:pt x="9295" y="1"/>
                  </a:lnTo>
                  <a:cubicBezTo>
                    <a:pt x="8535" y="329"/>
                    <a:pt x="7782" y="433"/>
                    <a:pt x="7021" y="649"/>
                  </a:cubicBezTo>
                  <a:cubicBezTo>
                    <a:pt x="6269" y="762"/>
                    <a:pt x="5404" y="865"/>
                    <a:pt x="4644" y="1194"/>
                  </a:cubicBezTo>
                  <a:cubicBezTo>
                    <a:pt x="3995" y="1410"/>
                    <a:pt x="3347" y="1730"/>
                    <a:pt x="2811" y="2162"/>
                  </a:cubicBezTo>
                  <a:cubicBezTo>
                    <a:pt x="1833" y="3027"/>
                    <a:pt x="969" y="4108"/>
                    <a:pt x="536" y="5405"/>
                  </a:cubicBezTo>
                  <a:cubicBezTo>
                    <a:pt x="104" y="6702"/>
                    <a:pt x="0" y="8327"/>
                    <a:pt x="649" y="9624"/>
                  </a:cubicBezTo>
                  <a:cubicBezTo>
                    <a:pt x="1297" y="10921"/>
                    <a:pt x="2482" y="11890"/>
                    <a:pt x="3995" y="12218"/>
                  </a:cubicBezTo>
                  <a:cubicBezTo>
                    <a:pt x="3995" y="12218"/>
                    <a:pt x="4107" y="12106"/>
                    <a:pt x="3995" y="12106"/>
                  </a:cubicBezTo>
                  <a:cubicBezTo>
                    <a:pt x="2698" y="11786"/>
                    <a:pt x="1617" y="11025"/>
                    <a:pt x="865" y="9841"/>
                  </a:cubicBezTo>
                  <a:cubicBezTo>
                    <a:pt x="104" y="8544"/>
                    <a:pt x="217" y="6918"/>
                    <a:pt x="649" y="5517"/>
                  </a:cubicBezTo>
                  <a:cubicBezTo>
                    <a:pt x="1081" y="4220"/>
                    <a:pt x="1833" y="3139"/>
                    <a:pt x="2914" y="2275"/>
                  </a:cubicBezTo>
                  <a:cubicBezTo>
                    <a:pt x="3459" y="1842"/>
                    <a:pt x="3995" y="1514"/>
                    <a:pt x="4644" y="1298"/>
                  </a:cubicBezTo>
                  <a:cubicBezTo>
                    <a:pt x="5508" y="978"/>
                    <a:pt x="6269" y="865"/>
                    <a:pt x="7021" y="762"/>
                  </a:cubicBezTo>
                  <a:cubicBezTo>
                    <a:pt x="7782" y="649"/>
                    <a:pt x="8535" y="433"/>
                    <a:pt x="9183" y="217"/>
                  </a:cubicBezTo>
                  <a:cubicBezTo>
                    <a:pt x="9183" y="113"/>
                    <a:pt x="9295" y="113"/>
                    <a:pt x="9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3"/>
            <p:cNvSpPr/>
            <p:nvPr/>
          </p:nvSpPr>
          <p:spPr>
            <a:xfrm>
              <a:off x="5924500" y="986700"/>
              <a:ext cx="148525" cy="254000"/>
            </a:xfrm>
            <a:custGeom>
              <a:avLst/>
              <a:gdLst/>
              <a:ahLst/>
              <a:cxnLst/>
              <a:rect l="l" t="t" r="r" b="b"/>
              <a:pathLst>
                <a:path w="5941" h="10160" extrusionOk="0">
                  <a:moveTo>
                    <a:pt x="5941" y="0"/>
                  </a:moveTo>
                  <a:lnTo>
                    <a:pt x="5941" y="0"/>
                  </a:lnTo>
                  <a:cubicBezTo>
                    <a:pt x="5188" y="320"/>
                    <a:pt x="4540" y="432"/>
                    <a:pt x="3779" y="752"/>
                  </a:cubicBezTo>
                  <a:cubicBezTo>
                    <a:pt x="2914" y="1081"/>
                    <a:pt x="2050" y="1729"/>
                    <a:pt x="1401" y="2594"/>
                  </a:cubicBezTo>
                  <a:cubicBezTo>
                    <a:pt x="104" y="4323"/>
                    <a:pt x="0" y="6805"/>
                    <a:pt x="1401" y="8534"/>
                  </a:cubicBezTo>
                  <a:cubicBezTo>
                    <a:pt x="2162" y="9399"/>
                    <a:pt x="3243" y="10047"/>
                    <a:pt x="4324" y="10160"/>
                  </a:cubicBezTo>
                  <a:cubicBezTo>
                    <a:pt x="4427" y="10160"/>
                    <a:pt x="4427" y="10047"/>
                    <a:pt x="4324" y="10047"/>
                  </a:cubicBezTo>
                  <a:cubicBezTo>
                    <a:pt x="3347" y="9944"/>
                    <a:pt x="2378" y="9399"/>
                    <a:pt x="1730" y="8647"/>
                  </a:cubicBezTo>
                  <a:cubicBezTo>
                    <a:pt x="969" y="7886"/>
                    <a:pt x="536" y="6805"/>
                    <a:pt x="536" y="5724"/>
                  </a:cubicBezTo>
                  <a:cubicBezTo>
                    <a:pt x="536" y="3563"/>
                    <a:pt x="1946" y="1617"/>
                    <a:pt x="3891" y="865"/>
                  </a:cubicBezTo>
                  <a:cubicBezTo>
                    <a:pt x="4540" y="536"/>
                    <a:pt x="5188" y="432"/>
                    <a:pt x="5837" y="216"/>
                  </a:cubicBezTo>
                  <a:cubicBezTo>
                    <a:pt x="5837" y="104"/>
                    <a:pt x="5941" y="104"/>
                    <a:pt x="59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3"/>
            <p:cNvSpPr/>
            <p:nvPr/>
          </p:nvSpPr>
          <p:spPr>
            <a:xfrm>
              <a:off x="5867650" y="835375"/>
              <a:ext cx="329675" cy="99900"/>
            </a:xfrm>
            <a:custGeom>
              <a:avLst/>
              <a:gdLst/>
              <a:ahLst/>
              <a:cxnLst/>
              <a:rect l="l" t="t" r="r" b="b"/>
              <a:pathLst>
                <a:path w="13187" h="3996" extrusionOk="0">
                  <a:moveTo>
                    <a:pt x="13083" y="1"/>
                  </a:moveTo>
                  <a:cubicBezTo>
                    <a:pt x="12434" y="537"/>
                    <a:pt x="11569" y="969"/>
                    <a:pt x="10705" y="1185"/>
                  </a:cubicBezTo>
                  <a:cubicBezTo>
                    <a:pt x="9840" y="1401"/>
                    <a:pt x="9079" y="1514"/>
                    <a:pt x="8327" y="1514"/>
                  </a:cubicBezTo>
                  <a:lnTo>
                    <a:pt x="6598" y="1514"/>
                  </a:lnTo>
                  <a:cubicBezTo>
                    <a:pt x="5084" y="1514"/>
                    <a:pt x="3571" y="1617"/>
                    <a:pt x="2274" y="2162"/>
                  </a:cubicBezTo>
                  <a:cubicBezTo>
                    <a:pt x="1410" y="2594"/>
                    <a:pt x="545" y="3131"/>
                    <a:pt x="0" y="3891"/>
                  </a:cubicBezTo>
                  <a:lnTo>
                    <a:pt x="0" y="3995"/>
                  </a:lnTo>
                  <a:lnTo>
                    <a:pt x="113" y="3891"/>
                  </a:lnTo>
                  <a:cubicBezTo>
                    <a:pt x="1194" y="2482"/>
                    <a:pt x="3027" y="1834"/>
                    <a:pt x="4756" y="1730"/>
                  </a:cubicBezTo>
                  <a:cubicBezTo>
                    <a:pt x="5301" y="1617"/>
                    <a:pt x="5949" y="1617"/>
                    <a:pt x="6485" y="1617"/>
                  </a:cubicBezTo>
                  <a:lnTo>
                    <a:pt x="8327" y="1617"/>
                  </a:lnTo>
                  <a:cubicBezTo>
                    <a:pt x="9079" y="1617"/>
                    <a:pt x="9840" y="1617"/>
                    <a:pt x="10489" y="1401"/>
                  </a:cubicBezTo>
                  <a:cubicBezTo>
                    <a:pt x="11457" y="1185"/>
                    <a:pt x="12434" y="753"/>
                    <a:pt x="13186" y="104"/>
                  </a:cubicBezTo>
                  <a:lnTo>
                    <a:pt x="13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3"/>
            <p:cNvSpPr/>
            <p:nvPr/>
          </p:nvSpPr>
          <p:spPr>
            <a:xfrm>
              <a:off x="5856825" y="792150"/>
              <a:ext cx="345900" cy="102700"/>
            </a:xfrm>
            <a:custGeom>
              <a:avLst/>
              <a:gdLst/>
              <a:ahLst/>
              <a:cxnLst/>
              <a:rect l="l" t="t" r="r" b="b"/>
              <a:pathLst>
                <a:path w="13836" h="4108" extrusionOk="0">
                  <a:moveTo>
                    <a:pt x="13619" y="0"/>
                  </a:moveTo>
                  <a:cubicBezTo>
                    <a:pt x="12971" y="433"/>
                    <a:pt x="12106" y="536"/>
                    <a:pt x="11354" y="536"/>
                  </a:cubicBezTo>
                  <a:cubicBezTo>
                    <a:pt x="10057" y="536"/>
                    <a:pt x="8760" y="216"/>
                    <a:pt x="7463" y="104"/>
                  </a:cubicBezTo>
                  <a:lnTo>
                    <a:pt x="6486" y="104"/>
                  </a:lnTo>
                  <a:cubicBezTo>
                    <a:pt x="4869" y="104"/>
                    <a:pt x="3140" y="433"/>
                    <a:pt x="1843" y="1617"/>
                  </a:cubicBezTo>
                  <a:cubicBezTo>
                    <a:pt x="1082" y="2266"/>
                    <a:pt x="433" y="3130"/>
                    <a:pt x="1" y="3995"/>
                  </a:cubicBezTo>
                  <a:lnTo>
                    <a:pt x="1" y="4107"/>
                  </a:lnTo>
                  <a:lnTo>
                    <a:pt x="113" y="4107"/>
                  </a:lnTo>
                  <a:cubicBezTo>
                    <a:pt x="546" y="3243"/>
                    <a:pt x="1082" y="2482"/>
                    <a:pt x="1730" y="1833"/>
                  </a:cubicBezTo>
                  <a:cubicBezTo>
                    <a:pt x="2379" y="1185"/>
                    <a:pt x="3356" y="649"/>
                    <a:pt x="4324" y="433"/>
                  </a:cubicBezTo>
                  <a:cubicBezTo>
                    <a:pt x="5085" y="320"/>
                    <a:pt x="5837" y="216"/>
                    <a:pt x="6598" y="216"/>
                  </a:cubicBezTo>
                  <a:lnTo>
                    <a:pt x="7463" y="216"/>
                  </a:lnTo>
                  <a:cubicBezTo>
                    <a:pt x="8544" y="320"/>
                    <a:pt x="9625" y="536"/>
                    <a:pt x="10705" y="649"/>
                  </a:cubicBezTo>
                  <a:lnTo>
                    <a:pt x="11242" y="649"/>
                  </a:lnTo>
                  <a:cubicBezTo>
                    <a:pt x="12106" y="649"/>
                    <a:pt x="12971" y="536"/>
                    <a:pt x="13732" y="104"/>
                  </a:cubicBezTo>
                  <a:cubicBezTo>
                    <a:pt x="13835" y="104"/>
                    <a:pt x="13732" y="0"/>
                    <a:pt x="137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3"/>
            <p:cNvSpPr/>
            <p:nvPr/>
          </p:nvSpPr>
          <p:spPr>
            <a:xfrm>
              <a:off x="5905475" y="813750"/>
              <a:ext cx="289250" cy="70275"/>
            </a:xfrm>
            <a:custGeom>
              <a:avLst/>
              <a:gdLst/>
              <a:ahLst/>
              <a:cxnLst/>
              <a:rect l="l" t="t" r="r" b="b"/>
              <a:pathLst>
                <a:path w="11570" h="2811" extrusionOk="0">
                  <a:moveTo>
                    <a:pt x="11457" y="1"/>
                  </a:moveTo>
                  <a:cubicBezTo>
                    <a:pt x="10705" y="321"/>
                    <a:pt x="9840" y="433"/>
                    <a:pt x="8976" y="433"/>
                  </a:cubicBezTo>
                  <a:cubicBezTo>
                    <a:pt x="8111" y="433"/>
                    <a:pt x="7246" y="321"/>
                    <a:pt x="6382" y="321"/>
                  </a:cubicBezTo>
                  <a:lnTo>
                    <a:pt x="6053" y="321"/>
                  </a:lnTo>
                  <a:cubicBezTo>
                    <a:pt x="4652" y="321"/>
                    <a:pt x="3355" y="537"/>
                    <a:pt x="2058" y="1298"/>
                  </a:cubicBezTo>
                  <a:cubicBezTo>
                    <a:pt x="1297" y="1618"/>
                    <a:pt x="649" y="2163"/>
                    <a:pt x="113" y="2699"/>
                  </a:cubicBezTo>
                  <a:cubicBezTo>
                    <a:pt x="0" y="2699"/>
                    <a:pt x="113" y="2811"/>
                    <a:pt x="113" y="2811"/>
                  </a:cubicBezTo>
                  <a:lnTo>
                    <a:pt x="217" y="2811"/>
                  </a:lnTo>
                  <a:cubicBezTo>
                    <a:pt x="1194" y="1730"/>
                    <a:pt x="2594" y="969"/>
                    <a:pt x="4004" y="649"/>
                  </a:cubicBezTo>
                  <a:cubicBezTo>
                    <a:pt x="4652" y="537"/>
                    <a:pt x="5301" y="433"/>
                    <a:pt x="6053" y="433"/>
                  </a:cubicBezTo>
                  <a:lnTo>
                    <a:pt x="6382" y="433"/>
                  </a:lnTo>
                  <a:cubicBezTo>
                    <a:pt x="7246" y="433"/>
                    <a:pt x="8111" y="537"/>
                    <a:pt x="8863" y="537"/>
                  </a:cubicBezTo>
                  <a:lnTo>
                    <a:pt x="9079" y="537"/>
                  </a:lnTo>
                  <a:cubicBezTo>
                    <a:pt x="9944" y="537"/>
                    <a:pt x="10705" y="433"/>
                    <a:pt x="11570" y="105"/>
                  </a:cubicBezTo>
                  <a:cubicBezTo>
                    <a:pt x="11570" y="1"/>
                    <a:pt x="11570" y="1"/>
                    <a:pt x="114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3"/>
            <p:cNvSpPr/>
            <p:nvPr/>
          </p:nvSpPr>
          <p:spPr>
            <a:xfrm>
              <a:off x="6394650" y="762300"/>
              <a:ext cx="59475" cy="178375"/>
            </a:xfrm>
            <a:custGeom>
              <a:avLst/>
              <a:gdLst/>
              <a:ahLst/>
              <a:cxnLst/>
              <a:rect l="l" t="t" r="r" b="b"/>
              <a:pathLst>
                <a:path w="2379" h="7135" extrusionOk="0">
                  <a:moveTo>
                    <a:pt x="104" y="1"/>
                  </a:moveTo>
                  <a:cubicBezTo>
                    <a:pt x="1" y="1"/>
                    <a:pt x="1" y="113"/>
                    <a:pt x="1" y="113"/>
                  </a:cubicBezTo>
                  <a:cubicBezTo>
                    <a:pt x="537" y="546"/>
                    <a:pt x="969" y="1082"/>
                    <a:pt x="1185" y="1627"/>
                  </a:cubicBezTo>
                  <a:cubicBezTo>
                    <a:pt x="1514" y="2275"/>
                    <a:pt x="1730" y="2811"/>
                    <a:pt x="1834" y="3460"/>
                  </a:cubicBezTo>
                  <a:cubicBezTo>
                    <a:pt x="2162" y="4653"/>
                    <a:pt x="2162" y="5837"/>
                    <a:pt x="1946" y="7031"/>
                  </a:cubicBezTo>
                  <a:cubicBezTo>
                    <a:pt x="2050" y="7031"/>
                    <a:pt x="2050" y="7134"/>
                    <a:pt x="2050" y="7134"/>
                  </a:cubicBezTo>
                  <a:cubicBezTo>
                    <a:pt x="2378" y="5301"/>
                    <a:pt x="2162" y="3356"/>
                    <a:pt x="1401" y="1730"/>
                  </a:cubicBezTo>
                  <a:cubicBezTo>
                    <a:pt x="1081" y="1082"/>
                    <a:pt x="753" y="433"/>
                    <a:pt x="1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3"/>
            <p:cNvSpPr/>
            <p:nvPr/>
          </p:nvSpPr>
          <p:spPr>
            <a:xfrm>
              <a:off x="6400050" y="816350"/>
              <a:ext cx="21650" cy="105525"/>
            </a:xfrm>
            <a:custGeom>
              <a:avLst/>
              <a:gdLst/>
              <a:ahLst/>
              <a:cxnLst/>
              <a:rect l="l" t="t" r="r" b="b"/>
              <a:pathLst>
                <a:path w="866" h="4221" extrusionOk="0">
                  <a:moveTo>
                    <a:pt x="105" y="1"/>
                  </a:moveTo>
                  <a:cubicBezTo>
                    <a:pt x="1" y="1"/>
                    <a:pt x="1" y="113"/>
                    <a:pt x="1" y="113"/>
                  </a:cubicBezTo>
                  <a:cubicBezTo>
                    <a:pt x="649" y="978"/>
                    <a:pt x="753" y="1946"/>
                    <a:pt x="753" y="3027"/>
                  </a:cubicBezTo>
                  <a:lnTo>
                    <a:pt x="753" y="4108"/>
                  </a:lnTo>
                  <a:lnTo>
                    <a:pt x="865" y="4220"/>
                  </a:lnTo>
                  <a:lnTo>
                    <a:pt x="865" y="2923"/>
                  </a:lnTo>
                  <a:cubicBezTo>
                    <a:pt x="865" y="1946"/>
                    <a:pt x="753" y="865"/>
                    <a:pt x="1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3"/>
            <p:cNvSpPr/>
            <p:nvPr/>
          </p:nvSpPr>
          <p:spPr>
            <a:xfrm>
              <a:off x="6381025" y="857000"/>
              <a:ext cx="5450" cy="51250"/>
            </a:xfrm>
            <a:custGeom>
              <a:avLst/>
              <a:gdLst/>
              <a:ahLst/>
              <a:cxnLst/>
              <a:rect l="l" t="t" r="r" b="b"/>
              <a:pathLst>
                <a:path w="218" h="2050" extrusionOk="0">
                  <a:moveTo>
                    <a:pt x="113" y="0"/>
                  </a:moveTo>
                  <a:cubicBezTo>
                    <a:pt x="1" y="0"/>
                    <a:pt x="1" y="0"/>
                    <a:pt x="1" y="104"/>
                  </a:cubicBezTo>
                  <a:cubicBezTo>
                    <a:pt x="113" y="752"/>
                    <a:pt x="113" y="1401"/>
                    <a:pt x="1" y="2049"/>
                  </a:cubicBezTo>
                  <a:lnTo>
                    <a:pt x="113" y="2049"/>
                  </a:lnTo>
                  <a:cubicBezTo>
                    <a:pt x="217" y="1401"/>
                    <a:pt x="217" y="752"/>
                    <a:pt x="113" y="104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3"/>
            <p:cNvSpPr/>
            <p:nvPr/>
          </p:nvSpPr>
          <p:spPr>
            <a:xfrm>
              <a:off x="6351425" y="867800"/>
              <a:ext cx="10825" cy="37850"/>
            </a:xfrm>
            <a:custGeom>
              <a:avLst/>
              <a:gdLst/>
              <a:ahLst/>
              <a:cxnLst/>
              <a:rect l="l" t="t" r="r" b="b"/>
              <a:pathLst>
                <a:path w="433" h="1514" extrusionOk="0">
                  <a:moveTo>
                    <a:pt x="320" y="1"/>
                  </a:moveTo>
                  <a:lnTo>
                    <a:pt x="217" y="104"/>
                  </a:lnTo>
                  <a:cubicBezTo>
                    <a:pt x="217" y="537"/>
                    <a:pt x="104" y="1081"/>
                    <a:pt x="0" y="1514"/>
                  </a:cubicBezTo>
                  <a:lnTo>
                    <a:pt x="104" y="1514"/>
                  </a:lnTo>
                  <a:cubicBezTo>
                    <a:pt x="217" y="1081"/>
                    <a:pt x="320" y="537"/>
                    <a:pt x="433" y="104"/>
                  </a:cubicBezTo>
                  <a:lnTo>
                    <a:pt x="3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3"/>
            <p:cNvSpPr/>
            <p:nvPr/>
          </p:nvSpPr>
          <p:spPr>
            <a:xfrm>
              <a:off x="6248750" y="904525"/>
              <a:ext cx="232400" cy="363850"/>
            </a:xfrm>
            <a:custGeom>
              <a:avLst/>
              <a:gdLst/>
              <a:ahLst/>
              <a:cxnLst/>
              <a:rect l="l" t="t" r="r" b="b"/>
              <a:pathLst>
                <a:path w="9296" h="14554" extrusionOk="0">
                  <a:moveTo>
                    <a:pt x="4303" y="0"/>
                  </a:moveTo>
                  <a:cubicBezTo>
                    <a:pt x="4128" y="0"/>
                    <a:pt x="3954" y="14"/>
                    <a:pt x="3779" y="45"/>
                  </a:cubicBezTo>
                  <a:cubicBezTo>
                    <a:pt x="2914" y="148"/>
                    <a:pt x="1946" y="581"/>
                    <a:pt x="1833" y="1445"/>
                  </a:cubicBezTo>
                  <a:cubicBezTo>
                    <a:pt x="1730" y="2639"/>
                    <a:pt x="1617" y="3823"/>
                    <a:pt x="1401" y="5120"/>
                  </a:cubicBezTo>
                  <a:cubicBezTo>
                    <a:pt x="865" y="7827"/>
                    <a:pt x="0" y="10524"/>
                    <a:pt x="0" y="13231"/>
                  </a:cubicBezTo>
                  <a:lnTo>
                    <a:pt x="0" y="13663"/>
                  </a:lnTo>
                  <a:cubicBezTo>
                    <a:pt x="104" y="13879"/>
                    <a:pt x="433" y="14095"/>
                    <a:pt x="649" y="14095"/>
                  </a:cubicBezTo>
                  <a:cubicBezTo>
                    <a:pt x="1364" y="14360"/>
                    <a:pt x="2151" y="14554"/>
                    <a:pt x="2955" y="14554"/>
                  </a:cubicBezTo>
                  <a:cubicBezTo>
                    <a:pt x="3123" y="14554"/>
                    <a:pt x="3291" y="14546"/>
                    <a:pt x="3459" y="14528"/>
                  </a:cubicBezTo>
                  <a:cubicBezTo>
                    <a:pt x="4972" y="14415"/>
                    <a:pt x="6269" y="13551"/>
                    <a:pt x="7021" y="12254"/>
                  </a:cubicBezTo>
                  <a:cubicBezTo>
                    <a:pt x="7454" y="11718"/>
                    <a:pt x="7670" y="11069"/>
                    <a:pt x="7886" y="10308"/>
                  </a:cubicBezTo>
                  <a:cubicBezTo>
                    <a:pt x="8214" y="9443"/>
                    <a:pt x="8534" y="8579"/>
                    <a:pt x="8751" y="7714"/>
                  </a:cubicBezTo>
                  <a:cubicBezTo>
                    <a:pt x="9079" y="6530"/>
                    <a:pt x="9295" y="5233"/>
                    <a:pt x="9079" y="3936"/>
                  </a:cubicBezTo>
                  <a:cubicBezTo>
                    <a:pt x="8863" y="2639"/>
                    <a:pt x="8214" y="1445"/>
                    <a:pt x="7021" y="797"/>
                  </a:cubicBezTo>
                  <a:cubicBezTo>
                    <a:pt x="6589" y="477"/>
                    <a:pt x="6157" y="365"/>
                    <a:pt x="5724" y="261"/>
                  </a:cubicBezTo>
                  <a:cubicBezTo>
                    <a:pt x="5251" y="103"/>
                    <a:pt x="4777" y="0"/>
                    <a:pt x="43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3"/>
            <p:cNvSpPr/>
            <p:nvPr/>
          </p:nvSpPr>
          <p:spPr>
            <a:xfrm>
              <a:off x="5975725" y="1174825"/>
              <a:ext cx="329675" cy="315375"/>
            </a:xfrm>
            <a:custGeom>
              <a:avLst/>
              <a:gdLst/>
              <a:ahLst/>
              <a:cxnLst/>
              <a:rect l="l" t="t" r="r" b="b"/>
              <a:pathLst>
                <a:path w="13187" h="12615" extrusionOk="0">
                  <a:moveTo>
                    <a:pt x="6256" y="0"/>
                  </a:moveTo>
                  <a:cubicBezTo>
                    <a:pt x="5861" y="0"/>
                    <a:pt x="5470" y="14"/>
                    <a:pt x="5085" y="41"/>
                  </a:cubicBezTo>
                  <a:cubicBezTo>
                    <a:pt x="4540" y="41"/>
                    <a:pt x="3788" y="473"/>
                    <a:pt x="3788" y="473"/>
                  </a:cubicBezTo>
                  <a:cubicBezTo>
                    <a:pt x="3788" y="577"/>
                    <a:pt x="3788" y="577"/>
                    <a:pt x="3675" y="689"/>
                  </a:cubicBezTo>
                  <a:cubicBezTo>
                    <a:pt x="2491" y="3603"/>
                    <a:pt x="1194" y="6630"/>
                    <a:pt x="1" y="9552"/>
                  </a:cubicBezTo>
                  <a:cubicBezTo>
                    <a:pt x="1298" y="10953"/>
                    <a:pt x="3027" y="12034"/>
                    <a:pt x="4972" y="12466"/>
                  </a:cubicBezTo>
                  <a:cubicBezTo>
                    <a:pt x="5528" y="12565"/>
                    <a:pt x="6102" y="12615"/>
                    <a:pt x="6681" y="12615"/>
                  </a:cubicBezTo>
                  <a:cubicBezTo>
                    <a:pt x="8021" y="12615"/>
                    <a:pt x="9385" y="12349"/>
                    <a:pt x="10593" y="11818"/>
                  </a:cubicBezTo>
                  <a:cubicBezTo>
                    <a:pt x="10705" y="11385"/>
                    <a:pt x="10921" y="10849"/>
                    <a:pt x="11137" y="10521"/>
                  </a:cubicBezTo>
                  <a:cubicBezTo>
                    <a:pt x="11890" y="8687"/>
                    <a:pt x="12538" y="6846"/>
                    <a:pt x="12867" y="4900"/>
                  </a:cubicBezTo>
                  <a:cubicBezTo>
                    <a:pt x="13083" y="4036"/>
                    <a:pt x="13187" y="3283"/>
                    <a:pt x="12867" y="2522"/>
                  </a:cubicBezTo>
                  <a:cubicBezTo>
                    <a:pt x="12651" y="1874"/>
                    <a:pt x="12218" y="1442"/>
                    <a:pt x="11673" y="1122"/>
                  </a:cubicBezTo>
                  <a:cubicBezTo>
                    <a:pt x="11241" y="793"/>
                    <a:pt x="10593" y="689"/>
                    <a:pt x="10057" y="473"/>
                  </a:cubicBezTo>
                  <a:cubicBezTo>
                    <a:pt x="8818" y="144"/>
                    <a:pt x="7519" y="0"/>
                    <a:pt x="6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3"/>
            <p:cNvSpPr/>
            <p:nvPr/>
          </p:nvSpPr>
          <p:spPr>
            <a:xfrm>
              <a:off x="6024375" y="1462250"/>
              <a:ext cx="321675" cy="106650"/>
            </a:xfrm>
            <a:custGeom>
              <a:avLst/>
              <a:gdLst/>
              <a:ahLst/>
              <a:cxnLst/>
              <a:rect l="l" t="t" r="r" b="b"/>
              <a:pathLst>
                <a:path w="12867" h="4266" extrusionOk="0">
                  <a:moveTo>
                    <a:pt x="432" y="1"/>
                  </a:moveTo>
                  <a:lnTo>
                    <a:pt x="432" y="1"/>
                  </a:lnTo>
                  <a:cubicBezTo>
                    <a:pt x="0" y="1298"/>
                    <a:pt x="216" y="2811"/>
                    <a:pt x="1297" y="3563"/>
                  </a:cubicBezTo>
                  <a:cubicBezTo>
                    <a:pt x="1946" y="4108"/>
                    <a:pt x="2923" y="4212"/>
                    <a:pt x="3675" y="4212"/>
                  </a:cubicBezTo>
                  <a:cubicBezTo>
                    <a:pt x="4198" y="4248"/>
                    <a:pt x="4718" y="4266"/>
                    <a:pt x="5235" y="4266"/>
                  </a:cubicBezTo>
                  <a:cubicBezTo>
                    <a:pt x="7819" y="4266"/>
                    <a:pt x="10326" y="3815"/>
                    <a:pt x="12754" y="2915"/>
                  </a:cubicBezTo>
                  <a:cubicBezTo>
                    <a:pt x="12866" y="2378"/>
                    <a:pt x="12866" y="1834"/>
                    <a:pt x="12866" y="1298"/>
                  </a:cubicBezTo>
                  <a:cubicBezTo>
                    <a:pt x="11457" y="969"/>
                    <a:pt x="9944" y="649"/>
                    <a:pt x="8543" y="217"/>
                  </a:cubicBezTo>
                  <a:cubicBezTo>
                    <a:pt x="7325" y="826"/>
                    <a:pt x="5987" y="1124"/>
                    <a:pt x="4663" y="1124"/>
                  </a:cubicBezTo>
                  <a:cubicBezTo>
                    <a:pt x="3169" y="1124"/>
                    <a:pt x="1694" y="744"/>
                    <a:pt x="432" y="1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3"/>
            <p:cNvSpPr/>
            <p:nvPr/>
          </p:nvSpPr>
          <p:spPr>
            <a:xfrm>
              <a:off x="6340625" y="1488550"/>
              <a:ext cx="108100" cy="209875"/>
            </a:xfrm>
            <a:custGeom>
              <a:avLst/>
              <a:gdLst/>
              <a:ahLst/>
              <a:cxnLst/>
              <a:rect l="l" t="t" r="r" b="b"/>
              <a:pathLst>
                <a:path w="4324" h="8395" extrusionOk="0">
                  <a:moveTo>
                    <a:pt x="2775" y="0"/>
                  </a:moveTo>
                  <a:cubicBezTo>
                    <a:pt x="2418" y="0"/>
                    <a:pt x="2060" y="29"/>
                    <a:pt x="1729" y="29"/>
                  </a:cubicBezTo>
                  <a:cubicBezTo>
                    <a:pt x="1185" y="133"/>
                    <a:pt x="649" y="133"/>
                    <a:pt x="216" y="133"/>
                  </a:cubicBezTo>
                  <a:cubicBezTo>
                    <a:pt x="216" y="462"/>
                    <a:pt x="216" y="782"/>
                    <a:pt x="104" y="998"/>
                  </a:cubicBezTo>
                  <a:cubicBezTo>
                    <a:pt x="104" y="1326"/>
                    <a:pt x="0" y="1646"/>
                    <a:pt x="104" y="1975"/>
                  </a:cubicBezTo>
                  <a:cubicBezTo>
                    <a:pt x="320" y="3160"/>
                    <a:pt x="752" y="4240"/>
                    <a:pt x="1185" y="5321"/>
                  </a:cubicBezTo>
                  <a:cubicBezTo>
                    <a:pt x="1617" y="6402"/>
                    <a:pt x="2162" y="7483"/>
                    <a:pt x="3026" y="8244"/>
                  </a:cubicBezTo>
                  <a:cubicBezTo>
                    <a:pt x="3099" y="8317"/>
                    <a:pt x="3177" y="8394"/>
                    <a:pt x="3253" y="8394"/>
                  </a:cubicBezTo>
                  <a:cubicBezTo>
                    <a:pt x="3284" y="8394"/>
                    <a:pt x="3316" y="8381"/>
                    <a:pt x="3346" y="8347"/>
                  </a:cubicBezTo>
                  <a:cubicBezTo>
                    <a:pt x="3459" y="8347"/>
                    <a:pt x="3459" y="8244"/>
                    <a:pt x="3459" y="8244"/>
                  </a:cubicBezTo>
                  <a:cubicBezTo>
                    <a:pt x="3675" y="7811"/>
                    <a:pt x="3779" y="7267"/>
                    <a:pt x="3891" y="6834"/>
                  </a:cubicBezTo>
                  <a:cubicBezTo>
                    <a:pt x="3891" y="6186"/>
                    <a:pt x="3995" y="5537"/>
                    <a:pt x="3995" y="4889"/>
                  </a:cubicBezTo>
                  <a:cubicBezTo>
                    <a:pt x="4107" y="3592"/>
                    <a:pt x="4211" y="2295"/>
                    <a:pt x="4323" y="1110"/>
                  </a:cubicBezTo>
                  <a:cubicBezTo>
                    <a:pt x="4323" y="782"/>
                    <a:pt x="4323" y="462"/>
                    <a:pt x="4107" y="246"/>
                  </a:cubicBezTo>
                  <a:cubicBezTo>
                    <a:pt x="3995" y="133"/>
                    <a:pt x="3891" y="133"/>
                    <a:pt x="3779" y="133"/>
                  </a:cubicBezTo>
                  <a:cubicBezTo>
                    <a:pt x="3461" y="27"/>
                    <a:pt x="3118" y="0"/>
                    <a:pt x="2775" y="0"/>
                  </a:cubicBez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3"/>
            <p:cNvSpPr/>
            <p:nvPr/>
          </p:nvSpPr>
          <p:spPr>
            <a:xfrm>
              <a:off x="6421675" y="1500075"/>
              <a:ext cx="18825" cy="178375"/>
            </a:xfrm>
            <a:custGeom>
              <a:avLst/>
              <a:gdLst/>
              <a:ahLst/>
              <a:cxnLst/>
              <a:rect l="l" t="t" r="r" b="b"/>
              <a:pathLst>
                <a:path w="753" h="7135" extrusionOk="0">
                  <a:moveTo>
                    <a:pt x="649" y="1"/>
                  </a:moveTo>
                  <a:lnTo>
                    <a:pt x="537" y="105"/>
                  </a:lnTo>
                  <a:cubicBezTo>
                    <a:pt x="217" y="2379"/>
                    <a:pt x="433" y="4644"/>
                    <a:pt x="0" y="7022"/>
                  </a:cubicBezTo>
                  <a:lnTo>
                    <a:pt x="104" y="7134"/>
                  </a:lnTo>
                  <a:cubicBezTo>
                    <a:pt x="217" y="7134"/>
                    <a:pt x="217" y="7134"/>
                    <a:pt x="217" y="7022"/>
                  </a:cubicBezTo>
                  <a:cubicBezTo>
                    <a:pt x="537" y="4756"/>
                    <a:pt x="433" y="2379"/>
                    <a:pt x="753" y="105"/>
                  </a:cubicBezTo>
                  <a:cubicBezTo>
                    <a:pt x="753" y="1"/>
                    <a:pt x="753" y="1"/>
                    <a:pt x="649" y="1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3"/>
            <p:cNvSpPr/>
            <p:nvPr/>
          </p:nvSpPr>
          <p:spPr>
            <a:xfrm>
              <a:off x="6351425" y="1575750"/>
              <a:ext cx="2625" cy="5425"/>
            </a:xfrm>
            <a:custGeom>
              <a:avLst/>
              <a:gdLst/>
              <a:ahLst/>
              <a:cxnLst/>
              <a:rect l="l" t="t" r="r" b="b"/>
              <a:pathLst>
                <a:path w="105" h="217" extrusionOk="0">
                  <a:moveTo>
                    <a:pt x="104" y="0"/>
                  </a:moveTo>
                  <a:cubicBezTo>
                    <a:pt x="0" y="0"/>
                    <a:pt x="0" y="104"/>
                    <a:pt x="0" y="104"/>
                  </a:cubicBezTo>
                  <a:cubicBezTo>
                    <a:pt x="0" y="216"/>
                    <a:pt x="0" y="216"/>
                    <a:pt x="104" y="216"/>
                  </a:cubicBezTo>
                  <a:lnTo>
                    <a:pt x="104" y="0"/>
                  </a:ln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3"/>
            <p:cNvSpPr/>
            <p:nvPr/>
          </p:nvSpPr>
          <p:spPr>
            <a:xfrm>
              <a:off x="6354025" y="1554125"/>
              <a:ext cx="43250" cy="27050"/>
            </a:xfrm>
            <a:custGeom>
              <a:avLst/>
              <a:gdLst/>
              <a:ahLst/>
              <a:cxnLst/>
              <a:rect l="l" t="t" r="r" b="b"/>
              <a:pathLst>
                <a:path w="1730" h="1082" extrusionOk="0">
                  <a:moveTo>
                    <a:pt x="1513" y="0"/>
                  </a:moveTo>
                  <a:cubicBezTo>
                    <a:pt x="1193" y="0"/>
                    <a:pt x="865" y="104"/>
                    <a:pt x="649" y="320"/>
                  </a:cubicBezTo>
                  <a:cubicBezTo>
                    <a:pt x="432" y="433"/>
                    <a:pt x="329" y="537"/>
                    <a:pt x="216" y="649"/>
                  </a:cubicBezTo>
                  <a:cubicBezTo>
                    <a:pt x="113" y="649"/>
                    <a:pt x="113" y="753"/>
                    <a:pt x="0" y="753"/>
                  </a:cubicBezTo>
                  <a:lnTo>
                    <a:pt x="0" y="865"/>
                  </a:lnTo>
                  <a:lnTo>
                    <a:pt x="0" y="1081"/>
                  </a:lnTo>
                  <a:cubicBezTo>
                    <a:pt x="0" y="1081"/>
                    <a:pt x="113" y="1081"/>
                    <a:pt x="113" y="969"/>
                  </a:cubicBezTo>
                  <a:cubicBezTo>
                    <a:pt x="113" y="969"/>
                    <a:pt x="113" y="865"/>
                    <a:pt x="216" y="865"/>
                  </a:cubicBezTo>
                  <a:cubicBezTo>
                    <a:pt x="216" y="753"/>
                    <a:pt x="329" y="753"/>
                    <a:pt x="329" y="753"/>
                  </a:cubicBezTo>
                  <a:cubicBezTo>
                    <a:pt x="545" y="649"/>
                    <a:pt x="649" y="537"/>
                    <a:pt x="761" y="433"/>
                  </a:cubicBezTo>
                  <a:cubicBezTo>
                    <a:pt x="977" y="320"/>
                    <a:pt x="1297" y="217"/>
                    <a:pt x="1626" y="104"/>
                  </a:cubicBezTo>
                  <a:cubicBezTo>
                    <a:pt x="1729" y="104"/>
                    <a:pt x="1626" y="0"/>
                    <a:pt x="1626" y="0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3"/>
            <p:cNvSpPr/>
            <p:nvPr/>
          </p:nvSpPr>
          <p:spPr>
            <a:xfrm>
              <a:off x="6362225" y="1605350"/>
              <a:ext cx="2625" cy="5425"/>
            </a:xfrm>
            <a:custGeom>
              <a:avLst/>
              <a:gdLst/>
              <a:ahLst/>
              <a:cxnLst/>
              <a:rect l="l" t="t" r="r" b="b"/>
              <a:pathLst>
                <a:path w="105" h="217" extrusionOk="0">
                  <a:moveTo>
                    <a:pt x="1" y="1"/>
                  </a:moveTo>
                  <a:cubicBezTo>
                    <a:pt x="1" y="113"/>
                    <a:pt x="104" y="217"/>
                    <a:pt x="104" y="217"/>
                  </a:cubicBezTo>
                  <a:lnTo>
                    <a:pt x="104" y="1"/>
                  </a:ln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3"/>
            <p:cNvSpPr/>
            <p:nvPr/>
          </p:nvSpPr>
          <p:spPr>
            <a:xfrm>
              <a:off x="6364825" y="1583725"/>
              <a:ext cx="40650" cy="27050"/>
            </a:xfrm>
            <a:custGeom>
              <a:avLst/>
              <a:gdLst/>
              <a:ahLst/>
              <a:cxnLst/>
              <a:rect l="l" t="t" r="r" b="b"/>
              <a:pathLst>
                <a:path w="1626" h="1082" extrusionOk="0">
                  <a:moveTo>
                    <a:pt x="1514" y="1"/>
                  </a:moveTo>
                  <a:cubicBezTo>
                    <a:pt x="865" y="113"/>
                    <a:pt x="329" y="433"/>
                    <a:pt x="0" y="866"/>
                  </a:cubicBezTo>
                  <a:lnTo>
                    <a:pt x="0" y="1082"/>
                  </a:lnTo>
                  <a:cubicBezTo>
                    <a:pt x="113" y="1082"/>
                    <a:pt x="113" y="1082"/>
                    <a:pt x="113" y="978"/>
                  </a:cubicBezTo>
                  <a:cubicBezTo>
                    <a:pt x="433" y="649"/>
                    <a:pt x="977" y="330"/>
                    <a:pt x="1514" y="217"/>
                  </a:cubicBezTo>
                  <a:cubicBezTo>
                    <a:pt x="1626" y="217"/>
                    <a:pt x="1626" y="1"/>
                    <a:pt x="1514" y="1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3"/>
            <p:cNvSpPr/>
            <p:nvPr/>
          </p:nvSpPr>
          <p:spPr>
            <a:xfrm>
              <a:off x="6375625" y="1635175"/>
              <a:ext cx="2850" cy="5450"/>
            </a:xfrm>
            <a:custGeom>
              <a:avLst/>
              <a:gdLst/>
              <a:ahLst/>
              <a:cxnLst/>
              <a:rect l="l" t="t" r="r" b="b"/>
              <a:pathLst>
                <a:path w="114" h="218" extrusionOk="0">
                  <a:moveTo>
                    <a:pt x="113" y="1"/>
                  </a:moveTo>
                  <a:cubicBezTo>
                    <a:pt x="113" y="1"/>
                    <a:pt x="113" y="105"/>
                    <a:pt x="1" y="105"/>
                  </a:cubicBezTo>
                  <a:lnTo>
                    <a:pt x="1" y="217"/>
                  </a:lnTo>
                  <a:lnTo>
                    <a:pt x="113" y="217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3"/>
            <p:cNvSpPr/>
            <p:nvPr/>
          </p:nvSpPr>
          <p:spPr>
            <a:xfrm>
              <a:off x="6378450" y="1621575"/>
              <a:ext cx="29625" cy="19050"/>
            </a:xfrm>
            <a:custGeom>
              <a:avLst/>
              <a:gdLst/>
              <a:ahLst/>
              <a:cxnLst/>
              <a:rect l="l" t="t" r="r" b="b"/>
              <a:pathLst>
                <a:path w="1185" h="762" extrusionOk="0">
                  <a:moveTo>
                    <a:pt x="1081" y="0"/>
                  </a:moveTo>
                  <a:cubicBezTo>
                    <a:pt x="649" y="113"/>
                    <a:pt x="320" y="329"/>
                    <a:pt x="0" y="545"/>
                  </a:cubicBezTo>
                  <a:lnTo>
                    <a:pt x="0" y="761"/>
                  </a:lnTo>
                  <a:cubicBezTo>
                    <a:pt x="320" y="545"/>
                    <a:pt x="752" y="329"/>
                    <a:pt x="1081" y="216"/>
                  </a:cubicBezTo>
                  <a:lnTo>
                    <a:pt x="1185" y="113"/>
                  </a:lnTo>
                  <a:lnTo>
                    <a:pt x="1081" y="0"/>
                  </a:ln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3"/>
            <p:cNvSpPr/>
            <p:nvPr/>
          </p:nvSpPr>
          <p:spPr>
            <a:xfrm>
              <a:off x="5946125" y="1202850"/>
              <a:ext cx="372900" cy="351300"/>
            </a:xfrm>
            <a:custGeom>
              <a:avLst/>
              <a:gdLst/>
              <a:ahLst/>
              <a:cxnLst/>
              <a:rect l="l" t="t" r="r" b="b"/>
              <a:pathLst>
                <a:path w="14916" h="14052" extrusionOk="0">
                  <a:moveTo>
                    <a:pt x="7566" y="1"/>
                  </a:moveTo>
                  <a:cubicBezTo>
                    <a:pt x="5724" y="1834"/>
                    <a:pt x="3995" y="3779"/>
                    <a:pt x="2378" y="5725"/>
                  </a:cubicBezTo>
                  <a:cubicBezTo>
                    <a:pt x="1617" y="6702"/>
                    <a:pt x="752" y="7670"/>
                    <a:pt x="0" y="8647"/>
                  </a:cubicBezTo>
                  <a:cubicBezTo>
                    <a:pt x="1833" y="11561"/>
                    <a:pt x="4859" y="13619"/>
                    <a:pt x="8214" y="14051"/>
                  </a:cubicBezTo>
                  <a:cubicBezTo>
                    <a:pt x="10263" y="12538"/>
                    <a:pt x="11889" y="10593"/>
                    <a:pt x="12970" y="8215"/>
                  </a:cubicBezTo>
                  <a:cubicBezTo>
                    <a:pt x="14051" y="5941"/>
                    <a:pt x="14699" y="3459"/>
                    <a:pt x="14915" y="969"/>
                  </a:cubicBezTo>
                  <a:lnTo>
                    <a:pt x="14915" y="969"/>
                  </a:lnTo>
                  <a:cubicBezTo>
                    <a:pt x="14290" y="1083"/>
                    <a:pt x="13641" y="1137"/>
                    <a:pt x="12984" y="1137"/>
                  </a:cubicBezTo>
                  <a:cubicBezTo>
                    <a:pt x="11144" y="1137"/>
                    <a:pt x="9235" y="714"/>
                    <a:pt x="7566" y="1"/>
                  </a:cubicBezTo>
                  <a:close/>
                </a:path>
              </a:pathLst>
            </a:custGeom>
            <a:solidFill>
              <a:srgbClr val="D3ED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3"/>
            <p:cNvSpPr/>
            <p:nvPr/>
          </p:nvSpPr>
          <p:spPr>
            <a:xfrm>
              <a:off x="6245925" y="1251500"/>
              <a:ext cx="37850" cy="67450"/>
            </a:xfrm>
            <a:custGeom>
              <a:avLst/>
              <a:gdLst/>
              <a:ahLst/>
              <a:cxnLst/>
              <a:rect l="l" t="t" r="r" b="b"/>
              <a:pathLst>
                <a:path w="1514" h="2698" extrusionOk="0">
                  <a:moveTo>
                    <a:pt x="217" y="0"/>
                  </a:moveTo>
                  <a:cubicBezTo>
                    <a:pt x="1" y="969"/>
                    <a:pt x="433" y="2049"/>
                    <a:pt x="1298" y="2698"/>
                  </a:cubicBezTo>
                  <a:lnTo>
                    <a:pt x="1410" y="2698"/>
                  </a:lnTo>
                  <a:cubicBezTo>
                    <a:pt x="1410" y="2698"/>
                    <a:pt x="1514" y="2594"/>
                    <a:pt x="1410" y="2594"/>
                  </a:cubicBezTo>
                  <a:cubicBezTo>
                    <a:pt x="649" y="1946"/>
                    <a:pt x="217" y="969"/>
                    <a:pt x="433" y="0"/>
                  </a:cubicBezTo>
                  <a:close/>
                </a:path>
              </a:pathLst>
            </a:custGeom>
            <a:solidFill>
              <a:srgbClr val="AFDC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3"/>
            <p:cNvSpPr/>
            <p:nvPr/>
          </p:nvSpPr>
          <p:spPr>
            <a:xfrm>
              <a:off x="6151475" y="1332550"/>
              <a:ext cx="126900" cy="197175"/>
            </a:xfrm>
            <a:custGeom>
              <a:avLst/>
              <a:gdLst/>
              <a:ahLst/>
              <a:cxnLst/>
              <a:rect l="l" t="t" r="r" b="b"/>
              <a:pathLst>
                <a:path w="5076" h="7887" extrusionOk="0">
                  <a:moveTo>
                    <a:pt x="4860" y="1"/>
                  </a:moveTo>
                  <a:cubicBezTo>
                    <a:pt x="3995" y="2266"/>
                    <a:pt x="2810" y="4324"/>
                    <a:pt x="1401" y="6269"/>
                  </a:cubicBezTo>
                  <a:cubicBezTo>
                    <a:pt x="969" y="6702"/>
                    <a:pt x="536" y="7238"/>
                    <a:pt x="0" y="7783"/>
                  </a:cubicBezTo>
                  <a:cubicBezTo>
                    <a:pt x="0" y="7783"/>
                    <a:pt x="0" y="7886"/>
                    <a:pt x="104" y="7886"/>
                  </a:cubicBezTo>
                  <a:lnTo>
                    <a:pt x="216" y="7886"/>
                  </a:lnTo>
                  <a:cubicBezTo>
                    <a:pt x="1833" y="6157"/>
                    <a:pt x="3243" y="4108"/>
                    <a:pt x="4211" y="1946"/>
                  </a:cubicBezTo>
                  <a:cubicBezTo>
                    <a:pt x="4540" y="1298"/>
                    <a:pt x="4860" y="753"/>
                    <a:pt x="5076" y="104"/>
                  </a:cubicBezTo>
                  <a:cubicBezTo>
                    <a:pt x="5076" y="1"/>
                    <a:pt x="5076" y="1"/>
                    <a:pt x="4972" y="1"/>
                  </a:cubicBezTo>
                  <a:close/>
                </a:path>
              </a:pathLst>
            </a:custGeom>
            <a:solidFill>
              <a:srgbClr val="AFDC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3"/>
            <p:cNvSpPr/>
            <p:nvPr/>
          </p:nvSpPr>
          <p:spPr>
            <a:xfrm>
              <a:off x="5959525" y="1410800"/>
              <a:ext cx="178350" cy="121725"/>
            </a:xfrm>
            <a:custGeom>
              <a:avLst/>
              <a:gdLst/>
              <a:ahLst/>
              <a:cxnLst/>
              <a:rect l="l" t="t" r="r" b="b"/>
              <a:pathLst>
                <a:path w="7134" h="4869" extrusionOk="0">
                  <a:moveTo>
                    <a:pt x="216" y="1"/>
                  </a:moveTo>
                  <a:cubicBezTo>
                    <a:pt x="112" y="1"/>
                    <a:pt x="0" y="113"/>
                    <a:pt x="112" y="217"/>
                  </a:cubicBezTo>
                  <a:cubicBezTo>
                    <a:pt x="1626" y="1730"/>
                    <a:pt x="3355" y="3027"/>
                    <a:pt x="5300" y="4108"/>
                  </a:cubicBezTo>
                  <a:cubicBezTo>
                    <a:pt x="5837" y="4324"/>
                    <a:pt x="6381" y="4653"/>
                    <a:pt x="6917" y="4869"/>
                  </a:cubicBezTo>
                  <a:lnTo>
                    <a:pt x="7030" y="4869"/>
                  </a:lnTo>
                  <a:cubicBezTo>
                    <a:pt x="7030" y="4869"/>
                    <a:pt x="7134" y="4756"/>
                    <a:pt x="7030" y="4756"/>
                  </a:cubicBezTo>
                  <a:cubicBezTo>
                    <a:pt x="5084" y="3892"/>
                    <a:pt x="3243" y="2707"/>
                    <a:pt x="1626" y="1298"/>
                  </a:cubicBezTo>
                  <a:cubicBezTo>
                    <a:pt x="1081" y="978"/>
                    <a:pt x="649" y="545"/>
                    <a:pt x="216" y="113"/>
                  </a:cubicBezTo>
                  <a:lnTo>
                    <a:pt x="216" y="1"/>
                  </a:lnTo>
                  <a:close/>
                </a:path>
              </a:pathLst>
            </a:custGeom>
            <a:solidFill>
              <a:srgbClr val="AFDC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3"/>
            <p:cNvSpPr/>
            <p:nvPr/>
          </p:nvSpPr>
          <p:spPr>
            <a:xfrm>
              <a:off x="5787266" y="1442376"/>
              <a:ext cx="321450" cy="278450"/>
            </a:xfrm>
            <a:custGeom>
              <a:avLst/>
              <a:gdLst/>
              <a:ahLst/>
              <a:cxnLst/>
              <a:rect l="l" t="t" r="r" b="b"/>
              <a:pathLst>
                <a:path w="12858" h="11138" extrusionOk="0">
                  <a:moveTo>
                    <a:pt x="7021" y="1"/>
                  </a:moveTo>
                  <a:cubicBezTo>
                    <a:pt x="4756" y="3243"/>
                    <a:pt x="2482" y="6382"/>
                    <a:pt x="0" y="9512"/>
                  </a:cubicBezTo>
                  <a:cubicBezTo>
                    <a:pt x="320" y="10057"/>
                    <a:pt x="649" y="10593"/>
                    <a:pt x="1081" y="11138"/>
                  </a:cubicBezTo>
                  <a:cubicBezTo>
                    <a:pt x="5076" y="8976"/>
                    <a:pt x="9295" y="6918"/>
                    <a:pt x="12858" y="4108"/>
                  </a:cubicBezTo>
                  <a:cubicBezTo>
                    <a:pt x="10480" y="3459"/>
                    <a:pt x="8534" y="1946"/>
                    <a:pt x="7021" y="1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3"/>
            <p:cNvSpPr/>
            <p:nvPr/>
          </p:nvSpPr>
          <p:spPr>
            <a:xfrm>
              <a:off x="5646075" y="1594550"/>
              <a:ext cx="178350" cy="168900"/>
            </a:xfrm>
            <a:custGeom>
              <a:avLst/>
              <a:gdLst/>
              <a:ahLst/>
              <a:cxnLst/>
              <a:rect l="l" t="t" r="r" b="b"/>
              <a:pathLst>
                <a:path w="7134" h="6756" extrusionOk="0">
                  <a:moveTo>
                    <a:pt x="433" y="0"/>
                  </a:moveTo>
                  <a:cubicBezTo>
                    <a:pt x="113" y="0"/>
                    <a:pt x="1" y="216"/>
                    <a:pt x="1" y="433"/>
                  </a:cubicBezTo>
                  <a:cubicBezTo>
                    <a:pt x="761" y="2491"/>
                    <a:pt x="1842" y="4436"/>
                    <a:pt x="3027" y="6269"/>
                  </a:cubicBezTo>
                  <a:lnTo>
                    <a:pt x="3355" y="6598"/>
                  </a:lnTo>
                  <a:cubicBezTo>
                    <a:pt x="3505" y="6709"/>
                    <a:pt x="3681" y="6755"/>
                    <a:pt x="3865" y="6755"/>
                  </a:cubicBezTo>
                  <a:cubicBezTo>
                    <a:pt x="4212" y="6755"/>
                    <a:pt x="4586" y="6590"/>
                    <a:pt x="4869" y="6382"/>
                  </a:cubicBezTo>
                  <a:cubicBezTo>
                    <a:pt x="5621" y="5949"/>
                    <a:pt x="6269" y="5404"/>
                    <a:pt x="6918" y="4972"/>
                  </a:cubicBezTo>
                  <a:lnTo>
                    <a:pt x="7134" y="4756"/>
                  </a:lnTo>
                  <a:cubicBezTo>
                    <a:pt x="7134" y="4652"/>
                    <a:pt x="7030" y="4540"/>
                    <a:pt x="7030" y="4540"/>
                  </a:cubicBezTo>
                  <a:cubicBezTo>
                    <a:pt x="6382" y="3355"/>
                    <a:pt x="5188" y="2378"/>
                    <a:pt x="4004" y="1626"/>
                  </a:cubicBezTo>
                  <a:cubicBezTo>
                    <a:pt x="2923" y="865"/>
                    <a:pt x="1730" y="329"/>
                    <a:pt x="433" y="0"/>
                  </a:cubicBez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3"/>
            <p:cNvSpPr/>
            <p:nvPr/>
          </p:nvSpPr>
          <p:spPr>
            <a:xfrm>
              <a:off x="5648875" y="1610750"/>
              <a:ext cx="67475" cy="129725"/>
            </a:xfrm>
            <a:custGeom>
              <a:avLst/>
              <a:gdLst/>
              <a:ahLst/>
              <a:cxnLst/>
              <a:rect l="l" t="t" r="r" b="b"/>
              <a:pathLst>
                <a:path w="2699" h="5189" extrusionOk="0">
                  <a:moveTo>
                    <a:pt x="1" y="1"/>
                  </a:moveTo>
                  <a:cubicBezTo>
                    <a:pt x="1" y="217"/>
                    <a:pt x="105" y="433"/>
                    <a:pt x="217" y="546"/>
                  </a:cubicBezTo>
                  <a:lnTo>
                    <a:pt x="866" y="2162"/>
                  </a:lnTo>
                  <a:cubicBezTo>
                    <a:pt x="1402" y="3243"/>
                    <a:pt x="1946" y="4324"/>
                    <a:pt x="2699" y="5189"/>
                  </a:cubicBezTo>
                  <a:cubicBezTo>
                    <a:pt x="1618" y="3572"/>
                    <a:pt x="753" y="1843"/>
                    <a:pt x="1" y="1"/>
                  </a:cubicBez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3"/>
            <p:cNvSpPr/>
            <p:nvPr/>
          </p:nvSpPr>
          <p:spPr>
            <a:xfrm>
              <a:off x="5648875" y="1605350"/>
              <a:ext cx="105300" cy="151350"/>
            </a:xfrm>
            <a:custGeom>
              <a:avLst/>
              <a:gdLst/>
              <a:ahLst/>
              <a:cxnLst/>
              <a:rect l="l" t="t" r="r" b="b"/>
              <a:pathLst>
                <a:path w="4212" h="6054" extrusionOk="0">
                  <a:moveTo>
                    <a:pt x="105" y="1"/>
                  </a:moveTo>
                  <a:cubicBezTo>
                    <a:pt x="1" y="113"/>
                    <a:pt x="1" y="113"/>
                    <a:pt x="1" y="217"/>
                  </a:cubicBezTo>
                  <a:cubicBezTo>
                    <a:pt x="753" y="2059"/>
                    <a:pt x="1618" y="3788"/>
                    <a:pt x="2699" y="5405"/>
                  </a:cubicBezTo>
                  <a:lnTo>
                    <a:pt x="2699" y="5517"/>
                  </a:lnTo>
                  <a:cubicBezTo>
                    <a:pt x="2915" y="5733"/>
                    <a:pt x="3027" y="5950"/>
                    <a:pt x="3243" y="5950"/>
                  </a:cubicBezTo>
                  <a:cubicBezTo>
                    <a:pt x="3347" y="6053"/>
                    <a:pt x="3460" y="6053"/>
                    <a:pt x="3563" y="6053"/>
                  </a:cubicBezTo>
                  <a:cubicBezTo>
                    <a:pt x="3780" y="6053"/>
                    <a:pt x="3892" y="5950"/>
                    <a:pt x="3996" y="5837"/>
                  </a:cubicBezTo>
                  <a:cubicBezTo>
                    <a:pt x="4212" y="5621"/>
                    <a:pt x="4108" y="5301"/>
                    <a:pt x="3996" y="5085"/>
                  </a:cubicBezTo>
                  <a:cubicBezTo>
                    <a:pt x="3027" y="3356"/>
                    <a:pt x="1834" y="1730"/>
                    <a:pt x="649" y="217"/>
                  </a:cubicBezTo>
                  <a:cubicBezTo>
                    <a:pt x="537" y="113"/>
                    <a:pt x="433" y="1"/>
                    <a:pt x="217" y="1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3"/>
            <p:cNvSpPr/>
            <p:nvPr/>
          </p:nvSpPr>
          <p:spPr>
            <a:xfrm>
              <a:off x="5670500" y="1605350"/>
              <a:ext cx="102700" cy="129725"/>
            </a:xfrm>
            <a:custGeom>
              <a:avLst/>
              <a:gdLst/>
              <a:ahLst/>
              <a:cxnLst/>
              <a:rect l="l" t="t" r="r" b="b"/>
              <a:pathLst>
                <a:path w="4108" h="5189" extrusionOk="0">
                  <a:moveTo>
                    <a:pt x="104" y="1"/>
                  </a:moveTo>
                  <a:cubicBezTo>
                    <a:pt x="1" y="1"/>
                    <a:pt x="1" y="113"/>
                    <a:pt x="1" y="217"/>
                  </a:cubicBezTo>
                  <a:cubicBezTo>
                    <a:pt x="1401" y="1730"/>
                    <a:pt x="2698" y="3356"/>
                    <a:pt x="3892" y="5085"/>
                  </a:cubicBezTo>
                  <a:lnTo>
                    <a:pt x="3995" y="5189"/>
                  </a:lnTo>
                  <a:cubicBezTo>
                    <a:pt x="3995" y="5189"/>
                    <a:pt x="4108" y="5085"/>
                    <a:pt x="4108" y="4972"/>
                  </a:cubicBezTo>
                  <a:cubicBezTo>
                    <a:pt x="2811" y="3356"/>
                    <a:pt x="1514" y="1626"/>
                    <a:pt x="217" y="1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3"/>
            <p:cNvSpPr/>
            <p:nvPr/>
          </p:nvSpPr>
          <p:spPr>
            <a:xfrm>
              <a:off x="5737950" y="1626975"/>
              <a:ext cx="2825" cy="2825"/>
            </a:xfrm>
            <a:custGeom>
              <a:avLst/>
              <a:gdLst/>
              <a:ahLst/>
              <a:cxnLst/>
              <a:rect l="l" t="t" r="r" b="b"/>
              <a:pathLst>
                <a:path w="113" h="113" extrusionOk="0">
                  <a:moveTo>
                    <a:pt x="0" y="0"/>
                  </a:moveTo>
                  <a:cubicBezTo>
                    <a:pt x="0" y="113"/>
                    <a:pt x="113" y="113"/>
                    <a:pt x="113" y="113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33"/>
            <p:cNvSpPr/>
            <p:nvPr/>
          </p:nvSpPr>
          <p:spPr>
            <a:xfrm>
              <a:off x="5729950" y="1626975"/>
              <a:ext cx="13425" cy="29850"/>
            </a:xfrm>
            <a:custGeom>
              <a:avLst/>
              <a:gdLst/>
              <a:ahLst/>
              <a:cxnLst/>
              <a:rect l="l" t="t" r="r" b="b"/>
              <a:pathLst>
                <a:path w="537" h="1194" extrusionOk="0">
                  <a:moveTo>
                    <a:pt x="320" y="0"/>
                  </a:moveTo>
                  <a:lnTo>
                    <a:pt x="320" y="113"/>
                  </a:lnTo>
                  <a:cubicBezTo>
                    <a:pt x="320" y="433"/>
                    <a:pt x="217" y="761"/>
                    <a:pt x="0" y="977"/>
                  </a:cubicBezTo>
                  <a:cubicBezTo>
                    <a:pt x="0" y="1081"/>
                    <a:pt x="104" y="1194"/>
                    <a:pt x="104" y="1194"/>
                  </a:cubicBezTo>
                  <a:cubicBezTo>
                    <a:pt x="104" y="1194"/>
                    <a:pt x="217" y="1194"/>
                    <a:pt x="217" y="1081"/>
                  </a:cubicBezTo>
                  <a:cubicBezTo>
                    <a:pt x="433" y="865"/>
                    <a:pt x="537" y="545"/>
                    <a:pt x="433" y="113"/>
                  </a:cubicBezTo>
                  <a:cubicBezTo>
                    <a:pt x="433" y="113"/>
                    <a:pt x="320" y="113"/>
                    <a:pt x="320" y="0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3"/>
            <p:cNvSpPr/>
            <p:nvPr/>
          </p:nvSpPr>
          <p:spPr>
            <a:xfrm>
              <a:off x="5759575" y="1643175"/>
              <a:ext cx="5425" cy="2850"/>
            </a:xfrm>
            <a:custGeom>
              <a:avLst/>
              <a:gdLst/>
              <a:ahLst/>
              <a:cxnLst/>
              <a:rect l="l" t="t" r="r" b="b"/>
              <a:pathLst>
                <a:path w="217" h="114" extrusionOk="0">
                  <a:moveTo>
                    <a:pt x="0" y="1"/>
                  </a:moveTo>
                  <a:cubicBezTo>
                    <a:pt x="112" y="113"/>
                    <a:pt x="112" y="113"/>
                    <a:pt x="216" y="113"/>
                  </a:cubicBezTo>
                  <a:cubicBezTo>
                    <a:pt x="216" y="1"/>
                    <a:pt x="112" y="1"/>
                    <a:pt x="112" y="1"/>
                  </a:cubicBez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3"/>
            <p:cNvSpPr/>
            <p:nvPr/>
          </p:nvSpPr>
          <p:spPr>
            <a:xfrm>
              <a:off x="5748750" y="1643175"/>
              <a:ext cx="16250" cy="27050"/>
            </a:xfrm>
            <a:custGeom>
              <a:avLst/>
              <a:gdLst/>
              <a:ahLst/>
              <a:cxnLst/>
              <a:rect l="l" t="t" r="r" b="b"/>
              <a:pathLst>
                <a:path w="650" h="1082" extrusionOk="0">
                  <a:moveTo>
                    <a:pt x="433" y="1"/>
                  </a:moveTo>
                  <a:lnTo>
                    <a:pt x="433" y="113"/>
                  </a:lnTo>
                  <a:cubicBezTo>
                    <a:pt x="329" y="433"/>
                    <a:pt x="217" y="649"/>
                    <a:pt x="1" y="978"/>
                  </a:cubicBezTo>
                  <a:cubicBezTo>
                    <a:pt x="1" y="978"/>
                    <a:pt x="1" y="1082"/>
                    <a:pt x="113" y="1082"/>
                  </a:cubicBezTo>
                  <a:lnTo>
                    <a:pt x="217" y="1082"/>
                  </a:lnTo>
                  <a:cubicBezTo>
                    <a:pt x="433" y="762"/>
                    <a:pt x="545" y="433"/>
                    <a:pt x="649" y="113"/>
                  </a:cubicBezTo>
                  <a:cubicBezTo>
                    <a:pt x="545" y="113"/>
                    <a:pt x="545" y="113"/>
                    <a:pt x="433" y="1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3"/>
            <p:cNvSpPr/>
            <p:nvPr/>
          </p:nvSpPr>
          <p:spPr>
            <a:xfrm>
              <a:off x="5713725" y="1613575"/>
              <a:ext cx="2625" cy="2600"/>
            </a:xfrm>
            <a:custGeom>
              <a:avLst/>
              <a:gdLst/>
              <a:ahLst/>
              <a:cxnLst/>
              <a:rect l="l" t="t" r="r" b="b"/>
              <a:pathLst>
                <a:path w="105" h="104" extrusionOk="0">
                  <a:moveTo>
                    <a:pt x="1" y="0"/>
                  </a:moveTo>
                  <a:cubicBezTo>
                    <a:pt x="1" y="104"/>
                    <a:pt x="105" y="104"/>
                    <a:pt x="105" y="104"/>
                  </a:cubicBezTo>
                  <a:cubicBezTo>
                    <a:pt x="105" y="104"/>
                    <a:pt x="105" y="0"/>
                    <a:pt x="1" y="0"/>
                  </a:cubicBezTo>
                  <a:close/>
                </a:path>
              </a:pathLst>
            </a:custGeom>
            <a:solidFill>
              <a:srgbClr val="8489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3"/>
            <p:cNvSpPr/>
            <p:nvPr/>
          </p:nvSpPr>
          <p:spPr>
            <a:xfrm>
              <a:off x="5708325" y="1613575"/>
              <a:ext cx="8025" cy="16225"/>
            </a:xfrm>
            <a:custGeom>
              <a:avLst/>
              <a:gdLst/>
              <a:ahLst/>
              <a:cxnLst/>
              <a:rect l="l" t="t" r="r" b="b"/>
              <a:pathLst>
                <a:path w="321" h="649" extrusionOk="0">
                  <a:moveTo>
                    <a:pt x="217" y="0"/>
                  </a:moveTo>
                  <a:cubicBezTo>
                    <a:pt x="217" y="104"/>
                    <a:pt x="105" y="104"/>
                    <a:pt x="105" y="104"/>
                  </a:cubicBezTo>
                  <a:lnTo>
                    <a:pt x="105" y="216"/>
                  </a:lnTo>
                  <a:lnTo>
                    <a:pt x="105" y="320"/>
                  </a:lnTo>
                  <a:lnTo>
                    <a:pt x="105" y="433"/>
                  </a:lnTo>
                  <a:cubicBezTo>
                    <a:pt x="105" y="433"/>
                    <a:pt x="105" y="536"/>
                    <a:pt x="1" y="536"/>
                  </a:cubicBezTo>
                  <a:cubicBezTo>
                    <a:pt x="1" y="536"/>
                    <a:pt x="1" y="649"/>
                    <a:pt x="105" y="649"/>
                  </a:cubicBezTo>
                  <a:lnTo>
                    <a:pt x="217" y="649"/>
                  </a:lnTo>
                  <a:cubicBezTo>
                    <a:pt x="321" y="536"/>
                    <a:pt x="321" y="320"/>
                    <a:pt x="321" y="104"/>
                  </a:cubicBezTo>
                  <a:cubicBezTo>
                    <a:pt x="321" y="104"/>
                    <a:pt x="217" y="104"/>
                    <a:pt x="217" y="0"/>
                  </a:cubicBezTo>
                  <a:close/>
                </a:path>
              </a:pathLst>
            </a:custGeom>
            <a:solidFill>
              <a:srgbClr val="444AD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33"/>
            <p:cNvSpPr/>
            <p:nvPr/>
          </p:nvSpPr>
          <p:spPr>
            <a:xfrm>
              <a:off x="6205500" y="716950"/>
              <a:ext cx="164750" cy="162275"/>
            </a:xfrm>
            <a:custGeom>
              <a:avLst/>
              <a:gdLst/>
              <a:ahLst/>
              <a:cxnLst/>
              <a:rect l="l" t="t" r="r" b="b"/>
              <a:pathLst>
                <a:path w="6590" h="6491" extrusionOk="0">
                  <a:moveTo>
                    <a:pt x="3518" y="0"/>
                  </a:moveTo>
                  <a:cubicBezTo>
                    <a:pt x="2986" y="0"/>
                    <a:pt x="2449" y="116"/>
                    <a:pt x="1946" y="302"/>
                  </a:cubicBezTo>
                  <a:cubicBezTo>
                    <a:pt x="1082" y="734"/>
                    <a:pt x="433" y="1599"/>
                    <a:pt x="217" y="2576"/>
                  </a:cubicBezTo>
                  <a:cubicBezTo>
                    <a:pt x="105" y="2680"/>
                    <a:pt x="105" y="2896"/>
                    <a:pt x="105" y="3008"/>
                  </a:cubicBezTo>
                  <a:cubicBezTo>
                    <a:pt x="1" y="3544"/>
                    <a:pt x="105" y="4089"/>
                    <a:pt x="321" y="4625"/>
                  </a:cubicBezTo>
                  <a:cubicBezTo>
                    <a:pt x="433" y="4954"/>
                    <a:pt x="649" y="5274"/>
                    <a:pt x="866" y="5490"/>
                  </a:cubicBezTo>
                  <a:cubicBezTo>
                    <a:pt x="1477" y="6164"/>
                    <a:pt x="2328" y="6491"/>
                    <a:pt x="3169" y="6491"/>
                  </a:cubicBezTo>
                  <a:cubicBezTo>
                    <a:pt x="3815" y="6491"/>
                    <a:pt x="4454" y="6298"/>
                    <a:pt x="4973" y="5922"/>
                  </a:cubicBezTo>
                  <a:cubicBezTo>
                    <a:pt x="5725" y="5490"/>
                    <a:pt x="6270" y="4738"/>
                    <a:pt x="6486" y="3873"/>
                  </a:cubicBezTo>
                  <a:cubicBezTo>
                    <a:pt x="6590" y="3224"/>
                    <a:pt x="6590" y="2360"/>
                    <a:pt x="6270" y="1711"/>
                  </a:cubicBezTo>
                  <a:cubicBezTo>
                    <a:pt x="5941" y="1063"/>
                    <a:pt x="5293" y="414"/>
                    <a:pt x="4644" y="198"/>
                  </a:cubicBezTo>
                  <a:cubicBezTo>
                    <a:pt x="4282" y="60"/>
                    <a:pt x="3901" y="0"/>
                    <a:pt x="3518" y="0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3"/>
            <p:cNvSpPr/>
            <p:nvPr/>
          </p:nvSpPr>
          <p:spPr>
            <a:xfrm>
              <a:off x="6213500" y="660575"/>
              <a:ext cx="178375" cy="163325"/>
            </a:xfrm>
            <a:custGeom>
              <a:avLst/>
              <a:gdLst/>
              <a:ahLst/>
              <a:cxnLst/>
              <a:rect l="l" t="t" r="r" b="b"/>
              <a:pathLst>
                <a:path w="7135" h="6533" extrusionOk="0">
                  <a:moveTo>
                    <a:pt x="2425" y="1"/>
                  </a:moveTo>
                  <a:cubicBezTo>
                    <a:pt x="2223" y="1"/>
                    <a:pt x="2024" y="28"/>
                    <a:pt x="1843" y="75"/>
                  </a:cubicBezTo>
                  <a:cubicBezTo>
                    <a:pt x="1410" y="291"/>
                    <a:pt x="1082" y="611"/>
                    <a:pt x="978" y="1044"/>
                  </a:cubicBezTo>
                  <a:cubicBezTo>
                    <a:pt x="978" y="1372"/>
                    <a:pt x="978" y="1692"/>
                    <a:pt x="1082" y="1908"/>
                  </a:cubicBezTo>
                  <a:cubicBezTo>
                    <a:pt x="762" y="1908"/>
                    <a:pt x="433" y="2124"/>
                    <a:pt x="329" y="2341"/>
                  </a:cubicBezTo>
                  <a:cubicBezTo>
                    <a:pt x="113" y="2669"/>
                    <a:pt x="1" y="3102"/>
                    <a:pt x="113" y="3534"/>
                  </a:cubicBezTo>
                  <a:cubicBezTo>
                    <a:pt x="329" y="4070"/>
                    <a:pt x="978" y="4502"/>
                    <a:pt x="1626" y="4718"/>
                  </a:cubicBezTo>
                  <a:cubicBezTo>
                    <a:pt x="2162" y="4935"/>
                    <a:pt x="2707" y="5047"/>
                    <a:pt x="3356" y="5047"/>
                  </a:cubicBezTo>
                  <a:cubicBezTo>
                    <a:pt x="3572" y="5047"/>
                    <a:pt x="3892" y="5047"/>
                    <a:pt x="4220" y="4935"/>
                  </a:cubicBezTo>
                  <a:cubicBezTo>
                    <a:pt x="4481" y="4850"/>
                    <a:pt x="4673" y="4691"/>
                    <a:pt x="4912" y="4691"/>
                  </a:cubicBezTo>
                  <a:cubicBezTo>
                    <a:pt x="4967" y="4691"/>
                    <a:pt x="5024" y="4699"/>
                    <a:pt x="5085" y="4718"/>
                  </a:cubicBezTo>
                  <a:cubicBezTo>
                    <a:pt x="5301" y="4718"/>
                    <a:pt x="5405" y="4831"/>
                    <a:pt x="5405" y="5047"/>
                  </a:cubicBezTo>
                  <a:cubicBezTo>
                    <a:pt x="5517" y="5479"/>
                    <a:pt x="5517" y="5912"/>
                    <a:pt x="5734" y="6344"/>
                  </a:cubicBezTo>
                  <a:cubicBezTo>
                    <a:pt x="5734" y="6344"/>
                    <a:pt x="5734" y="6448"/>
                    <a:pt x="5837" y="6448"/>
                  </a:cubicBezTo>
                  <a:cubicBezTo>
                    <a:pt x="5837" y="6504"/>
                    <a:pt x="5865" y="6532"/>
                    <a:pt x="5906" y="6532"/>
                  </a:cubicBezTo>
                  <a:cubicBezTo>
                    <a:pt x="5948" y="6532"/>
                    <a:pt x="6002" y="6504"/>
                    <a:pt x="6053" y="6448"/>
                  </a:cubicBezTo>
                  <a:cubicBezTo>
                    <a:pt x="6918" y="5583"/>
                    <a:pt x="7134" y="3750"/>
                    <a:pt x="6598" y="2557"/>
                  </a:cubicBezTo>
                  <a:cubicBezTo>
                    <a:pt x="6382" y="2237"/>
                    <a:pt x="6166" y="2021"/>
                    <a:pt x="5837" y="1805"/>
                  </a:cubicBezTo>
                  <a:cubicBezTo>
                    <a:pt x="5517" y="1692"/>
                    <a:pt x="5085" y="1692"/>
                    <a:pt x="4756" y="1476"/>
                  </a:cubicBezTo>
                  <a:cubicBezTo>
                    <a:pt x="4220" y="1044"/>
                    <a:pt x="3892" y="508"/>
                    <a:pt x="3243" y="179"/>
                  </a:cubicBezTo>
                  <a:cubicBezTo>
                    <a:pt x="2992" y="53"/>
                    <a:pt x="2706" y="1"/>
                    <a:pt x="2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3"/>
            <p:cNvSpPr/>
            <p:nvPr/>
          </p:nvSpPr>
          <p:spPr>
            <a:xfrm>
              <a:off x="6343200" y="801850"/>
              <a:ext cx="43275" cy="46950"/>
            </a:xfrm>
            <a:custGeom>
              <a:avLst/>
              <a:gdLst/>
              <a:ahLst/>
              <a:cxnLst/>
              <a:rect l="l" t="t" r="r" b="b"/>
              <a:pathLst>
                <a:path w="1731" h="1878" extrusionOk="0">
                  <a:moveTo>
                    <a:pt x="1150" y="0"/>
                  </a:moveTo>
                  <a:cubicBezTo>
                    <a:pt x="1094" y="0"/>
                    <a:pt x="1036" y="14"/>
                    <a:pt x="978" y="45"/>
                  </a:cubicBezTo>
                  <a:lnTo>
                    <a:pt x="865" y="45"/>
                  </a:lnTo>
                  <a:cubicBezTo>
                    <a:pt x="649" y="45"/>
                    <a:pt x="433" y="261"/>
                    <a:pt x="329" y="364"/>
                  </a:cubicBezTo>
                  <a:cubicBezTo>
                    <a:pt x="1" y="797"/>
                    <a:pt x="1" y="1445"/>
                    <a:pt x="433" y="1774"/>
                  </a:cubicBezTo>
                  <a:cubicBezTo>
                    <a:pt x="546" y="1878"/>
                    <a:pt x="865" y="1878"/>
                    <a:pt x="1082" y="1878"/>
                  </a:cubicBezTo>
                  <a:lnTo>
                    <a:pt x="1410" y="1558"/>
                  </a:lnTo>
                  <a:cubicBezTo>
                    <a:pt x="1626" y="1229"/>
                    <a:pt x="1730" y="1013"/>
                    <a:pt x="1626" y="693"/>
                  </a:cubicBezTo>
                  <a:cubicBezTo>
                    <a:pt x="1626" y="477"/>
                    <a:pt x="1626" y="364"/>
                    <a:pt x="1514" y="261"/>
                  </a:cubicBezTo>
                  <a:cubicBezTo>
                    <a:pt x="1438" y="103"/>
                    <a:pt x="1302" y="0"/>
                    <a:pt x="1150" y="0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33"/>
            <p:cNvSpPr/>
            <p:nvPr/>
          </p:nvSpPr>
          <p:spPr>
            <a:xfrm>
              <a:off x="6240525" y="783925"/>
              <a:ext cx="8250" cy="9300"/>
            </a:xfrm>
            <a:custGeom>
              <a:avLst/>
              <a:gdLst/>
              <a:ahLst/>
              <a:cxnLst/>
              <a:rect l="l" t="t" r="r" b="b"/>
              <a:pathLst>
                <a:path w="330" h="372" extrusionOk="0">
                  <a:moveTo>
                    <a:pt x="217" y="1"/>
                  </a:moveTo>
                  <a:cubicBezTo>
                    <a:pt x="113" y="1"/>
                    <a:pt x="113" y="1"/>
                    <a:pt x="1" y="113"/>
                  </a:cubicBezTo>
                  <a:cubicBezTo>
                    <a:pt x="1" y="217"/>
                    <a:pt x="1" y="329"/>
                    <a:pt x="113" y="329"/>
                  </a:cubicBezTo>
                  <a:cubicBezTo>
                    <a:pt x="143" y="359"/>
                    <a:pt x="174" y="372"/>
                    <a:pt x="203" y="372"/>
                  </a:cubicBezTo>
                  <a:cubicBezTo>
                    <a:pt x="273" y="372"/>
                    <a:pt x="329" y="297"/>
                    <a:pt x="329" y="217"/>
                  </a:cubicBezTo>
                  <a:cubicBezTo>
                    <a:pt x="329" y="113"/>
                    <a:pt x="329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3"/>
            <p:cNvSpPr/>
            <p:nvPr/>
          </p:nvSpPr>
          <p:spPr>
            <a:xfrm>
              <a:off x="6291975" y="794725"/>
              <a:ext cx="8025" cy="10850"/>
            </a:xfrm>
            <a:custGeom>
              <a:avLst/>
              <a:gdLst/>
              <a:ahLst/>
              <a:cxnLst/>
              <a:rect l="l" t="t" r="r" b="b"/>
              <a:pathLst>
                <a:path w="321" h="434" extrusionOk="0">
                  <a:moveTo>
                    <a:pt x="217" y="1"/>
                  </a:moveTo>
                  <a:cubicBezTo>
                    <a:pt x="104" y="1"/>
                    <a:pt x="104" y="113"/>
                    <a:pt x="1" y="217"/>
                  </a:cubicBezTo>
                  <a:cubicBezTo>
                    <a:pt x="1" y="330"/>
                    <a:pt x="1" y="433"/>
                    <a:pt x="104" y="433"/>
                  </a:cubicBezTo>
                  <a:cubicBezTo>
                    <a:pt x="217" y="433"/>
                    <a:pt x="320" y="433"/>
                    <a:pt x="320" y="330"/>
                  </a:cubicBezTo>
                  <a:cubicBezTo>
                    <a:pt x="320" y="217"/>
                    <a:pt x="320" y="1"/>
                    <a:pt x="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3"/>
            <p:cNvSpPr/>
            <p:nvPr/>
          </p:nvSpPr>
          <p:spPr>
            <a:xfrm>
              <a:off x="6289175" y="810950"/>
              <a:ext cx="46050" cy="40675"/>
            </a:xfrm>
            <a:custGeom>
              <a:avLst/>
              <a:gdLst/>
              <a:ahLst/>
              <a:cxnLst/>
              <a:rect l="l" t="t" r="r" b="b"/>
              <a:pathLst>
                <a:path w="1842" h="1627" extrusionOk="0">
                  <a:moveTo>
                    <a:pt x="865" y="0"/>
                  </a:moveTo>
                  <a:cubicBezTo>
                    <a:pt x="432" y="0"/>
                    <a:pt x="0" y="329"/>
                    <a:pt x="0" y="761"/>
                  </a:cubicBezTo>
                  <a:cubicBezTo>
                    <a:pt x="0" y="1194"/>
                    <a:pt x="329" y="1514"/>
                    <a:pt x="761" y="1626"/>
                  </a:cubicBezTo>
                  <a:lnTo>
                    <a:pt x="865" y="1626"/>
                  </a:lnTo>
                  <a:cubicBezTo>
                    <a:pt x="1297" y="1626"/>
                    <a:pt x="1729" y="1297"/>
                    <a:pt x="1729" y="865"/>
                  </a:cubicBezTo>
                  <a:cubicBezTo>
                    <a:pt x="1842" y="433"/>
                    <a:pt x="1410" y="0"/>
                    <a:pt x="977" y="0"/>
                  </a:cubicBez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3"/>
            <p:cNvSpPr/>
            <p:nvPr/>
          </p:nvSpPr>
          <p:spPr>
            <a:xfrm>
              <a:off x="6208100" y="792150"/>
              <a:ext cx="29850" cy="40450"/>
            </a:xfrm>
            <a:custGeom>
              <a:avLst/>
              <a:gdLst/>
              <a:ahLst/>
              <a:cxnLst/>
              <a:rect l="l" t="t" r="r" b="b"/>
              <a:pathLst>
                <a:path w="1194" h="1618" extrusionOk="0">
                  <a:moveTo>
                    <a:pt x="1" y="0"/>
                  </a:moveTo>
                  <a:lnTo>
                    <a:pt x="1" y="320"/>
                  </a:lnTo>
                  <a:cubicBezTo>
                    <a:pt x="1" y="752"/>
                    <a:pt x="1" y="1185"/>
                    <a:pt x="217" y="1617"/>
                  </a:cubicBezTo>
                  <a:lnTo>
                    <a:pt x="329" y="1617"/>
                  </a:lnTo>
                  <a:cubicBezTo>
                    <a:pt x="762" y="1617"/>
                    <a:pt x="1081" y="1297"/>
                    <a:pt x="1194" y="865"/>
                  </a:cubicBezTo>
                  <a:cubicBezTo>
                    <a:pt x="1194" y="433"/>
                    <a:pt x="865" y="0"/>
                    <a:pt x="329" y="0"/>
                  </a:cubicBez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3"/>
            <p:cNvSpPr/>
            <p:nvPr/>
          </p:nvSpPr>
          <p:spPr>
            <a:xfrm>
              <a:off x="6256750" y="789325"/>
              <a:ext cx="13625" cy="27050"/>
            </a:xfrm>
            <a:custGeom>
              <a:avLst/>
              <a:gdLst/>
              <a:ahLst/>
              <a:cxnLst/>
              <a:rect l="l" t="t" r="r" b="b"/>
              <a:pathLst>
                <a:path w="545" h="1082" extrusionOk="0">
                  <a:moveTo>
                    <a:pt x="432" y="1"/>
                  </a:moveTo>
                  <a:cubicBezTo>
                    <a:pt x="329" y="217"/>
                    <a:pt x="329" y="433"/>
                    <a:pt x="216" y="546"/>
                  </a:cubicBezTo>
                  <a:cubicBezTo>
                    <a:pt x="113" y="762"/>
                    <a:pt x="0" y="978"/>
                    <a:pt x="216" y="1082"/>
                  </a:cubicBezTo>
                  <a:cubicBezTo>
                    <a:pt x="329" y="1082"/>
                    <a:pt x="329" y="1082"/>
                    <a:pt x="329" y="978"/>
                  </a:cubicBezTo>
                  <a:cubicBezTo>
                    <a:pt x="216" y="978"/>
                    <a:pt x="216" y="865"/>
                    <a:pt x="216" y="762"/>
                  </a:cubicBezTo>
                  <a:cubicBezTo>
                    <a:pt x="216" y="762"/>
                    <a:pt x="329" y="649"/>
                    <a:pt x="329" y="546"/>
                  </a:cubicBezTo>
                  <a:cubicBezTo>
                    <a:pt x="432" y="329"/>
                    <a:pt x="432" y="217"/>
                    <a:pt x="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33"/>
            <p:cNvSpPr/>
            <p:nvPr/>
          </p:nvSpPr>
          <p:spPr>
            <a:xfrm>
              <a:off x="6245925" y="819175"/>
              <a:ext cx="32450" cy="16225"/>
            </a:xfrm>
            <a:custGeom>
              <a:avLst/>
              <a:gdLst/>
              <a:ahLst/>
              <a:cxnLst/>
              <a:rect l="l" t="t" r="r" b="b"/>
              <a:pathLst>
                <a:path w="1298" h="649" extrusionOk="0">
                  <a:moveTo>
                    <a:pt x="1" y="0"/>
                  </a:moveTo>
                  <a:cubicBezTo>
                    <a:pt x="1" y="320"/>
                    <a:pt x="217" y="536"/>
                    <a:pt x="546" y="649"/>
                  </a:cubicBezTo>
                  <a:cubicBezTo>
                    <a:pt x="865" y="649"/>
                    <a:pt x="1194" y="536"/>
                    <a:pt x="1298" y="216"/>
                  </a:cubicBezTo>
                  <a:lnTo>
                    <a:pt x="1298" y="216"/>
                  </a:lnTo>
                  <a:cubicBezTo>
                    <a:pt x="1122" y="392"/>
                    <a:pt x="947" y="567"/>
                    <a:pt x="716" y="567"/>
                  </a:cubicBezTo>
                  <a:cubicBezTo>
                    <a:pt x="663" y="567"/>
                    <a:pt x="606" y="557"/>
                    <a:pt x="546" y="536"/>
                  </a:cubicBezTo>
                  <a:cubicBezTo>
                    <a:pt x="329" y="536"/>
                    <a:pt x="113" y="32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3"/>
            <p:cNvSpPr/>
            <p:nvPr/>
          </p:nvSpPr>
          <p:spPr>
            <a:xfrm>
              <a:off x="6354025" y="813750"/>
              <a:ext cx="21625" cy="18850"/>
            </a:xfrm>
            <a:custGeom>
              <a:avLst/>
              <a:gdLst/>
              <a:ahLst/>
              <a:cxnLst/>
              <a:rect l="l" t="t" r="r" b="b"/>
              <a:pathLst>
                <a:path w="865" h="754" extrusionOk="0">
                  <a:moveTo>
                    <a:pt x="865" y="1"/>
                  </a:moveTo>
                  <a:cubicBezTo>
                    <a:pt x="865" y="1"/>
                    <a:pt x="761" y="1"/>
                    <a:pt x="761" y="105"/>
                  </a:cubicBezTo>
                  <a:cubicBezTo>
                    <a:pt x="697" y="138"/>
                    <a:pt x="623" y="180"/>
                    <a:pt x="545" y="229"/>
                  </a:cubicBezTo>
                  <a:lnTo>
                    <a:pt x="545" y="229"/>
                  </a:lnTo>
                  <a:lnTo>
                    <a:pt x="545" y="217"/>
                  </a:lnTo>
                  <a:cubicBezTo>
                    <a:pt x="464" y="217"/>
                    <a:pt x="441" y="271"/>
                    <a:pt x="435" y="301"/>
                  </a:cubicBezTo>
                  <a:lnTo>
                    <a:pt x="435" y="301"/>
                  </a:lnTo>
                  <a:cubicBezTo>
                    <a:pt x="472" y="276"/>
                    <a:pt x="509" y="252"/>
                    <a:pt x="545" y="229"/>
                  </a:cubicBezTo>
                  <a:lnTo>
                    <a:pt x="545" y="229"/>
                  </a:lnTo>
                  <a:lnTo>
                    <a:pt x="545" y="321"/>
                  </a:lnTo>
                  <a:cubicBezTo>
                    <a:pt x="649" y="321"/>
                    <a:pt x="649" y="217"/>
                    <a:pt x="761" y="217"/>
                  </a:cubicBezTo>
                  <a:cubicBezTo>
                    <a:pt x="865" y="217"/>
                    <a:pt x="865" y="217"/>
                    <a:pt x="865" y="105"/>
                  </a:cubicBezTo>
                  <a:lnTo>
                    <a:pt x="865" y="1"/>
                  </a:lnTo>
                  <a:close/>
                  <a:moveTo>
                    <a:pt x="435" y="301"/>
                  </a:moveTo>
                  <a:lnTo>
                    <a:pt x="435" y="301"/>
                  </a:lnTo>
                  <a:cubicBezTo>
                    <a:pt x="281" y="404"/>
                    <a:pt x="123" y="527"/>
                    <a:pt x="0" y="649"/>
                  </a:cubicBezTo>
                  <a:cubicBezTo>
                    <a:pt x="0" y="753"/>
                    <a:pt x="0" y="753"/>
                    <a:pt x="113" y="753"/>
                  </a:cubicBezTo>
                  <a:lnTo>
                    <a:pt x="432" y="433"/>
                  </a:lnTo>
                  <a:lnTo>
                    <a:pt x="432" y="321"/>
                  </a:lnTo>
                  <a:cubicBezTo>
                    <a:pt x="432" y="321"/>
                    <a:pt x="432" y="313"/>
                    <a:pt x="435" y="301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3"/>
            <p:cNvSpPr/>
            <p:nvPr/>
          </p:nvSpPr>
          <p:spPr>
            <a:xfrm>
              <a:off x="6364825" y="821750"/>
              <a:ext cx="5425" cy="16250"/>
            </a:xfrm>
            <a:custGeom>
              <a:avLst/>
              <a:gdLst/>
              <a:ahLst/>
              <a:cxnLst/>
              <a:rect l="l" t="t" r="r" b="b"/>
              <a:pathLst>
                <a:path w="217" h="650" extrusionOk="0">
                  <a:moveTo>
                    <a:pt x="113" y="1"/>
                  </a:moveTo>
                  <a:lnTo>
                    <a:pt x="0" y="113"/>
                  </a:lnTo>
                  <a:cubicBezTo>
                    <a:pt x="113" y="217"/>
                    <a:pt x="0" y="433"/>
                    <a:pt x="0" y="546"/>
                  </a:cubicBezTo>
                  <a:lnTo>
                    <a:pt x="0" y="649"/>
                  </a:lnTo>
                  <a:cubicBezTo>
                    <a:pt x="113" y="649"/>
                    <a:pt x="113" y="649"/>
                    <a:pt x="113" y="546"/>
                  </a:cubicBezTo>
                  <a:cubicBezTo>
                    <a:pt x="217" y="433"/>
                    <a:pt x="217" y="217"/>
                    <a:pt x="113" y="1"/>
                  </a:cubicBez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3"/>
            <p:cNvSpPr/>
            <p:nvPr/>
          </p:nvSpPr>
          <p:spPr>
            <a:xfrm>
              <a:off x="6364825" y="819175"/>
              <a:ext cx="2825" cy="5425"/>
            </a:xfrm>
            <a:custGeom>
              <a:avLst/>
              <a:gdLst/>
              <a:ahLst/>
              <a:cxnLst/>
              <a:rect l="l" t="t" r="r" b="b"/>
              <a:pathLst>
                <a:path w="113" h="217" extrusionOk="0">
                  <a:moveTo>
                    <a:pt x="113" y="0"/>
                  </a:moveTo>
                  <a:cubicBezTo>
                    <a:pt x="0" y="0"/>
                    <a:pt x="0" y="104"/>
                    <a:pt x="0" y="104"/>
                  </a:cubicBezTo>
                  <a:lnTo>
                    <a:pt x="0" y="216"/>
                  </a:lnTo>
                  <a:lnTo>
                    <a:pt x="113" y="104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AB44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3"/>
            <p:cNvSpPr/>
            <p:nvPr/>
          </p:nvSpPr>
          <p:spPr>
            <a:xfrm>
              <a:off x="6224325" y="716475"/>
              <a:ext cx="140525" cy="81100"/>
            </a:xfrm>
            <a:custGeom>
              <a:avLst/>
              <a:gdLst/>
              <a:ahLst/>
              <a:cxnLst/>
              <a:rect l="l" t="t" r="r" b="b"/>
              <a:pathLst>
                <a:path w="5621" h="3244" extrusionOk="0">
                  <a:moveTo>
                    <a:pt x="329" y="1"/>
                  </a:moveTo>
                  <a:cubicBezTo>
                    <a:pt x="0" y="321"/>
                    <a:pt x="0" y="753"/>
                    <a:pt x="113" y="1082"/>
                  </a:cubicBezTo>
                  <a:cubicBezTo>
                    <a:pt x="113" y="1298"/>
                    <a:pt x="216" y="1514"/>
                    <a:pt x="329" y="1618"/>
                  </a:cubicBezTo>
                  <a:cubicBezTo>
                    <a:pt x="545" y="1834"/>
                    <a:pt x="761" y="1946"/>
                    <a:pt x="977" y="2050"/>
                  </a:cubicBezTo>
                  <a:cubicBezTo>
                    <a:pt x="1410" y="2163"/>
                    <a:pt x="1842" y="2266"/>
                    <a:pt x="2378" y="2266"/>
                  </a:cubicBezTo>
                  <a:lnTo>
                    <a:pt x="2594" y="2266"/>
                  </a:lnTo>
                  <a:cubicBezTo>
                    <a:pt x="3139" y="2266"/>
                    <a:pt x="3675" y="2050"/>
                    <a:pt x="4220" y="2050"/>
                  </a:cubicBezTo>
                  <a:lnTo>
                    <a:pt x="4540" y="2050"/>
                  </a:lnTo>
                  <a:cubicBezTo>
                    <a:pt x="4756" y="2050"/>
                    <a:pt x="4972" y="2050"/>
                    <a:pt x="5084" y="2266"/>
                  </a:cubicBezTo>
                  <a:cubicBezTo>
                    <a:pt x="5404" y="2482"/>
                    <a:pt x="5517" y="2811"/>
                    <a:pt x="5404" y="3131"/>
                  </a:cubicBezTo>
                  <a:cubicBezTo>
                    <a:pt x="5404" y="3243"/>
                    <a:pt x="5517" y="3243"/>
                    <a:pt x="5517" y="3243"/>
                  </a:cubicBezTo>
                  <a:cubicBezTo>
                    <a:pt x="5517" y="3243"/>
                    <a:pt x="5620" y="3243"/>
                    <a:pt x="5620" y="3131"/>
                  </a:cubicBezTo>
                  <a:cubicBezTo>
                    <a:pt x="5620" y="2595"/>
                    <a:pt x="5404" y="2050"/>
                    <a:pt x="4756" y="1946"/>
                  </a:cubicBezTo>
                  <a:lnTo>
                    <a:pt x="3891" y="1946"/>
                  </a:lnTo>
                  <a:cubicBezTo>
                    <a:pt x="3571" y="2050"/>
                    <a:pt x="3243" y="2050"/>
                    <a:pt x="2810" y="2163"/>
                  </a:cubicBezTo>
                  <a:lnTo>
                    <a:pt x="2378" y="2163"/>
                  </a:lnTo>
                  <a:cubicBezTo>
                    <a:pt x="1842" y="2163"/>
                    <a:pt x="1297" y="2050"/>
                    <a:pt x="761" y="1730"/>
                  </a:cubicBezTo>
                  <a:cubicBezTo>
                    <a:pt x="432" y="1618"/>
                    <a:pt x="329" y="1298"/>
                    <a:pt x="216" y="969"/>
                  </a:cubicBezTo>
                  <a:cubicBezTo>
                    <a:pt x="113" y="649"/>
                    <a:pt x="216" y="321"/>
                    <a:pt x="432" y="105"/>
                  </a:cubicBezTo>
                  <a:cubicBezTo>
                    <a:pt x="432" y="1"/>
                    <a:pt x="432" y="1"/>
                    <a:pt x="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3"/>
            <p:cNvSpPr/>
            <p:nvPr/>
          </p:nvSpPr>
          <p:spPr>
            <a:xfrm>
              <a:off x="6248750" y="670450"/>
              <a:ext cx="126900" cy="118900"/>
            </a:xfrm>
            <a:custGeom>
              <a:avLst/>
              <a:gdLst/>
              <a:ahLst/>
              <a:cxnLst/>
              <a:rect l="l" t="t" r="r" b="b"/>
              <a:pathLst>
                <a:path w="5076" h="4756" extrusionOk="0">
                  <a:moveTo>
                    <a:pt x="536" y="0"/>
                  </a:moveTo>
                  <a:cubicBezTo>
                    <a:pt x="320" y="113"/>
                    <a:pt x="216" y="329"/>
                    <a:pt x="216" y="545"/>
                  </a:cubicBezTo>
                  <a:cubicBezTo>
                    <a:pt x="104" y="865"/>
                    <a:pt x="0" y="1081"/>
                    <a:pt x="104" y="1410"/>
                  </a:cubicBezTo>
                  <a:cubicBezTo>
                    <a:pt x="104" y="1842"/>
                    <a:pt x="320" y="2378"/>
                    <a:pt x="752" y="2594"/>
                  </a:cubicBezTo>
                  <a:cubicBezTo>
                    <a:pt x="1081" y="2810"/>
                    <a:pt x="1513" y="2810"/>
                    <a:pt x="1946" y="2810"/>
                  </a:cubicBezTo>
                  <a:lnTo>
                    <a:pt x="3130" y="2810"/>
                  </a:lnTo>
                  <a:cubicBezTo>
                    <a:pt x="3459" y="2810"/>
                    <a:pt x="3891" y="2810"/>
                    <a:pt x="4211" y="3026"/>
                  </a:cubicBezTo>
                  <a:cubicBezTo>
                    <a:pt x="4540" y="3139"/>
                    <a:pt x="4756" y="3355"/>
                    <a:pt x="4860" y="3675"/>
                  </a:cubicBezTo>
                  <a:cubicBezTo>
                    <a:pt x="4972" y="4004"/>
                    <a:pt x="4860" y="4323"/>
                    <a:pt x="4860" y="4652"/>
                  </a:cubicBezTo>
                  <a:lnTo>
                    <a:pt x="4860" y="4756"/>
                  </a:lnTo>
                  <a:cubicBezTo>
                    <a:pt x="4972" y="4756"/>
                    <a:pt x="4972" y="4756"/>
                    <a:pt x="4972" y="4652"/>
                  </a:cubicBezTo>
                  <a:cubicBezTo>
                    <a:pt x="5076" y="4220"/>
                    <a:pt x="5076" y="3675"/>
                    <a:pt x="4756" y="3355"/>
                  </a:cubicBezTo>
                  <a:cubicBezTo>
                    <a:pt x="4540" y="2923"/>
                    <a:pt x="3995" y="2707"/>
                    <a:pt x="3563" y="2707"/>
                  </a:cubicBezTo>
                  <a:lnTo>
                    <a:pt x="1730" y="2707"/>
                  </a:lnTo>
                  <a:cubicBezTo>
                    <a:pt x="1185" y="2707"/>
                    <a:pt x="649" y="2490"/>
                    <a:pt x="320" y="2058"/>
                  </a:cubicBezTo>
                  <a:cubicBezTo>
                    <a:pt x="216" y="1729"/>
                    <a:pt x="104" y="1410"/>
                    <a:pt x="216" y="1081"/>
                  </a:cubicBezTo>
                  <a:cubicBezTo>
                    <a:pt x="216" y="977"/>
                    <a:pt x="216" y="761"/>
                    <a:pt x="320" y="649"/>
                  </a:cubicBezTo>
                  <a:cubicBezTo>
                    <a:pt x="320" y="433"/>
                    <a:pt x="433" y="216"/>
                    <a:pt x="536" y="113"/>
                  </a:cubicBezTo>
                  <a:cubicBezTo>
                    <a:pt x="649" y="113"/>
                    <a:pt x="649" y="0"/>
                    <a:pt x="5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3"/>
            <p:cNvSpPr/>
            <p:nvPr/>
          </p:nvSpPr>
          <p:spPr>
            <a:xfrm>
              <a:off x="6289175" y="675850"/>
              <a:ext cx="83875" cy="54050"/>
            </a:xfrm>
            <a:custGeom>
              <a:avLst/>
              <a:gdLst/>
              <a:ahLst/>
              <a:cxnLst/>
              <a:rect l="l" t="t" r="r" b="b"/>
              <a:pathLst>
                <a:path w="3355" h="2162" extrusionOk="0">
                  <a:moveTo>
                    <a:pt x="113" y="0"/>
                  </a:moveTo>
                  <a:lnTo>
                    <a:pt x="113" y="113"/>
                  </a:lnTo>
                  <a:cubicBezTo>
                    <a:pt x="0" y="761"/>
                    <a:pt x="545" y="1194"/>
                    <a:pt x="1193" y="1410"/>
                  </a:cubicBezTo>
                  <a:cubicBezTo>
                    <a:pt x="1513" y="1513"/>
                    <a:pt x="1842" y="1513"/>
                    <a:pt x="2274" y="1513"/>
                  </a:cubicBezTo>
                  <a:cubicBezTo>
                    <a:pt x="2707" y="1513"/>
                    <a:pt x="3139" y="1626"/>
                    <a:pt x="3243" y="2162"/>
                  </a:cubicBezTo>
                  <a:lnTo>
                    <a:pt x="3355" y="2162"/>
                  </a:lnTo>
                  <a:lnTo>
                    <a:pt x="3355" y="2058"/>
                  </a:lnTo>
                  <a:cubicBezTo>
                    <a:pt x="3243" y="1842"/>
                    <a:pt x="3139" y="1626"/>
                    <a:pt x="2810" y="1513"/>
                  </a:cubicBezTo>
                  <a:cubicBezTo>
                    <a:pt x="2653" y="1408"/>
                    <a:pt x="2470" y="1381"/>
                    <a:pt x="2284" y="1381"/>
                  </a:cubicBezTo>
                  <a:cubicBezTo>
                    <a:pt x="2091" y="1381"/>
                    <a:pt x="1897" y="1410"/>
                    <a:pt x="1729" y="1410"/>
                  </a:cubicBezTo>
                  <a:cubicBezTo>
                    <a:pt x="1297" y="1297"/>
                    <a:pt x="977" y="1297"/>
                    <a:pt x="649" y="1081"/>
                  </a:cubicBezTo>
                  <a:cubicBezTo>
                    <a:pt x="329" y="761"/>
                    <a:pt x="113" y="433"/>
                    <a:pt x="216" y="113"/>
                  </a:cubicBezTo>
                  <a:cubicBezTo>
                    <a:pt x="216" y="0"/>
                    <a:pt x="216" y="0"/>
                    <a:pt x="1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3"/>
            <p:cNvSpPr/>
            <p:nvPr/>
          </p:nvSpPr>
          <p:spPr>
            <a:xfrm>
              <a:off x="6081225" y="905625"/>
              <a:ext cx="305250" cy="330750"/>
            </a:xfrm>
            <a:custGeom>
              <a:avLst/>
              <a:gdLst/>
              <a:ahLst/>
              <a:cxnLst/>
              <a:rect l="l" t="t" r="r" b="b"/>
              <a:pathLst>
                <a:path w="12210" h="13230" extrusionOk="0">
                  <a:moveTo>
                    <a:pt x="5837" y="1"/>
                  </a:moveTo>
                  <a:cubicBezTo>
                    <a:pt x="5292" y="1"/>
                    <a:pt x="4859" y="1"/>
                    <a:pt x="4427" y="104"/>
                  </a:cubicBezTo>
                  <a:cubicBezTo>
                    <a:pt x="3675" y="321"/>
                    <a:pt x="2914" y="753"/>
                    <a:pt x="2378" y="1298"/>
                  </a:cubicBezTo>
                  <a:cubicBezTo>
                    <a:pt x="1617" y="2162"/>
                    <a:pt x="1297" y="3347"/>
                    <a:pt x="969" y="4428"/>
                  </a:cubicBezTo>
                  <a:cubicBezTo>
                    <a:pt x="432" y="6589"/>
                    <a:pt x="104" y="8863"/>
                    <a:pt x="0" y="11025"/>
                  </a:cubicBezTo>
                  <a:cubicBezTo>
                    <a:pt x="2049" y="11993"/>
                    <a:pt x="4107" y="12642"/>
                    <a:pt x="6269" y="13074"/>
                  </a:cubicBezTo>
                  <a:cubicBezTo>
                    <a:pt x="6803" y="13154"/>
                    <a:pt x="7284" y="13229"/>
                    <a:pt x="7751" y="13229"/>
                  </a:cubicBezTo>
                  <a:cubicBezTo>
                    <a:pt x="7941" y="13229"/>
                    <a:pt x="8130" y="13217"/>
                    <a:pt x="8318" y="13187"/>
                  </a:cubicBezTo>
                  <a:cubicBezTo>
                    <a:pt x="9183" y="12106"/>
                    <a:pt x="9831" y="10809"/>
                    <a:pt x="10592" y="9512"/>
                  </a:cubicBezTo>
                  <a:cubicBezTo>
                    <a:pt x="11344" y="7886"/>
                    <a:pt x="12209" y="6157"/>
                    <a:pt x="12105" y="4324"/>
                  </a:cubicBezTo>
                  <a:cubicBezTo>
                    <a:pt x="12105" y="3779"/>
                    <a:pt x="11993" y="3243"/>
                    <a:pt x="11777" y="2811"/>
                  </a:cubicBezTo>
                  <a:cubicBezTo>
                    <a:pt x="11457" y="2378"/>
                    <a:pt x="11128" y="1946"/>
                    <a:pt x="10696" y="1730"/>
                  </a:cubicBezTo>
                  <a:cubicBezTo>
                    <a:pt x="9295" y="753"/>
                    <a:pt x="7566" y="104"/>
                    <a:pt x="5837" y="1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3"/>
            <p:cNvSpPr/>
            <p:nvPr/>
          </p:nvSpPr>
          <p:spPr>
            <a:xfrm>
              <a:off x="6178500" y="919025"/>
              <a:ext cx="118900" cy="59475"/>
            </a:xfrm>
            <a:custGeom>
              <a:avLst/>
              <a:gdLst/>
              <a:ahLst/>
              <a:cxnLst/>
              <a:rect l="l" t="t" r="r" b="b"/>
              <a:pathLst>
                <a:path w="4756" h="2379" extrusionOk="0">
                  <a:moveTo>
                    <a:pt x="536" y="1"/>
                  </a:moveTo>
                  <a:lnTo>
                    <a:pt x="432" y="113"/>
                  </a:lnTo>
                  <a:cubicBezTo>
                    <a:pt x="320" y="113"/>
                    <a:pt x="216" y="217"/>
                    <a:pt x="216" y="329"/>
                  </a:cubicBezTo>
                  <a:cubicBezTo>
                    <a:pt x="0" y="978"/>
                    <a:pt x="320" y="1626"/>
                    <a:pt x="865" y="2059"/>
                  </a:cubicBezTo>
                  <a:cubicBezTo>
                    <a:pt x="1297" y="2275"/>
                    <a:pt x="1729" y="2379"/>
                    <a:pt x="2265" y="2379"/>
                  </a:cubicBezTo>
                  <a:cubicBezTo>
                    <a:pt x="2698" y="2379"/>
                    <a:pt x="3243" y="2275"/>
                    <a:pt x="3562" y="2059"/>
                  </a:cubicBezTo>
                  <a:cubicBezTo>
                    <a:pt x="4107" y="1946"/>
                    <a:pt x="4427" y="1626"/>
                    <a:pt x="4756" y="1194"/>
                  </a:cubicBezTo>
                  <a:cubicBezTo>
                    <a:pt x="4756" y="1194"/>
                    <a:pt x="4756" y="1082"/>
                    <a:pt x="4643" y="1082"/>
                  </a:cubicBezTo>
                  <a:cubicBezTo>
                    <a:pt x="4107" y="1842"/>
                    <a:pt x="3130" y="2162"/>
                    <a:pt x="2265" y="2162"/>
                  </a:cubicBezTo>
                  <a:lnTo>
                    <a:pt x="1946" y="2162"/>
                  </a:lnTo>
                  <a:cubicBezTo>
                    <a:pt x="1401" y="2059"/>
                    <a:pt x="865" y="1946"/>
                    <a:pt x="536" y="1410"/>
                  </a:cubicBezTo>
                  <a:cubicBezTo>
                    <a:pt x="216" y="978"/>
                    <a:pt x="216" y="433"/>
                    <a:pt x="536" y="1"/>
                  </a:cubicBezTo>
                  <a:close/>
                </a:path>
              </a:pathLst>
            </a:custGeom>
            <a:solidFill>
              <a:srgbClr val="A32A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3"/>
            <p:cNvSpPr/>
            <p:nvPr/>
          </p:nvSpPr>
          <p:spPr>
            <a:xfrm>
              <a:off x="6043375" y="1000100"/>
              <a:ext cx="121525" cy="196250"/>
            </a:xfrm>
            <a:custGeom>
              <a:avLst/>
              <a:gdLst/>
              <a:ahLst/>
              <a:cxnLst/>
              <a:rect l="l" t="t" r="r" b="b"/>
              <a:pathLst>
                <a:path w="4861" h="7850" extrusionOk="0">
                  <a:moveTo>
                    <a:pt x="1186" y="0"/>
                  </a:moveTo>
                  <a:cubicBezTo>
                    <a:pt x="753" y="1081"/>
                    <a:pt x="433" y="2274"/>
                    <a:pt x="217" y="3459"/>
                  </a:cubicBezTo>
                  <a:cubicBezTo>
                    <a:pt x="105" y="4107"/>
                    <a:pt x="1" y="4868"/>
                    <a:pt x="105" y="5620"/>
                  </a:cubicBezTo>
                  <a:cubicBezTo>
                    <a:pt x="217" y="6381"/>
                    <a:pt x="753" y="7030"/>
                    <a:pt x="1514" y="7350"/>
                  </a:cubicBezTo>
                  <a:cubicBezTo>
                    <a:pt x="2050" y="7566"/>
                    <a:pt x="2483" y="7678"/>
                    <a:pt x="3027" y="7782"/>
                  </a:cubicBezTo>
                  <a:cubicBezTo>
                    <a:pt x="3225" y="7824"/>
                    <a:pt x="3454" y="7850"/>
                    <a:pt x="3690" y="7850"/>
                  </a:cubicBezTo>
                  <a:cubicBezTo>
                    <a:pt x="4094" y="7850"/>
                    <a:pt x="4522" y="7773"/>
                    <a:pt x="4860" y="7566"/>
                  </a:cubicBezTo>
                  <a:cubicBezTo>
                    <a:pt x="4108" y="7350"/>
                    <a:pt x="3347" y="7030"/>
                    <a:pt x="2595" y="6701"/>
                  </a:cubicBezTo>
                  <a:cubicBezTo>
                    <a:pt x="2163" y="6485"/>
                    <a:pt x="1834" y="6269"/>
                    <a:pt x="1618" y="5620"/>
                  </a:cubicBezTo>
                  <a:cubicBezTo>
                    <a:pt x="1402" y="5084"/>
                    <a:pt x="1946" y="4436"/>
                    <a:pt x="2050" y="3891"/>
                  </a:cubicBezTo>
                  <a:cubicBezTo>
                    <a:pt x="2163" y="2810"/>
                    <a:pt x="2266" y="1730"/>
                    <a:pt x="2699" y="649"/>
                  </a:cubicBezTo>
                  <a:cubicBezTo>
                    <a:pt x="2163" y="545"/>
                    <a:pt x="1730" y="216"/>
                    <a:pt x="1186" y="0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3"/>
            <p:cNvSpPr/>
            <p:nvPr/>
          </p:nvSpPr>
          <p:spPr>
            <a:xfrm>
              <a:off x="6067600" y="902425"/>
              <a:ext cx="143350" cy="122125"/>
            </a:xfrm>
            <a:custGeom>
              <a:avLst/>
              <a:gdLst/>
              <a:ahLst/>
              <a:cxnLst/>
              <a:rect l="l" t="t" r="r" b="b"/>
              <a:pathLst>
                <a:path w="5734" h="4885" extrusionOk="0">
                  <a:moveTo>
                    <a:pt x="4832" y="0"/>
                  </a:moveTo>
                  <a:cubicBezTo>
                    <a:pt x="4557" y="0"/>
                    <a:pt x="4305" y="16"/>
                    <a:pt x="4220" y="16"/>
                  </a:cubicBezTo>
                  <a:cubicBezTo>
                    <a:pt x="3139" y="129"/>
                    <a:pt x="1946" y="665"/>
                    <a:pt x="1297" y="1529"/>
                  </a:cubicBezTo>
                  <a:lnTo>
                    <a:pt x="649" y="2506"/>
                  </a:lnTo>
                  <a:cubicBezTo>
                    <a:pt x="433" y="2939"/>
                    <a:pt x="113" y="3475"/>
                    <a:pt x="0" y="4123"/>
                  </a:cubicBezTo>
                  <a:cubicBezTo>
                    <a:pt x="649" y="4340"/>
                    <a:pt x="1194" y="4668"/>
                    <a:pt x="1842" y="4884"/>
                  </a:cubicBezTo>
                  <a:cubicBezTo>
                    <a:pt x="2378" y="3587"/>
                    <a:pt x="3139" y="2394"/>
                    <a:pt x="4220" y="1313"/>
                  </a:cubicBezTo>
                  <a:cubicBezTo>
                    <a:pt x="4436" y="1097"/>
                    <a:pt x="4652" y="881"/>
                    <a:pt x="4868" y="777"/>
                  </a:cubicBezTo>
                  <a:cubicBezTo>
                    <a:pt x="5085" y="665"/>
                    <a:pt x="5621" y="449"/>
                    <a:pt x="5733" y="232"/>
                  </a:cubicBezTo>
                  <a:cubicBezTo>
                    <a:pt x="5733" y="38"/>
                    <a:pt x="5256" y="0"/>
                    <a:pt x="4832" y="0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3"/>
            <p:cNvSpPr/>
            <p:nvPr/>
          </p:nvSpPr>
          <p:spPr>
            <a:xfrm>
              <a:off x="6070400" y="994700"/>
              <a:ext cx="37850" cy="19025"/>
            </a:xfrm>
            <a:custGeom>
              <a:avLst/>
              <a:gdLst/>
              <a:ahLst/>
              <a:cxnLst/>
              <a:rect l="l" t="t" r="r" b="b"/>
              <a:pathLst>
                <a:path w="1514" h="761" extrusionOk="0">
                  <a:moveTo>
                    <a:pt x="105" y="0"/>
                  </a:moveTo>
                  <a:cubicBezTo>
                    <a:pt x="105" y="0"/>
                    <a:pt x="1" y="112"/>
                    <a:pt x="105" y="216"/>
                  </a:cubicBezTo>
                  <a:cubicBezTo>
                    <a:pt x="537" y="329"/>
                    <a:pt x="865" y="545"/>
                    <a:pt x="1298" y="761"/>
                  </a:cubicBezTo>
                  <a:lnTo>
                    <a:pt x="1402" y="761"/>
                  </a:lnTo>
                  <a:cubicBezTo>
                    <a:pt x="1402" y="761"/>
                    <a:pt x="1514" y="545"/>
                    <a:pt x="1402" y="545"/>
                  </a:cubicBezTo>
                  <a:cubicBezTo>
                    <a:pt x="969" y="432"/>
                    <a:pt x="537" y="216"/>
                    <a:pt x="217" y="0"/>
                  </a:cubicBezTo>
                  <a:close/>
                </a:path>
              </a:pathLst>
            </a:custGeom>
            <a:solidFill>
              <a:srgbClr val="A32A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3"/>
            <p:cNvSpPr/>
            <p:nvPr/>
          </p:nvSpPr>
          <p:spPr>
            <a:xfrm>
              <a:off x="6018950" y="1067750"/>
              <a:ext cx="248625" cy="116100"/>
            </a:xfrm>
            <a:custGeom>
              <a:avLst/>
              <a:gdLst/>
              <a:ahLst/>
              <a:cxnLst/>
              <a:rect l="l" t="t" r="r" b="b"/>
              <a:pathLst>
                <a:path w="9945" h="4644" extrusionOk="0">
                  <a:moveTo>
                    <a:pt x="546" y="1"/>
                  </a:moveTo>
                  <a:lnTo>
                    <a:pt x="329" y="537"/>
                  </a:lnTo>
                  <a:lnTo>
                    <a:pt x="546" y="649"/>
                  </a:lnTo>
                  <a:lnTo>
                    <a:pt x="329" y="753"/>
                  </a:lnTo>
                  <a:lnTo>
                    <a:pt x="113" y="1514"/>
                  </a:lnTo>
                  <a:lnTo>
                    <a:pt x="649" y="1730"/>
                  </a:lnTo>
                  <a:lnTo>
                    <a:pt x="1" y="1730"/>
                  </a:lnTo>
                  <a:lnTo>
                    <a:pt x="1" y="1946"/>
                  </a:lnTo>
                  <a:lnTo>
                    <a:pt x="8976" y="4644"/>
                  </a:lnTo>
                  <a:cubicBezTo>
                    <a:pt x="8976" y="4644"/>
                    <a:pt x="9944" y="2914"/>
                    <a:pt x="9192" y="2378"/>
                  </a:cubicBezTo>
                  <a:lnTo>
                    <a:pt x="5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3"/>
            <p:cNvSpPr/>
            <p:nvPr/>
          </p:nvSpPr>
          <p:spPr>
            <a:xfrm>
              <a:off x="6037975" y="1081150"/>
              <a:ext cx="91900" cy="29850"/>
            </a:xfrm>
            <a:custGeom>
              <a:avLst/>
              <a:gdLst/>
              <a:ahLst/>
              <a:cxnLst/>
              <a:rect l="l" t="t" r="r" b="b"/>
              <a:pathLst>
                <a:path w="3676" h="1194" extrusionOk="0">
                  <a:moveTo>
                    <a:pt x="105" y="1"/>
                  </a:moveTo>
                  <a:cubicBezTo>
                    <a:pt x="1" y="1"/>
                    <a:pt x="1" y="113"/>
                    <a:pt x="1" y="113"/>
                  </a:cubicBezTo>
                  <a:cubicBezTo>
                    <a:pt x="1185" y="433"/>
                    <a:pt x="2379" y="762"/>
                    <a:pt x="3563" y="1194"/>
                  </a:cubicBezTo>
                  <a:cubicBezTo>
                    <a:pt x="3676" y="1194"/>
                    <a:pt x="3676" y="1082"/>
                    <a:pt x="3563" y="1082"/>
                  </a:cubicBezTo>
                  <a:cubicBezTo>
                    <a:pt x="2482" y="649"/>
                    <a:pt x="1298" y="329"/>
                    <a:pt x="105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6057100" y="1093525"/>
              <a:ext cx="164650" cy="55325"/>
            </a:xfrm>
            <a:custGeom>
              <a:avLst/>
              <a:gdLst/>
              <a:ahLst/>
              <a:cxnLst/>
              <a:rect l="l" t="t" r="r" b="b"/>
              <a:pathLst>
                <a:path w="6586" h="2213" extrusionOk="0">
                  <a:moveTo>
                    <a:pt x="26" y="0"/>
                  </a:moveTo>
                  <a:cubicBezTo>
                    <a:pt x="1" y="0"/>
                    <a:pt x="26" y="50"/>
                    <a:pt x="100" y="50"/>
                  </a:cubicBezTo>
                  <a:cubicBezTo>
                    <a:pt x="63" y="13"/>
                    <a:pt x="38" y="0"/>
                    <a:pt x="26" y="0"/>
                  </a:cubicBezTo>
                  <a:close/>
                  <a:moveTo>
                    <a:pt x="100" y="50"/>
                  </a:moveTo>
                  <a:cubicBezTo>
                    <a:pt x="2262" y="803"/>
                    <a:pt x="4424" y="1564"/>
                    <a:pt x="6585" y="2212"/>
                  </a:cubicBezTo>
                  <a:lnTo>
                    <a:pt x="6585" y="2100"/>
                  </a:lnTo>
                  <a:cubicBezTo>
                    <a:pt x="4424" y="1451"/>
                    <a:pt x="2262" y="699"/>
                    <a:pt x="100" y="5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3"/>
            <p:cNvSpPr/>
            <p:nvPr/>
          </p:nvSpPr>
          <p:spPr>
            <a:xfrm>
              <a:off x="6151475" y="1116400"/>
              <a:ext cx="70275" cy="24225"/>
            </a:xfrm>
            <a:custGeom>
              <a:avLst/>
              <a:gdLst/>
              <a:ahLst/>
              <a:cxnLst/>
              <a:rect l="l" t="t" r="r" b="b"/>
              <a:pathLst>
                <a:path w="2811" h="969" extrusionOk="0">
                  <a:moveTo>
                    <a:pt x="104" y="0"/>
                  </a:moveTo>
                  <a:cubicBezTo>
                    <a:pt x="0" y="0"/>
                    <a:pt x="0" y="104"/>
                    <a:pt x="104" y="104"/>
                  </a:cubicBezTo>
                  <a:cubicBezTo>
                    <a:pt x="969" y="432"/>
                    <a:pt x="1833" y="752"/>
                    <a:pt x="2810" y="968"/>
                  </a:cubicBezTo>
                  <a:cubicBezTo>
                    <a:pt x="1833" y="649"/>
                    <a:pt x="969" y="320"/>
                    <a:pt x="104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3"/>
            <p:cNvSpPr/>
            <p:nvPr/>
          </p:nvSpPr>
          <p:spPr>
            <a:xfrm>
              <a:off x="6037975" y="1100175"/>
              <a:ext cx="202575" cy="64875"/>
            </a:xfrm>
            <a:custGeom>
              <a:avLst/>
              <a:gdLst/>
              <a:ahLst/>
              <a:cxnLst/>
              <a:rect l="l" t="t" r="r" b="b"/>
              <a:pathLst>
                <a:path w="8103" h="2595" extrusionOk="0">
                  <a:moveTo>
                    <a:pt x="105" y="1"/>
                  </a:moveTo>
                  <a:cubicBezTo>
                    <a:pt x="1" y="1"/>
                    <a:pt x="1" y="104"/>
                    <a:pt x="1" y="104"/>
                  </a:cubicBezTo>
                  <a:cubicBezTo>
                    <a:pt x="2699" y="1081"/>
                    <a:pt x="5293" y="1946"/>
                    <a:pt x="7999" y="2595"/>
                  </a:cubicBezTo>
                  <a:cubicBezTo>
                    <a:pt x="8103" y="2595"/>
                    <a:pt x="8103" y="2595"/>
                    <a:pt x="7999" y="2482"/>
                  </a:cubicBezTo>
                  <a:cubicBezTo>
                    <a:pt x="5293" y="1834"/>
                    <a:pt x="2699" y="969"/>
                    <a:pt x="105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6051375" y="1116400"/>
              <a:ext cx="181175" cy="51250"/>
            </a:xfrm>
            <a:custGeom>
              <a:avLst/>
              <a:gdLst/>
              <a:ahLst/>
              <a:cxnLst/>
              <a:rect l="l" t="t" r="r" b="b"/>
              <a:pathLst>
                <a:path w="7247" h="2050" extrusionOk="0">
                  <a:moveTo>
                    <a:pt x="1" y="0"/>
                  </a:moveTo>
                  <a:lnTo>
                    <a:pt x="1" y="104"/>
                  </a:lnTo>
                  <a:cubicBezTo>
                    <a:pt x="2379" y="865"/>
                    <a:pt x="4757" y="1513"/>
                    <a:pt x="7247" y="2049"/>
                  </a:cubicBezTo>
                  <a:lnTo>
                    <a:pt x="7247" y="1946"/>
                  </a:lnTo>
                  <a:cubicBezTo>
                    <a:pt x="4757" y="1401"/>
                    <a:pt x="2379" y="752"/>
                    <a:pt x="1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6010950" y="1054125"/>
              <a:ext cx="254025" cy="137950"/>
            </a:xfrm>
            <a:custGeom>
              <a:avLst/>
              <a:gdLst/>
              <a:ahLst/>
              <a:cxnLst/>
              <a:rect l="l" t="t" r="r" b="b"/>
              <a:pathLst>
                <a:path w="10161" h="5518" extrusionOk="0">
                  <a:moveTo>
                    <a:pt x="1186" y="1"/>
                  </a:moveTo>
                  <a:cubicBezTo>
                    <a:pt x="866" y="1"/>
                    <a:pt x="649" y="217"/>
                    <a:pt x="649" y="546"/>
                  </a:cubicBezTo>
                  <a:cubicBezTo>
                    <a:pt x="969" y="649"/>
                    <a:pt x="1298" y="649"/>
                    <a:pt x="1618" y="762"/>
                  </a:cubicBezTo>
                  <a:cubicBezTo>
                    <a:pt x="2379" y="978"/>
                    <a:pt x="3027" y="1194"/>
                    <a:pt x="3780" y="1410"/>
                  </a:cubicBezTo>
                  <a:cubicBezTo>
                    <a:pt x="4644" y="1730"/>
                    <a:pt x="5405" y="1946"/>
                    <a:pt x="6270" y="2163"/>
                  </a:cubicBezTo>
                  <a:cubicBezTo>
                    <a:pt x="7022" y="2379"/>
                    <a:pt x="7670" y="2595"/>
                    <a:pt x="8431" y="2811"/>
                  </a:cubicBezTo>
                  <a:cubicBezTo>
                    <a:pt x="8648" y="2923"/>
                    <a:pt x="8864" y="2923"/>
                    <a:pt x="9080" y="3027"/>
                  </a:cubicBezTo>
                  <a:lnTo>
                    <a:pt x="9296" y="3027"/>
                  </a:lnTo>
                  <a:cubicBezTo>
                    <a:pt x="9512" y="3140"/>
                    <a:pt x="9616" y="3356"/>
                    <a:pt x="9616" y="3572"/>
                  </a:cubicBezTo>
                  <a:cubicBezTo>
                    <a:pt x="9728" y="3788"/>
                    <a:pt x="9616" y="4004"/>
                    <a:pt x="9616" y="4220"/>
                  </a:cubicBezTo>
                  <a:cubicBezTo>
                    <a:pt x="9512" y="4437"/>
                    <a:pt x="9296" y="5085"/>
                    <a:pt x="8967" y="5085"/>
                  </a:cubicBezTo>
                  <a:lnTo>
                    <a:pt x="8864" y="5085"/>
                  </a:lnTo>
                  <a:cubicBezTo>
                    <a:pt x="8431" y="4869"/>
                    <a:pt x="7999" y="4756"/>
                    <a:pt x="7567" y="4653"/>
                  </a:cubicBezTo>
                  <a:lnTo>
                    <a:pt x="5293" y="4004"/>
                  </a:lnTo>
                  <a:cubicBezTo>
                    <a:pt x="4428" y="3676"/>
                    <a:pt x="3676" y="3459"/>
                    <a:pt x="2811" y="3243"/>
                  </a:cubicBezTo>
                  <a:lnTo>
                    <a:pt x="866" y="2595"/>
                  </a:lnTo>
                  <a:cubicBezTo>
                    <a:pt x="537" y="2595"/>
                    <a:pt x="321" y="2491"/>
                    <a:pt x="1" y="2379"/>
                  </a:cubicBezTo>
                  <a:lnTo>
                    <a:pt x="1" y="2379"/>
                  </a:lnTo>
                  <a:cubicBezTo>
                    <a:pt x="1" y="2595"/>
                    <a:pt x="105" y="2811"/>
                    <a:pt x="433" y="2923"/>
                  </a:cubicBezTo>
                  <a:lnTo>
                    <a:pt x="1946" y="3356"/>
                  </a:lnTo>
                  <a:cubicBezTo>
                    <a:pt x="2811" y="3676"/>
                    <a:pt x="3676" y="3892"/>
                    <a:pt x="4540" y="4108"/>
                  </a:cubicBezTo>
                  <a:cubicBezTo>
                    <a:pt x="5405" y="4437"/>
                    <a:pt x="8864" y="5517"/>
                    <a:pt x="9080" y="5517"/>
                  </a:cubicBezTo>
                  <a:cubicBezTo>
                    <a:pt x="9296" y="5517"/>
                    <a:pt x="9616" y="5085"/>
                    <a:pt x="9728" y="4869"/>
                  </a:cubicBezTo>
                  <a:cubicBezTo>
                    <a:pt x="9945" y="4540"/>
                    <a:pt x="10048" y="4220"/>
                    <a:pt x="10161" y="3788"/>
                  </a:cubicBezTo>
                  <a:cubicBezTo>
                    <a:pt x="10161" y="3459"/>
                    <a:pt x="10161" y="2707"/>
                    <a:pt x="9728" y="2595"/>
                  </a:cubicBezTo>
                  <a:cubicBezTo>
                    <a:pt x="9296" y="2491"/>
                    <a:pt x="8751" y="2275"/>
                    <a:pt x="8319" y="2163"/>
                  </a:cubicBezTo>
                  <a:cubicBezTo>
                    <a:pt x="7567" y="1946"/>
                    <a:pt x="6806" y="1730"/>
                    <a:pt x="5941" y="1514"/>
                  </a:cubicBezTo>
                  <a:cubicBezTo>
                    <a:pt x="5189" y="1194"/>
                    <a:pt x="4324" y="978"/>
                    <a:pt x="3460" y="762"/>
                  </a:cubicBezTo>
                  <a:cubicBezTo>
                    <a:pt x="2811" y="546"/>
                    <a:pt x="2050" y="329"/>
                    <a:pt x="1402" y="113"/>
                  </a:cubicBezTo>
                  <a:lnTo>
                    <a:pt x="11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3"/>
            <p:cNvSpPr/>
            <p:nvPr/>
          </p:nvSpPr>
          <p:spPr>
            <a:xfrm>
              <a:off x="6078400" y="1083975"/>
              <a:ext cx="318875" cy="167550"/>
            </a:xfrm>
            <a:custGeom>
              <a:avLst/>
              <a:gdLst/>
              <a:ahLst/>
              <a:cxnLst/>
              <a:rect l="l" t="t" r="r" b="b"/>
              <a:pathLst>
                <a:path w="12755" h="6702" extrusionOk="0">
                  <a:moveTo>
                    <a:pt x="8760" y="0"/>
                  </a:moveTo>
                  <a:cubicBezTo>
                    <a:pt x="8544" y="969"/>
                    <a:pt x="8111" y="1946"/>
                    <a:pt x="7566" y="2698"/>
                  </a:cubicBezTo>
                  <a:cubicBezTo>
                    <a:pt x="7350" y="3026"/>
                    <a:pt x="7247" y="3243"/>
                    <a:pt x="6918" y="3346"/>
                  </a:cubicBezTo>
                  <a:cubicBezTo>
                    <a:pt x="6702" y="3511"/>
                    <a:pt x="6460" y="3565"/>
                    <a:pt x="6204" y="3565"/>
                  </a:cubicBezTo>
                  <a:cubicBezTo>
                    <a:pt x="5947" y="3565"/>
                    <a:pt x="5677" y="3511"/>
                    <a:pt x="5405" y="3459"/>
                  </a:cubicBezTo>
                  <a:cubicBezTo>
                    <a:pt x="5189" y="3459"/>
                    <a:pt x="4972" y="3346"/>
                    <a:pt x="4653" y="3346"/>
                  </a:cubicBezTo>
                  <a:cubicBezTo>
                    <a:pt x="3788" y="3026"/>
                    <a:pt x="2811" y="2810"/>
                    <a:pt x="2059" y="2162"/>
                  </a:cubicBezTo>
                  <a:cubicBezTo>
                    <a:pt x="1946" y="2162"/>
                    <a:pt x="1842" y="2049"/>
                    <a:pt x="1730" y="1946"/>
                  </a:cubicBezTo>
                  <a:cubicBezTo>
                    <a:pt x="1702" y="1915"/>
                    <a:pt x="1666" y="1901"/>
                    <a:pt x="1630" y="1901"/>
                  </a:cubicBezTo>
                  <a:cubicBezTo>
                    <a:pt x="1533" y="1901"/>
                    <a:pt x="1438" y="2004"/>
                    <a:pt x="1514" y="2162"/>
                  </a:cubicBezTo>
                  <a:cubicBezTo>
                    <a:pt x="1514" y="2265"/>
                    <a:pt x="1514" y="2378"/>
                    <a:pt x="1626" y="2482"/>
                  </a:cubicBezTo>
                  <a:cubicBezTo>
                    <a:pt x="1514" y="2482"/>
                    <a:pt x="1298" y="2378"/>
                    <a:pt x="1082" y="2265"/>
                  </a:cubicBezTo>
                  <a:cubicBezTo>
                    <a:pt x="978" y="2162"/>
                    <a:pt x="865" y="2162"/>
                    <a:pt x="762" y="2049"/>
                  </a:cubicBezTo>
                  <a:cubicBezTo>
                    <a:pt x="649" y="2049"/>
                    <a:pt x="433" y="2162"/>
                    <a:pt x="545" y="2265"/>
                  </a:cubicBezTo>
                  <a:cubicBezTo>
                    <a:pt x="545" y="2378"/>
                    <a:pt x="649" y="2482"/>
                    <a:pt x="762" y="2482"/>
                  </a:cubicBezTo>
                  <a:cubicBezTo>
                    <a:pt x="590" y="2482"/>
                    <a:pt x="418" y="2346"/>
                    <a:pt x="299" y="2346"/>
                  </a:cubicBezTo>
                  <a:cubicBezTo>
                    <a:pt x="268" y="2346"/>
                    <a:pt x="240" y="2355"/>
                    <a:pt x="217" y="2378"/>
                  </a:cubicBezTo>
                  <a:cubicBezTo>
                    <a:pt x="1" y="2378"/>
                    <a:pt x="1" y="2594"/>
                    <a:pt x="113" y="2698"/>
                  </a:cubicBezTo>
                  <a:cubicBezTo>
                    <a:pt x="217" y="2810"/>
                    <a:pt x="217" y="2914"/>
                    <a:pt x="329" y="2914"/>
                  </a:cubicBezTo>
                  <a:cubicBezTo>
                    <a:pt x="1" y="2914"/>
                    <a:pt x="1" y="3026"/>
                    <a:pt x="1" y="3243"/>
                  </a:cubicBezTo>
                  <a:cubicBezTo>
                    <a:pt x="113" y="3459"/>
                    <a:pt x="217" y="3562"/>
                    <a:pt x="329" y="3779"/>
                  </a:cubicBezTo>
                  <a:lnTo>
                    <a:pt x="865" y="4323"/>
                  </a:lnTo>
                  <a:cubicBezTo>
                    <a:pt x="1842" y="5292"/>
                    <a:pt x="3243" y="5837"/>
                    <a:pt x="4653" y="6269"/>
                  </a:cubicBezTo>
                  <a:cubicBezTo>
                    <a:pt x="5405" y="6485"/>
                    <a:pt x="6166" y="6701"/>
                    <a:pt x="6918" y="6701"/>
                  </a:cubicBezTo>
                  <a:cubicBezTo>
                    <a:pt x="7783" y="6701"/>
                    <a:pt x="8647" y="6485"/>
                    <a:pt x="9296" y="5940"/>
                  </a:cubicBezTo>
                  <a:cubicBezTo>
                    <a:pt x="10057" y="5292"/>
                    <a:pt x="10593" y="4540"/>
                    <a:pt x="11138" y="3779"/>
                  </a:cubicBezTo>
                  <a:cubicBezTo>
                    <a:pt x="11786" y="3026"/>
                    <a:pt x="12322" y="2265"/>
                    <a:pt x="12754" y="1401"/>
                  </a:cubicBezTo>
                  <a:cubicBezTo>
                    <a:pt x="11457" y="865"/>
                    <a:pt x="10160" y="536"/>
                    <a:pt x="8760" y="0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3"/>
            <p:cNvSpPr/>
            <p:nvPr/>
          </p:nvSpPr>
          <p:spPr>
            <a:xfrm>
              <a:off x="6092025" y="1143400"/>
              <a:ext cx="5425" cy="2625"/>
            </a:xfrm>
            <a:custGeom>
              <a:avLst/>
              <a:gdLst/>
              <a:ahLst/>
              <a:cxnLst/>
              <a:rect l="l" t="t" r="r" b="b"/>
              <a:pathLst>
                <a:path w="217" h="105" extrusionOk="0">
                  <a:moveTo>
                    <a:pt x="0" y="1"/>
                  </a:moveTo>
                  <a:lnTo>
                    <a:pt x="0" y="105"/>
                  </a:lnTo>
                  <a:lnTo>
                    <a:pt x="217" y="105"/>
                  </a:lnTo>
                  <a:cubicBezTo>
                    <a:pt x="104" y="105"/>
                    <a:pt x="0" y="105"/>
                    <a:pt x="0" y="1"/>
                  </a:cubicBezTo>
                  <a:close/>
                </a:path>
              </a:pathLst>
            </a:custGeom>
            <a:solidFill>
              <a:srgbClr val="AA8E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6092025" y="1143400"/>
              <a:ext cx="13425" cy="10850"/>
            </a:xfrm>
            <a:custGeom>
              <a:avLst/>
              <a:gdLst/>
              <a:ahLst/>
              <a:cxnLst/>
              <a:rect l="l" t="t" r="r" b="b"/>
              <a:pathLst>
                <a:path w="537" h="434" extrusionOk="0">
                  <a:moveTo>
                    <a:pt x="0" y="1"/>
                  </a:moveTo>
                  <a:cubicBezTo>
                    <a:pt x="0" y="104"/>
                    <a:pt x="104" y="105"/>
                    <a:pt x="216" y="105"/>
                  </a:cubicBezTo>
                  <a:lnTo>
                    <a:pt x="216" y="105"/>
                  </a:lnTo>
                  <a:cubicBezTo>
                    <a:pt x="177" y="70"/>
                    <a:pt x="141" y="35"/>
                    <a:pt x="104" y="1"/>
                  </a:cubicBezTo>
                  <a:close/>
                  <a:moveTo>
                    <a:pt x="216" y="105"/>
                  </a:moveTo>
                  <a:cubicBezTo>
                    <a:pt x="216" y="105"/>
                    <a:pt x="216" y="105"/>
                    <a:pt x="216" y="105"/>
                  </a:cubicBezTo>
                  <a:lnTo>
                    <a:pt x="217" y="105"/>
                  </a:lnTo>
                  <a:cubicBezTo>
                    <a:pt x="216" y="105"/>
                    <a:pt x="216" y="105"/>
                    <a:pt x="216" y="105"/>
                  </a:cubicBezTo>
                  <a:close/>
                  <a:moveTo>
                    <a:pt x="0" y="105"/>
                  </a:moveTo>
                  <a:cubicBezTo>
                    <a:pt x="104" y="217"/>
                    <a:pt x="320" y="321"/>
                    <a:pt x="433" y="433"/>
                  </a:cubicBezTo>
                  <a:cubicBezTo>
                    <a:pt x="537" y="433"/>
                    <a:pt x="537" y="433"/>
                    <a:pt x="537" y="321"/>
                  </a:cubicBezTo>
                  <a:cubicBezTo>
                    <a:pt x="391" y="251"/>
                    <a:pt x="296" y="177"/>
                    <a:pt x="216" y="105"/>
                  </a:cubicBez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6081225" y="1154225"/>
              <a:ext cx="5425" cy="2600"/>
            </a:xfrm>
            <a:custGeom>
              <a:avLst/>
              <a:gdLst/>
              <a:ahLst/>
              <a:cxnLst/>
              <a:rect l="l" t="t" r="r" b="b"/>
              <a:pathLst>
                <a:path w="217" h="104" extrusionOk="0">
                  <a:moveTo>
                    <a:pt x="0" y="0"/>
                  </a:moveTo>
                  <a:cubicBezTo>
                    <a:pt x="0" y="104"/>
                    <a:pt x="104" y="104"/>
                    <a:pt x="104" y="104"/>
                  </a:cubicBezTo>
                  <a:lnTo>
                    <a:pt x="216" y="104"/>
                  </a:lnTo>
                  <a:cubicBezTo>
                    <a:pt x="104" y="104"/>
                    <a:pt x="104" y="0"/>
                    <a:pt x="104" y="0"/>
                  </a:cubicBezTo>
                  <a:close/>
                </a:path>
              </a:pathLst>
            </a:custGeom>
            <a:solidFill>
              <a:srgbClr val="B962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3"/>
            <p:cNvSpPr/>
            <p:nvPr/>
          </p:nvSpPr>
          <p:spPr>
            <a:xfrm>
              <a:off x="6083800" y="1154225"/>
              <a:ext cx="10850" cy="10825"/>
            </a:xfrm>
            <a:custGeom>
              <a:avLst/>
              <a:gdLst/>
              <a:ahLst/>
              <a:cxnLst/>
              <a:rect l="l" t="t" r="r" b="b"/>
              <a:pathLst>
                <a:path w="434" h="433" extrusionOk="0">
                  <a:moveTo>
                    <a:pt x="1" y="0"/>
                  </a:moveTo>
                  <a:cubicBezTo>
                    <a:pt x="1" y="0"/>
                    <a:pt x="1" y="104"/>
                    <a:pt x="113" y="104"/>
                  </a:cubicBezTo>
                  <a:lnTo>
                    <a:pt x="113" y="0"/>
                  </a:lnTo>
                  <a:close/>
                  <a:moveTo>
                    <a:pt x="1" y="104"/>
                  </a:moveTo>
                  <a:cubicBezTo>
                    <a:pt x="113" y="216"/>
                    <a:pt x="217" y="320"/>
                    <a:pt x="433" y="433"/>
                  </a:cubicBezTo>
                  <a:lnTo>
                    <a:pt x="433" y="320"/>
                  </a:lnTo>
                  <a:lnTo>
                    <a:pt x="329" y="320"/>
                  </a:lnTo>
                  <a:lnTo>
                    <a:pt x="329" y="216"/>
                  </a:lnTo>
                  <a:lnTo>
                    <a:pt x="217" y="216"/>
                  </a:lnTo>
                  <a:cubicBezTo>
                    <a:pt x="217" y="104"/>
                    <a:pt x="113" y="104"/>
                    <a:pt x="113" y="104"/>
                  </a:cubicBez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3"/>
            <p:cNvSpPr/>
            <p:nvPr/>
          </p:nvSpPr>
          <p:spPr>
            <a:xfrm>
              <a:off x="6116225" y="1146000"/>
              <a:ext cx="2850" cy="25"/>
            </a:xfrm>
            <a:custGeom>
              <a:avLst/>
              <a:gdLst/>
              <a:ahLst/>
              <a:cxnLst/>
              <a:rect l="l" t="t" r="r" b="b"/>
              <a:pathLst>
                <a:path w="114" h="1" extrusionOk="0">
                  <a:moveTo>
                    <a:pt x="1" y="1"/>
                  </a:moveTo>
                  <a:lnTo>
                    <a:pt x="113" y="1"/>
                  </a:lnTo>
                  <a:lnTo>
                    <a:pt x="113" y="1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B24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3"/>
            <p:cNvSpPr/>
            <p:nvPr/>
          </p:nvSpPr>
          <p:spPr>
            <a:xfrm>
              <a:off x="6116225" y="1143400"/>
              <a:ext cx="2850" cy="2625"/>
            </a:xfrm>
            <a:custGeom>
              <a:avLst/>
              <a:gdLst/>
              <a:ahLst/>
              <a:cxnLst/>
              <a:rect l="l" t="t" r="r" b="b"/>
              <a:pathLst>
                <a:path w="114" h="105" extrusionOk="0">
                  <a:moveTo>
                    <a:pt x="1" y="1"/>
                  </a:moveTo>
                  <a:lnTo>
                    <a:pt x="1" y="105"/>
                  </a:lnTo>
                  <a:lnTo>
                    <a:pt x="113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FA4A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3"/>
            <p:cNvSpPr/>
            <p:nvPr/>
          </p:nvSpPr>
          <p:spPr>
            <a:xfrm>
              <a:off x="6119050" y="1146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A8E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3"/>
            <p:cNvSpPr/>
            <p:nvPr/>
          </p:nvSpPr>
          <p:spPr>
            <a:xfrm>
              <a:off x="6116225" y="1140600"/>
              <a:ext cx="13650" cy="10825"/>
            </a:xfrm>
            <a:custGeom>
              <a:avLst/>
              <a:gdLst/>
              <a:ahLst/>
              <a:cxnLst/>
              <a:rect l="l" t="t" r="r" b="b"/>
              <a:pathLst>
                <a:path w="546" h="433" extrusionOk="0">
                  <a:moveTo>
                    <a:pt x="113" y="0"/>
                  </a:moveTo>
                  <a:cubicBezTo>
                    <a:pt x="1" y="0"/>
                    <a:pt x="1" y="113"/>
                    <a:pt x="1" y="113"/>
                  </a:cubicBezTo>
                  <a:lnTo>
                    <a:pt x="113" y="217"/>
                  </a:lnTo>
                  <a:cubicBezTo>
                    <a:pt x="113" y="329"/>
                    <a:pt x="329" y="329"/>
                    <a:pt x="433" y="433"/>
                  </a:cubicBezTo>
                  <a:cubicBezTo>
                    <a:pt x="546" y="329"/>
                    <a:pt x="433" y="329"/>
                    <a:pt x="433" y="329"/>
                  </a:cubicBezTo>
                  <a:cubicBezTo>
                    <a:pt x="433" y="329"/>
                    <a:pt x="329" y="217"/>
                    <a:pt x="217" y="217"/>
                  </a:cubicBezTo>
                  <a:lnTo>
                    <a:pt x="217" y="113"/>
                  </a:lnTo>
                  <a:lnTo>
                    <a:pt x="113" y="113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C369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3"/>
            <p:cNvSpPr/>
            <p:nvPr/>
          </p:nvSpPr>
          <p:spPr>
            <a:xfrm>
              <a:off x="6291975" y="926925"/>
              <a:ext cx="164750" cy="200300"/>
            </a:xfrm>
            <a:custGeom>
              <a:avLst/>
              <a:gdLst/>
              <a:ahLst/>
              <a:cxnLst/>
              <a:rect l="l" t="t" r="r" b="b"/>
              <a:pathLst>
                <a:path w="6590" h="8012" extrusionOk="0">
                  <a:moveTo>
                    <a:pt x="1727" y="1"/>
                  </a:moveTo>
                  <a:cubicBezTo>
                    <a:pt x="1406" y="1"/>
                    <a:pt x="1079" y="35"/>
                    <a:pt x="753" y="117"/>
                  </a:cubicBezTo>
                  <a:cubicBezTo>
                    <a:pt x="753" y="2175"/>
                    <a:pt x="649" y="4224"/>
                    <a:pt x="1" y="6066"/>
                  </a:cubicBezTo>
                  <a:cubicBezTo>
                    <a:pt x="1834" y="7034"/>
                    <a:pt x="3891" y="7683"/>
                    <a:pt x="5941" y="8011"/>
                  </a:cubicBezTo>
                  <a:cubicBezTo>
                    <a:pt x="6589" y="6170"/>
                    <a:pt x="6485" y="4120"/>
                    <a:pt x="5837" y="2391"/>
                  </a:cubicBezTo>
                  <a:cubicBezTo>
                    <a:pt x="5621" y="1959"/>
                    <a:pt x="5292" y="1414"/>
                    <a:pt x="4972" y="1094"/>
                  </a:cubicBezTo>
                  <a:cubicBezTo>
                    <a:pt x="4540" y="662"/>
                    <a:pt x="3891" y="333"/>
                    <a:pt x="3243" y="229"/>
                  </a:cubicBezTo>
                  <a:cubicBezTo>
                    <a:pt x="2770" y="95"/>
                    <a:pt x="2256" y="1"/>
                    <a:pt x="1727" y="1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3"/>
            <p:cNvSpPr/>
            <p:nvPr/>
          </p:nvSpPr>
          <p:spPr>
            <a:xfrm>
              <a:off x="6299975" y="1070350"/>
              <a:ext cx="140525" cy="46075"/>
            </a:xfrm>
            <a:custGeom>
              <a:avLst/>
              <a:gdLst/>
              <a:ahLst/>
              <a:cxnLst/>
              <a:rect l="l" t="t" r="r" b="b"/>
              <a:pathLst>
                <a:path w="5621" h="1843" extrusionOk="0">
                  <a:moveTo>
                    <a:pt x="113" y="0"/>
                  </a:moveTo>
                  <a:cubicBezTo>
                    <a:pt x="0" y="0"/>
                    <a:pt x="0" y="113"/>
                    <a:pt x="113" y="217"/>
                  </a:cubicBezTo>
                  <a:cubicBezTo>
                    <a:pt x="1730" y="977"/>
                    <a:pt x="3571" y="1730"/>
                    <a:pt x="5517" y="1842"/>
                  </a:cubicBezTo>
                  <a:cubicBezTo>
                    <a:pt x="5621" y="1842"/>
                    <a:pt x="5621" y="1626"/>
                    <a:pt x="5517" y="1626"/>
                  </a:cubicBezTo>
                  <a:cubicBezTo>
                    <a:pt x="3571" y="1626"/>
                    <a:pt x="1842" y="761"/>
                    <a:pt x="217" y="0"/>
                  </a:cubicBezTo>
                  <a:close/>
                </a:path>
              </a:pathLst>
            </a:custGeom>
            <a:solidFill>
              <a:srgbClr val="A32A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3"/>
            <p:cNvSpPr/>
            <p:nvPr/>
          </p:nvSpPr>
          <p:spPr>
            <a:xfrm>
              <a:off x="6281175" y="917800"/>
              <a:ext cx="67450" cy="177750"/>
            </a:xfrm>
            <a:custGeom>
              <a:avLst/>
              <a:gdLst/>
              <a:ahLst/>
              <a:cxnLst/>
              <a:rect l="l" t="t" r="r" b="b"/>
              <a:pathLst>
                <a:path w="2698" h="7110" extrusionOk="0">
                  <a:moveTo>
                    <a:pt x="1659" y="0"/>
                  </a:moveTo>
                  <a:cubicBezTo>
                    <a:pt x="1403" y="0"/>
                    <a:pt x="1133" y="54"/>
                    <a:pt x="969" y="162"/>
                  </a:cubicBezTo>
                  <a:cubicBezTo>
                    <a:pt x="969" y="162"/>
                    <a:pt x="865" y="378"/>
                    <a:pt x="752" y="378"/>
                  </a:cubicBezTo>
                  <a:cubicBezTo>
                    <a:pt x="536" y="811"/>
                    <a:pt x="536" y="1131"/>
                    <a:pt x="433" y="1563"/>
                  </a:cubicBezTo>
                  <a:cubicBezTo>
                    <a:pt x="216" y="2756"/>
                    <a:pt x="104" y="3837"/>
                    <a:pt x="104" y="5022"/>
                  </a:cubicBezTo>
                  <a:cubicBezTo>
                    <a:pt x="104" y="5670"/>
                    <a:pt x="0" y="6319"/>
                    <a:pt x="320" y="6863"/>
                  </a:cubicBezTo>
                  <a:cubicBezTo>
                    <a:pt x="320" y="6934"/>
                    <a:pt x="421" y="7109"/>
                    <a:pt x="485" y="7109"/>
                  </a:cubicBezTo>
                  <a:cubicBezTo>
                    <a:pt x="514" y="7109"/>
                    <a:pt x="536" y="7071"/>
                    <a:pt x="536" y="6967"/>
                  </a:cubicBezTo>
                  <a:cubicBezTo>
                    <a:pt x="969" y="5454"/>
                    <a:pt x="2698" y="594"/>
                    <a:pt x="2266" y="162"/>
                  </a:cubicBezTo>
                  <a:cubicBezTo>
                    <a:pt x="2158" y="54"/>
                    <a:pt x="1915" y="0"/>
                    <a:pt x="1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3"/>
            <p:cNvSpPr/>
            <p:nvPr/>
          </p:nvSpPr>
          <p:spPr>
            <a:xfrm>
              <a:off x="6102825" y="902200"/>
              <a:ext cx="118875" cy="135750"/>
            </a:xfrm>
            <a:custGeom>
              <a:avLst/>
              <a:gdLst/>
              <a:ahLst/>
              <a:cxnLst/>
              <a:rect l="l" t="t" r="r" b="b"/>
              <a:pathLst>
                <a:path w="4755" h="5430" extrusionOk="0">
                  <a:moveTo>
                    <a:pt x="4196" y="0"/>
                  </a:moveTo>
                  <a:cubicBezTo>
                    <a:pt x="3903" y="0"/>
                    <a:pt x="3565" y="25"/>
                    <a:pt x="3459" y="25"/>
                  </a:cubicBezTo>
                  <a:cubicBezTo>
                    <a:pt x="3131" y="25"/>
                    <a:pt x="2811" y="138"/>
                    <a:pt x="2482" y="241"/>
                  </a:cubicBezTo>
                  <a:cubicBezTo>
                    <a:pt x="1946" y="570"/>
                    <a:pt x="1402" y="1002"/>
                    <a:pt x="1082" y="1538"/>
                  </a:cubicBezTo>
                  <a:cubicBezTo>
                    <a:pt x="969" y="1755"/>
                    <a:pt x="865" y="1867"/>
                    <a:pt x="753" y="2083"/>
                  </a:cubicBezTo>
                  <a:cubicBezTo>
                    <a:pt x="321" y="3052"/>
                    <a:pt x="1" y="4132"/>
                    <a:pt x="1" y="5213"/>
                  </a:cubicBezTo>
                  <a:lnTo>
                    <a:pt x="1" y="5429"/>
                  </a:lnTo>
                  <a:cubicBezTo>
                    <a:pt x="537" y="4781"/>
                    <a:pt x="865" y="3916"/>
                    <a:pt x="1298" y="3164"/>
                  </a:cubicBezTo>
                  <a:cubicBezTo>
                    <a:pt x="1618" y="2619"/>
                    <a:pt x="2050" y="1971"/>
                    <a:pt x="2595" y="1435"/>
                  </a:cubicBezTo>
                  <a:cubicBezTo>
                    <a:pt x="2915" y="1106"/>
                    <a:pt x="3347" y="674"/>
                    <a:pt x="3892" y="458"/>
                  </a:cubicBezTo>
                  <a:cubicBezTo>
                    <a:pt x="3995" y="458"/>
                    <a:pt x="4428" y="241"/>
                    <a:pt x="4644" y="138"/>
                  </a:cubicBezTo>
                  <a:cubicBezTo>
                    <a:pt x="4754" y="27"/>
                    <a:pt x="4500" y="0"/>
                    <a:pt x="41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3"/>
            <p:cNvSpPr/>
            <p:nvPr/>
          </p:nvSpPr>
          <p:spPr>
            <a:xfrm>
              <a:off x="6197300" y="865000"/>
              <a:ext cx="129725" cy="92975"/>
            </a:xfrm>
            <a:custGeom>
              <a:avLst/>
              <a:gdLst/>
              <a:ahLst/>
              <a:cxnLst/>
              <a:rect l="l" t="t" r="r" b="b"/>
              <a:pathLst>
                <a:path w="5189" h="3719" extrusionOk="0">
                  <a:moveTo>
                    <a:pt x="1730" y="0"/>
                  </a:moveTo>
                  <a:lnTo>
                    <a:pt x="1730" y="0"/>
                  </a:lnTo>
                  <a:cubicBezTo>
                    <a:pt x="1842" y="329"/>
                    <a:pt x="1842" y="865"/>
                    <a:pt x="1513" y="1193"/>
                  </a:cubicBezTo>
                  <a:cubicBezTo>
                    <a:pt x="1297" y="1409"/>
                    <a:pt x="977" y="1513"/>
                    <a:pt x="649" y="1729"/>
                  </a:cubicBezTo>
                  <a:cubicBezTo>
                    <a:pt x="329" y="1842"/>
                    <a:pt x="113" y="2162"/>
                    <a:pt x="0" y="2490"/>
                  </a:cubicBezTo>
                  <a:cubicBezTo>
                    <a:pt x="0" y="2706"/>
                    <a:pt x="113" y="3026"/>
                    <a:pt x="329" y="3243"/>
                  </a:cubicBezTo>
                  <a:cubicBezTo>
                    <a:pt x="433" y="3459"/>
                    <a:pt x="761" y="3571"/>
                    <a:pt x="977" y="3571"/>
                  </a:cubicBezTo>
                  <a:cubicBezTo>
                    <a:pt x="1250" y="3671"/>
                    <a:pt x="1541" y="3718"/>
                    <a:pt x="1834" y="3718"/>
                  </a:cubicBezTo>
                  <a:cubicBezTo>
                    <a:pt x="2813" y="3718"/>
                    <a:pt x="3825" y="3186"/>
                    <a:pt x="4324" y="2274"/>
                  </a:cubicBezTo>
                  <a:cubicBezTo>
                    <a:pt x="4324" y="1513"/>
                    <a:pt x="4652" y="649"/>
                    <a:pt x="5188" y="113"/>
                  </a:cubicBezTo>
                  <a:lnTo>
                    <a:pt x="5188" y="113"/>
                  </a:lnTo>
                  <a:cubicBezTo>
                    <a:pt x="4868" y="216"/>
                    <a:pt x="4540" y="216"/>
                    <a:pt x="4220" y="329"/>
                  </a:cubicBezTo>
                  <a:cubicBezTo>
                    <a:pt x="4045" y="378"/>
                    <a:pt x="3858" y="399"/>
                    <a:pt x="3666" y="399"/>
                  </a:cubicBezTo>
                  <a:cubicBezTo>
                    <a:pt x="3024" y="399"/>
                    <a:pt x="2315" y="166"/>
                    <a:pt x="1730" y="0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3"/>
            <p:cNvSpPr/>
            <p:nvPr/>
          </p:nvSpPr>
          <p:spPr>
            <a:xfrm>
              <a:off x="6305375" y="873200"/>
              <a:ext cx="16225" cy="37850"/>
            </a:xfrm>
            <a:custGeom>
              <a:avLst/>
              <a:gdLst/>
              <a:ahLst/>
              <a:cxnLst/>
              <a:rect l="l" t="t" r="r" b="b"/>
              <a:pathLst>
                <a:path w="649" h="1514" extrusionOk="0">
                  <a:moveTo>
                    <a:pt x="649" y="1"/>
                  </a:moveTo>
                  <a:cubicBezTo>
                    <a:pt x="329" y="433"/>
                    <a:pt x="113" y="753"/>
                    <a:pt x="1" y="1514"/>
                  </a:cubicBezTo>
                  <a:cubicBezTo>
                    <a:pt x="113" y="969"/>
                    <a:pt x="329" y="433"/>
                    <a:pt x="649" y="1"/>
                  </a:cubicBezTo>
                  <a:close/>
                </a:path>
              </a:pathLst>
            </a:custGeom>
            <a:solidFill>
              <a:srgbClr val="CFAC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3"/>
            <p:cNvSpPr/>
            <p:nvPr/>
          </p:nvSpPr>
          <p:spPr>
            <a:xfrm>
              <a:off x="6254150" y="873200"/>
              <a:ext cx="67475" cy="37850"/>
            </a:xfrm>
            <a:custGeom>
              <a:avLst/>
              <a:gdLst/>
              <a:ahLst/>
              <a:cxnLst/>
              <a:rect l="l" t="t" r="r" b="b"/>
              <a:pathLst>
                <a:path w="2699" h="1514" extrusionOk="0">
                  <a:moveTo>
                    <a:pt x="2698" y="1"/>
                  </a:moveTo>
                  <a:lnTo>
                    <a:pt x="2698" y="1"/>
                  </a:lnTo>
                  <a:cubicBezTo>
                    <a:pt x="2266" y="217"/>
                    <a:pt x="1833" y="321"/>
                    <a:pt x="1297" y="321"/>
                  </a:cubicBezTo>
                  <a:cubicBezTo>
                    <a:pt x="865" y="321"/>
                    <a:pt x="433" y="217"/>
                    <a:pt x="1" y="1"/>
                  </a:cubicBezTo>
                  <a:lnTo>
                    <a:pt x="1" y="1"/>
                  </a:lnTo>
                  <a:cubicBezTo>
                    <a:pt x="433" y="217"/>
                    <a:pt x="753" y="321"/>
                    <a:pt x="1081" y="537"/>
                  </a:cubicBezTo>
                  <a:cubicBezTo>
                    <a:pt x="1514" y="753"/>
                    <a:pt x="1946" y="1081"/>
                    <a:pt x="2050" y="1514"/>
                  </a:cubicBezTo>
                  <a:cubicBezTo>
                    <a:pt x="2162" y="969"/>
                    <a:pt x="2378" y="433"/>
                    <a:pt x="2698" y="1"/>
                  </a:cubicBezTo>
                  <a:close/>
                </a:path>
              </a:pathLst>
            </a:custGeom>
            <a:solidFill>
              <a:srgbClr val="FDD7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6075800" y="1010900"/>
              <a:ext cx="197175" cy="100100"/>
            </a:xfrm>
            <a:custGeom>
              <a:avLst/>
              <a:gdLst/>
              <a:ahLst/>
              <a:cxnLst/>
              <a:rect l="l" t="t" r="r" b="b"/>
              <a:pathLst>
                <a:path w="7887" h="4004" extrusionOk="0">
                  <a:moveTo>
                    <a:pt x="433" y="1"/>
                  </a:moveTo>
                  <a:lnTo>
                    <a:pt x="321" y="433"/>
                  </a:lnTo>
                  <a:lnTo>
                    <a:pt x="433" y="545"/>
                  </a:lnTo>
                  <a:lnTo>
                    <a:pt x="217" y="649"/>
                  </a:lnTo>
                  <a:lnTo>
                    <a:pt x="105" y="1298"/>
                  </a:lnTo>
                  <a:lnTo>
                    <a:pt x="537" y="1514"/>
                  </a:lnTo>
                  <a:lnTo>
                    <a:pt x="1" y="1514"/>
                  </a:lnTo>
                  <a:lnTo>
                    <a:pt x="1" y="1730"/>
                  </a:lnTo>
                  <a:lnTo>
                    <a:pt x="7134" y="4004"/>
                  </a:lnTo>
                  <a:cubicBezTo>
                    <a:pt x="7134" y="4004"/>
                    <a:pt x="7887" y="2491"/>
                    <a:pt x="7238" y="2058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3"/>
            <p:cNvSpPr/>
            <p:nvPr/>
          </p:nvSpPr>
          <p:spPr>
            <a:xfrm>
              <a:off x="6092025" y="1024525"/>
              <a:ext cx="70275" cy="21625"/>
            </a:xfrm>
            <a:custGeom>
              <a:avLst/>
              <a:gdLst/>
              <a:ahLst/>
              <a:cxnLst/>
              <a:rect l="l" t="t" r="r" b="b"/>
              <a:pathLst>
                <a:path w="2811" h="865" extrusionOk="0">
                  <a:moveTo>
                    <a:pt x="0" y="0"/>
                  </a:moveTo>
                  <a:lnTo>
                    <a:pt x="0" y="0"/>
                  </a:lnTo>
                  <a:cubicBezTo>
                    <a:pt x="969" y="320"/>
                    <a:pt x="1834" y="536"/>
                    <a:pt x="2811" y="865"/>
                  </a:cubicBezTo>
                  <a:cubicBezTo>
                    <a:pt x="1834" y="536"/>
                    <a:pt x="969" y="216"/>
                    <a:pt x="0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3"/>
            <p:cNvSpPr/>
            <p:nvPr/>
          </p:nvSpPr>
          <p:spPr>
            <a:xfrm>
              <a:off x="6105425" y="1032525"/>
              <a:ext cx="132525" cy="48650"/>
            </a:xfrm>
            <a:custGeom>
              <a:avLst/>
              <a:gdLst/>
              <a:ahLst/>
              <a:cxnLst/>
              <a:rect l="l" t="t" r="r" b="b"/>
              <a:pathLst>
                <a:path w="5301" h="1946" extrusionOk="0">
                  <a:moveTo>
                    <a:pt x="113" y="0"/>
                  </a:moveTo>
                  <a:cubicBezTo>
                    <a:pt x="1" y="0"/>
                    <a:pt x="1" y="113"/>
                    <a:pt x="1" y="113"/>
                  </a:cubicBezTo>
                  <a:cubicBezTo>
                    <a:pt x="1730" y="761"/>
                    <a:pt x="3459" y="1410"/>
                    <a:pt x="5188" y="1946"/>
                  </a:cubicBezTo>
                  <a:cubicBezTo>
                    <a:pt x="5301" y="1946"/>
                    <a:pt x="5301" y="1946"/>
                    <a:pt x="5188" y="1842"/>
                  </a:cubicBezTo>
                  <a:cubicBezTo>
                    <a:pt x="3459" y="1297"/>
                    <a:pt x="1730" y="649"/>
                    <a:pt x="113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3"/>
            <p:cNvSpPr/>
            <p:nvPr/>
          </p:nvSpPr>
          <p:spPr>
            <a:xfrm>
              <a:off x="6181075" y="1054125"/>
              <a:ext cx="56875" cy="21650"/>
            </a:xfrm>
            <a:custGeom>
              <a:avLst/>
              <a:gdLst/>
              <a:ahLst/>
              <a:cxnLst/>
              <a:rect l="l" t="t" r="r" b="b"/>
              <a:pathLst>
                <a:path w="2275" h="866" extrusionOk="0">
                  <a:moveTo>
                    <a:pt x="113" y="1"/>
                  </a:moveTo>
                  <a:cubicBezTo>
                    <a:pt x="1" y="1"/>
                    <a:pt x="1" y="1"/>
                    <a:pt x="1" y="113"/>
                  </a:cubicBezTo>
                  <a:cubicBezTo>
                    <a:pt x="762" y="329"/>
                    <a:pt x="1410" y="649"/>
                    <a:pt x="2162" y="866"/>
                  </a:cubicBezTo>
                  <a:cubicBezTo>
                    <a:pt x="2275" y="866"/>
                    <a:pt x="2275" y="762"/>
                    <a:pt x="2162" y="762"/>
                  </a:cubicBezTo>
                  <a:cubicBezTo>
                    <a:pt x="1514" y="546"/>
                    <a:pt x="762" y="217"/>
                    <a:pt x="113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3"/>
            <p:cNvSpPr/>
            <p:nvPr/>
          </p:nvSpPr>
          <p:spPr>
            <a:xfrm>
              <a:off x="6089525" y="1039475"/>
              <a:ext cx="161825" cy="57925"/>
            </a:xfrm>
            <a:custGeom>
              <a:avLst/>
              <a:gdLst/>
              <a:ahLst/>
              <a:cxnLst/>
              <a:rect l="l" t="t" r="r" b="b"/>
              <a:pathLst>
                <a:path w="6473" h="2317" extrusionOk="0">
                  <a:moveTo>
                    <a:pt x="26" y="1"/>
                  </a:moveTo>
                  <a:cubicBezTo>
                    <a:pt x="1" y="1"/>
                    <a:pt x="26" y="51"/>
                    <a:pt x="100" y="51"/>
                  </a:cubicBezTo>
                  <a:cubicBezTo>
                    <a:pt x="63" y="13"/>
                    <a:pt x="38" y="1"/>
                    <a:pt x="26" y="1"/>
                  </a:cubicBezTo>
                  <a:close/>
                  <a:moveTo>
                    <a:pt x="101" y="51"/>
                  </a:moveTo>
                  <a:lnTo>
                    <a:pt x="101" y="51"/>
                  </a:lnTo>
                  <a:cubicBezTo>
                    <a:pt x="2150" y="916"/>
                    <a:pt x="4208" y="1668"/>
                    <a:pt x="6369" y="2316"/>
                  </a:cubicBezTo>
                  <a:cubicBezTo>
                    <a:pt x="6473" y="2316"/>
                    <a:pt x="6473" y="2212"/>
                    <a:pt x="6473" y="2212"/>
                  </a:cubicBezTo>
                  <a:cubicBezTo>
                    <a:pt x="4312" y="1564"/>
                    <a:pt x="2150" y="916"/>
                    <a:pt x="101" y="5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3"/>
            <p:cNvSpPr/>
            <p:nvPr/>
          </p:nvSpPr>
          <p:spPr>
            <a:xfrm>
              <a:off x="6100025" y="1054125"/>
              <a:ext cx="143350" cy="43275"/>
            </a:xfrm>
            <a:custGeom>
              <a:avLst/>
              <a:gdLst/>
              <a:ahLst/>
              <a:cxnLst/>
              <a:rect l="l" t="t" r="r" b="b"/>
              <a:pathLst>
                <a:path w="5734" h="1731" extrusionOk="0">
                  <a:moveTo>
                    <a:pt x="113" y="1"/>
                  </a:moveTo>
                  <a:cubicBezTo>
                    <a:pt x="0" y="1"/>
                    <a:pt x="0" y="113"/>
                    <a:pt x="0" y="113"/>
                  </a:cubicBezTo>
                  <a:cubicBezTo>
                    <a:pt x="1946" y="762"/>
                    <a:pt x="3788" y="1298"/>
                    <a:pt x="5733" y="1730"/>
                  </a:cubicBezTo>
                  <a:cubicBezTo>
                    <a:pt x="3891" y="1194"/>
                    <a:pt x="1946" y="649"/>
                    <a:pt x="113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3"/>
            <p:cNvSpPr/>
            <p:nvPr/>
          </p:nvSpPr>
          <p:spPr>
            <a:xfrm>
              <a:off x="6067600" y="999425"/>
              <a:ext cx="205375" cy="119800"/>
            </a:xfrm>
            <a:custGeom>
              <a:avLst/>
              <a:gdLst/>
              <a:ahLst/>
              <a:cxnLst/>
              <a:rect l="l" t="t" r="r" b="b"/>
              <a:pathLst>
                <a:path w="8215" h="4792" extrusionOk="0">
                  <a:moveTo>
                    <a:pt x="863" y="0"/>
                  </a:moveTo>
                  <a:cubicBezTo>
                    <a:pt x="691" y="0"/>
                    <a:pt x="545" y="178"/>
                    <a:pt x="545" y="356"/>
                  </a:cubicBezTo>
                  <a:cubicBezTo>
                    <a:pt x="865" y="460"/>
                    <a:pt x="1081" y="572"/>
                    <a:pt x="1410" y="676"/>
                  </a:cubicBezTo>
                  <a:cubicBezTo>
                    <a:pt x="1946" y="892"/>
                    <a:pt x="2491" y="1004"/>
                    <a:pt x="3027" y="1220"/>
                  </a:cubicBezTo>
                  <a:cubicBezTo>
                    <a:pt x="3675" y="1437"/>
                    <a:pt x="4436" y="1653"/>
                    <a:pt x="5085" y="1869"/>
                  </a:cubicBezTo>
                  <a:cubicBezTo>
                    <a:pt x="5621" y="2085"/>
                    <a:pt x="6165" y="2189"/>
                    <a:pt x="6701" y="2405"/>
                  </a:cubicBezTo>
                  <a:cubicBezTo>
                    <a:pt x="6918" y="2517"/>
                    <a:pt x="7134" y="2517"/>
                    <a:pt x="7246" y="2621"/>
                  </a:cubicBezTo>
                  <a:lnTo>
                    <a:pt x="7462" y="2621"/>
                  </a:lnTo>
                  <a:cubicBezTo>
                    <a:pt x="7679" y="2734"/>
                    <a:pt x="7679" y="2837"/>
                    <a:pt x="7679" y="3054"/>
                  </a:cubicBezTo>
                  <a:cubicBezTo>
                    <a:pt x="7782" y="3270"/>
                    <a:pt x="7679" y="3486"/>
                    <a:pt x="7679" y="3598"/>
                  </a:cubicBezTo>
                  <a:cubicBezTo>
                    <a:pt x="7566" y="3814"/>
                    <a:pt x="7350" y="4463"/>
                    <a:pt x="7134" y="4463"/>
                  </a:cubicBezTo>
                  <a:lnTo>
                    <a:pt x="7134" y="4351"/>
                  </a:lnTo>
                  <a:cubicBezTo>
                    <a:pt x="6701" y="4247"/>
                    <a:pt x="6382" y="4134"/>
                    <a:pt x="6053" y="4031"/>
                  </a:cubicBezTo>
                  <a:cubicBezTo>
                    <a:pt x="5404" y="3814"/>
                    <a:pt x="4868" y="3702"/>
                    <a:pt x="4220" y="3486"/>
                  </a:cubicBezTo>
                  <a:lnTo>
                    <a:pt x="2274" y="2837"/>
                  </a:lnTo>
                  <a:cubicBezTo>
                    <a:pt x="1730" y="2621"/>
                    <a:pt x="1194" y="2517"/>
                    <a:pt x="761" y="2301"/>
                  </a:cubicBezTo>
                  <a:cubicBezTo>
                    <a:pt x="545" y="2189"/>
                    <a:pt x="329" y="2189"/>
                    <a:pt x="113" y="2085"/>
                  </a:cubicBezTo>
                  <a:lnTo>
                    <a:pt x="113" y="2085"/>
                  </a:lnTo>
                  <a:cubicBezTo>
                    <a:pt x="0" y="2301"/>
                    <a:pt x="113" y="2517"/>
                    <a:pt x="329" y="2621"/>
                  </a:cubicBezTo>
                  <a:lnTo>
                    <a:pt x="1626" y="2950"/>
                  </a:lnTo>
                  <a:cubicBezTo>
                    <a:pt x="2274" y="3166"/>
                    <a:pt x="2923" y="3382"/>
                    <a:pt x="3675" y="3702"/>
                  </a:cubicBezTo>
                  <a:cubicBezTo>
                    <a:pt x="4289" y="3906"/>
                    <a:pt x="6836" y="4792"/>
                    <a:pt x="7205" y="4792"/>
                  </a:cubicBezTo>
                  <a:cubicBezTo>
                    <a:pt x="7226" y="4792"/>
                    <a:pt x="7240" y="4789"/>
                    <a:pt x="7246" y="4783"/>
                  </a:cubicBezTo>
                  <a:cubicBezTo>
                    <a:pt x="7462" y="4783"/>
                    <a:pt x="7679" y="4463"/>
                    <a:pt x="7782" y="4247"/>
                  </a:cubicBezTo>
                  <a:lnTo>
                    <a:pt x="8111" y="3270"/>
                  </a:lnTo>
                  <a:cubicBezTo>
                    <a:pt x="8111" y="2950"/>
                    <a:pt x="8215" y="2301"/>
                    <a:pt x="7782" y="2189"/>
                  </a:cubicBezTo>
                  <a:cubicBezTo>
                    <a:pt x="7462" y="2085"/>
                    <a:pt x="7030" y="1973"/>
                    <a:pt x="6701" y="1869"/>
                  </a:cubicBezTo>
                  <a:cubicBezTo>
                    <a:pt x="6053" y="1653"/>
                    <a:pt x="5404" y="1437"/>
                    <a:pt x="4868" y="1220"/>
                  </a:cubicBezTo>
                  <a:cubicBezTo>
                    <a:pt x="4108" y="1004"/>
                    <a:pt x="3459" y="788"/>
                    <a:pt x="2811" y="572"/>
                  </a:cubicBezTo>
                  <a:cubicBezTo>
                    <a:pt x="2274" y="356"/>
                    <a:pt x="1730" y="243"/>
                    <a:pt x="1194" y="27"/>
                  </a:cubicBezTo>
                  <a:lnTo>
                    <a:pt x="977" y="27"/>
                  </a:lnTo>
                  <a:cubicBezTo>
                    <a:pt x="939" y="9"/>
                    <a:pt x="900" y="0"/>
                    <a:pt x="863" y="0"/>
                  </a:cubicBezTo>
                  <a:close/>
                </a:path>
              </a:pathLst>
            </a:custGeom>
            <a:solidFill>
              <a:srgbClr val="6F79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3"/>
            <p:cNvSpPr/>
            <p:nvPr/>
          </p:nvSpPr>
          <p:spPr>
            <a:xfrm>
              <a:off x="6078400" y="946050"/>
              <a:ext cx="199975" cy="100100"/>
            </a:xfrm>
            <a:custGeom>
              <a:avLst/>
              <a:gdLst/>
              <a:ahLst/>
              <a:cxnLst/>
              <a:rect l="l" t="t" r="r" b="b"/>
              <a:pathLst>
                <a:path w="7999" h="4004" extrusionOk="0">
                  <a:moveTo>
                    <a:pt x="433" y="1"/>
                  </a:moveTo>
                  <a:lnTo>
                    <a:pt x="329" y="433"/>
                  </a:lnTo>
                  <a:lnTo>
                    <a:pt x="545" y="545"/>
                  </a:lnTo>
                  <a:lnTo>
                    <a:pt x="329" y="649"/>
                  </a:lnTo>
                  <a:lnTo>
                    <a:pt x="113" y="1298"/>
                  </a:lnTo>
                  <a:lnTo>
                    <a:pt x="545" y="1514"/>
                  </a:lnTo>
                  <a:lnTo>
                    <a:pt x="1" y="1514"/>
                  </a:lnTo>
                  <a:lnTo>
                    <a:pt x="1" y="1730"/>
                  </a:lnTo>
                  <a:lnTo>
                    <a:pt x="7134" y="4004"/>
                  </a:lnTo>
                  <a:cubicBezTo>
                    <a:pt x="7134" y="4004"/>
                    <a:pt x="7999" y="2491"/>
                    <a:pt x="7350" y="2058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3"/>
            <p:cNvSpPr/>
            <p:nvPr/>
          </p:nvSpPr>
          <p:spPr>
            <a:xfrm>
              <a:off x="6094625" y="959675"/>
              <a:ext cx="73075" cy="22800"/>
            </a:xfrm>
            <a:custGeom>
              <a:avLst/>
              <a:gdLst/>
              <a:ahLst/>
              <a:cxnLst/>
              <a:rect l="l" t="t" r="r" b="b"/>
              <a:pathLst>
                <a:path w="2923" h="912" extrusionOk="0">
                  <a:moveTo>
                    <a:pt x="0" y="0"/>
                  </a:moveTo>
                  <a:lnTo>
                    <a:pt x="0" y="0"/>
                  </a:lnTo>
                  <a:cubicBezTo>
                    <a:pt x="977" y="320"/>
                    <a:pt x="1946" y="536"/>
                    <a:pt x="2810" y="865"/>
                  </a:cubicBezTo>
                  <a:cubicBezTo>
                    <a:pt x="2848" y="900"/>
                    <a:pt x="2873" y="911"/>
                    <a:pt x="2889" y="911"/>
                  </a:cubicBezTo>
                  <a:cubicBezTo>
                    <a:pt x="2923" y="911"/>
                    <a:pt x="2923" y="865"/>
                    <a:pt x="2923" y="865"/>
                  </a:cubicBezTo>
                  <a:cubicBezTo>
                    <a:pt x="1946" y="536"/>
                    <a:pt x="977" y="216"/>
                    <a:pt x="0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3"/>
            <p:cNvSpPr/>
            <p:nvPr/>
          </p:nvSpPr>
          <p:spPr>
            <a:xfrm>
              <a:off x="6110825" y="967675"/>
              <a:ext cx="129725" cy="48650"/>
            </a:xfrm>
            <a:custGeom>
              <a:avLst/>
              <a:gdLst/>
              <a:ahLst/>
              <a:cxnLst/>
              <a:rect l="l" t="t" r="r" b="b"/>
              <a:pathLst>
                <a:path w="5189" h="1946" extrusionOk="0">
                  <a:moveTo>
                    <a:pt x="1" y="0"/>
                  </a:moveTo>
                  <a:lnTo>
                    <a:pt x="1" y="113"/>
                  </a:lnTo>
                  <a:cubicBezTo>
                    <a:pt x="1730" y="761"/>
                    <a:pt x="3459" y="1410"/>
                    <a:pt x="5189" y="1946"/>
                  </a:cubicBezTo>
                  <a:lnTo>
                    <a:pt x="5189" y="1842"/>
                  </a:lnTo>
                  <a:cubicBezTo>
                    <a:pt x="3459" y="1297"/>
                    <a:pt x="1730" y="649"/>
                    <a:pt x="1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3"/>
            <p:cNvSpPr/>
            <p:nvPr/>
          </p:nvSpPr>
          <p:spPr>
            <a:xfrm>
              <a:off x="6186475" y="989275"/>
              <a:ext cx="54075" cy="21650"/>
            </a:xfrm>
            <a:custGeom>
              <a:avLst/>
              <a:gdLst/>
              <a:ahLst/>
              <a:cxnLst/>
              <a:rect l="l" t="t" r="r" b="b"/>
              <a:pathLst>
                <a:path w="2163" h="866" extrusionOk="0">
                  <a:moveTo>
                    <a:pt x="1" y="1"/>
                  </a:moveTo>
                  <a:lnTo>
                    <a:pt x="1" y="113"/>
                  </a:lnTo>
                  <a:cubicBezTo>
                    <a:pt x="649" y="329"/>
                    <a:pt x="1410" y="649"/>
                    <a:pt x="2163" y="866"/>
                  </a:cubicBezTo>
                  <a:lnTo>
                    <a:pt x="2163" y="762"/>
                  </a:lnTo>
                  <a:cubicBezTo>
                    <a:pt x="1410" y="546"/>
                    <a:pt x="762" y="217"/>
                    <a:pt x="1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3"/>
            <p:cNvSpPr/>
            <p:nvPr/>
          </p:nvSpPr>
          <p:spPr>
            <a:xfrm>
              <a:off x="6094625" y="975875"/>
              <a:ext cx="162150" cy="56675"/>
            </a:xfrm>
            <a:custGeom>
              <a:avLst/>
              <a:gdLst/>
              <a:ahLst/>
              <a:cxnLst/>
              <a:rect l="l" t="t" r="r" b="b"/>
              <a:pathLst>
                <a:path w="6486" h="2267" extrusionOk="0">
                  <a:moveTo>
                    <a:pt x="0" y="1"/>
                  </a:moveTo>
                  <a:lnTo>
                    <a:pt x="0" y="1"/>
                  </a:lnTo>
                  <a:cubicBezTo>
                    <a:pt x="2058" y="865"/>
                    <a:pt x="4220" y="1618"/>
                    <a:pt x="6381" y="2266"/>
                  </a:cubicBezTo>
                  <a:cubicBezTo>
                    <a:pt x="6381" y="2266"/>
                    <a:pt x="6485" y="2162"/>
                    <a:pt x="6381" y="2162"/>
                  </a:cubicBezTo>
                  <a:cubicBezTo>
                    <a:pt x="4220" y="1514"/>
                    <a:pt x="2162" y="753"/>
                    <a:pt x="0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3"/>
            <p:cNvSpPr/>
            <p:nvPr/>
          </p:nvSpPr>
          <p:spPr>
            <a:xfrm>
              <a:off x="6102825" y="989275"/>
              <a:ext cx="145950" cy="43275"/>
            </a:xfrm>
            <a:custGeom>
              <a:avLst/>
              <a:gdLst/>
              <a:ahLst/>
              <a:cxnLst/>
              <a:rect l="l" t="t" r="r" b="b"/>
              <a:pathLst>
                <a:path w="5838" h="1731" extrusionOk="0">
                  <a:moveTo>
                    <a:pt x="105" y="1"/>
                  </a:moveTo>
                  <a:cubicBezTo>
                    <a:pt x="105" y="1"/>
                    <a:pt x="1" y="113"/>
                    <a:pt x="105" y="113"/>
                  </a:cubicBezTo>
                  <a:cubicBezTo>
                    <a:pt x="1946" y="762"/>
                    <a:pt x="3892" y="1298"/>
                    <a:pt x="5837" y="1730"/>
                  </a:cubicBezTo>
                  <a:cubicBezTo>
                    <a:pt x="3892" y="1194"/>
                    <a:pt x="1946" y="649"/>
                    <a:pt x="105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3"/>
            <p:cNvSpPr/>
            <p:nvPr/>
          </p:nvSpPr>
          <p:spPr>
            <a:xfrm>
              <a:off x="6073000" y="934575"/>
              <a:ext cx="202800" cy="119575"/>
            </a:xfrm>
            <a:custGeom>
              <a:avLst/>
              <a:gdLst/>
              <a:ahLst/>
              <a:cxnLst/>
              <a:rect l="l" t="t" r="r" b="b"/>
              <a:pathLst>
                <a:path w="8112" h="4783" extrusionOk="0">
                  <a:moveTo>
                    <a:pt x="863" y="0"/>
                  </a:moveTo>
                  <a:cubicBezTo>
                    <a:pt x="691" y="0"/>
                    <a:pt x="545" y="178"/>
                    <a:pt x="545" y="356"/>
                  </a:cubicBezTo>
                  <a:cubicBezTo>
                    <a:pt x="761" y="460"/>
                    <a:pt x="1081" y="572"/>
                    <a:pt x="1298" y="676"/>
                  </a:cubicBezTo>
                  <a:cubicBezTo>
                    <a:pt x="1842" y="892"/>
                    <a:pt x="2491" y="1004"/>
                    <a:pt x="3027" y="1220"/>
                  </a:cubicBezTo>
                  <a:lnTo>
                    <a:pt x="4972" y="1869"/>
                  </a:lnTo>
                  <a:cubicBezTo>
                    <a:pt x="5517" y="2085"/>
                    <a:pt x="6166" y="2189"/>
                    <a:pt x="6702" y="2405"/>
                  </a:cubicBezTo>
                  <a:cubicBezTo>
                    <a:pt x="6918" y="2517"/>
                    <a:pt x="7030" y="2517"/>
                    <a:pt x="7246" y="2621"/>
                  </a:cubicBezTo>
                  <a:lnTo>
                    <a:pt x="7350" y="2621"/>
                  </a:lnTo>
                  <a:cubicBezTo>
                    <a:pt x="7566" y="2734"/>
                    <a:pt x="7679" y="2837"/>
                    <a:pt x="7679" y="3054"/>
                  </a:cubicBezTo>
                  <a:cubicBezTo>
                    <a:pt x="7679" y="3270"/>
                    <a:pt x="7679" y="3486"/>
                    <a:pt x="7566" y="3598"/>
                  </a:cubicBezTo>
                  <a:cubicBezTo>
                    <a:pt x="7566" y="3814"/>
                    <a:pt x="7350" y="4463"/>
                    <a:pt x="7134" y="4463"/>
                  </a:cubicBezTo>
                  <a:cubicBezTo>
                    <a:pt x="7030" y="4463"/>
                    <a:pt x="7030" y="4351"/>
                    <a:pt x="7030" y="4351"/>
                  </a:cubicBezTo>
                  <a:cubicBezTo>
                    <a:pt x="6702" y="4247"/>
                    <a:pt x="6382" y="4134"/>
                    <a:pt x="5949" y="4031"/>
                  </a:cubicBezTo>
                  <a:cubicBezTo>
                    <a:pt x="5405" y="3814"/>
                    <a:pt x="4756" y="3702"/>
                    <a:pt x="4220" y="3486"/>
                  </a:cubicBezTo>
                  <a:lnTo>
                    <a:pt x="2275" y="2837"/>
                  </a:lnTo>
                  <a:cubicBezTo>
                    <a:pt x="1730" y="2621"/>
                    <a:pt x="1194" y="2517"/>
                    <a:pt x="649" y="2301"/>
                  </a:cubicBezTo>
                  <a:cubicBezTo>
                    <a:pt x="433" y="2189"/>
                    <a:pt x="217" y="2189"/>
                    <a:pt x="1" y="2085"/>
                  </a:cubicBezTo>
                  <a:lnTo>
                    <a:pt x="1" y="2085"/>
                  </a:lnTo>
                  <a:cubicBezTo>
                    <a:pt x="1" y="2301"/>
                    <a:pt x="113" y="2517"/>
                    <a:pt x="329" y="2621"/>
                  </a:cubicBezTo>
                  <a:lnTo>
                    <a:pt x="1514" y="2950"/>
                  </a:lnTo>
                  <a:cubicBezTo>
                    <a:pt x="2162" y="3166"/>
                    <a:pt x="2923" y="3382"/>
                    <a:pt x="3572" y="3598"/>
                  </a:cubicBezTo>
                  <a:cubicBezTo>
                    <a:pt x="4220" y="3918"/>
                    <a:pt x="7030" y="4783"/>
                    <a:pt x="7134" y="4783"/>
                  </a:cubicBezTo>
                  <a:cubicBezTo>
                    <a:pt x="7463" y="4783"/>
                    <a:pt x="7566" y="4463"/>
                    <a:pt x="7679" y="4247"/>
                  </a:cubicBezTo>
                  <a:cubicBezTo>
                    <a:pt x="7895" y="3918"/>
                    <a:pt x="7999" y="3598"/>
                    <a:pt x="7999" y="3270"/>
                  </a:cubicBezTo>
                  <a:cubicBezTo>
                    <a:pt x="8111" y="2950"/>
                    <a:pt x="8111" y="2301"/>
                    <a:pt x="7782" y="2189"/>
                  </a:cubicBezTo>
                  <a:cubicBezTo>
                    <a:pt x="7350" y="2085"/>
                    <a:pt x="7030" y="1973"/>
                    <a:pt x="6598" y="1869"/>
                  </a:cubicBezTo>
                  <a:cubicBezTo>
                    <a:pt x="6053" y="1653"/>
                    <a:pt x="5405" y="1437"/>
                    <a:pt x="4756" y="1220"/>
                  </a:cubicBezTo>
                  <a:lnTo>
                    <a:pt x="2811" y="572"/>
                  </a:lnTo>
                  <a:cubicBezTo>
                    <a:pt x="2275" y="356"/>
                    <a:pt x="1730" y="243"/>
                    <a:pt x="1194" y="27"/>
                  </a:cubicBezTo>
                  <a:lnTo>
                    <a:pt x="978" y="27"/>
                  </a:lnTo>
                  <a:cubicBezTo>
                    <a:pt x="939" y="9"/>
                    <a:pt x="901" y="0"/>
                    <a:pt x="863" y="0"/>
                  </a:cubicBezTo>
                  <a:close/>
                </a:path>
              </a:pathLst>
            </a:custGeom>
            <a:solidFill>
              <a:srgbClr val="E8AD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3"/>
            <p:cNvSpPr/>
            <p:nvPr/>
          </p:nvSpPr>
          <p:spPr>
            <a:xfrm>
              <a:off x="6097425" y="884000"/>
              <a:ext cx="199975" cy="99900"/>
            </a:xfrm>
            <a:custGeom>
              <a:avLst/>
              <a:gdLst/>
              <a:ahLst/>
              <a:cxnLst/>
              <a:rect l="l" t="t" r="r" b="b"/>
              <a:pathLst>
                <a:path w="7999" h="3996" extrusionOk="0">
                  <a:moveTo>
                    <a:pt x="433" y="1"/>
                  </a:moveTo>
                  <a:lnTo>
                    <a:pt x="321" y="433"/>
                  </a:lnTo>
                  <a:lnTo>
                    <a:pt x="537" y="537"/>
                  </a:lnTo>
                  <a:lnTo>
                    <a:pt x="321" y="649"/>
                  </a:lnTo>
                  <a:lnTo>
                    <a:pt x="104" y="1298"/>
                  </a:lnTo>
                  <a:lnTo>
                    <a:pt x="537" y="1402"/>
                  </a:lnTo>
                  <a:lnTo>
                    <a:pt x="104" y="1514"/>
                  </a:lnTo>
                  <a:lnTo>
                    <a:pt x="1" y="1730"/>
                  </a:lnTo>
                  <a:lnTo>
                    <a:pt x="7238" y="3996"/>
                  </a:lnTo>
                  <a:cubicBezTo>
                    <a:pt x="7238" y="3996"/>
                    <a:pt x="7999" y="2483"/>
                    <a:pt x="7350" y="2050"/>
                  </a:cubicBezTo>
                  <a:lnTo>
                    <a:pt x="4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33"/>
            <p:cNvSpPr/>
            <p:nvPr/>
          </p:nvSpPr>
          <p:spPr>
            <a:xfrm>
              <a:off x="6113650" y="894825"/>
              <a:ext cx="72850" cy="24225"/>
            </a:xfrm>
            <a:custGeom>
              <a:avLst/>
              <a:gdLst/>
              <a:ahLst/>
              <a:cxnLst/>
              <a:rect l="l" t="t" r="r" b="b"/>
              <a:pathLst>
                <a:path w="2914" h="969" extrusionOk="0">
                  <a:moveTo>
                    <a:pt x="104" y="0"/>
                  </a:moveTo>
                  <a:cubicBezTo>
                    <a:pt x="0" y="0"/>
                    <a:pt x="0" y="104"/>
                    <a:pt x="0" y="104"/>
                  </a:cubicBezTo>
                  <a:cubicBezTo>
                    <a:pt x="969" y="320"/>
                    <a:pt x="1946" y="649"/>
                    <a:pt x="2914" y="969"/>
                  </a:cubicBezTo>
                  <a:lnTo>
                    <a:pt x="2914" y="865"/>
                  </a:lnTo>
                  <a:cubicBezTo>
                    <a:pt x="1946" y="536"/>
                    <a:pt x="969" y="320"/>
                    <a:pt x="104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3"/>
            <p:cNvSpPr/>
            <p:nvPr/>
          </p:nvSpPr>
          <p:spPr>
            <a:xfrm>
              <a:off x="6129850" y="905625"/>
              <a:ext cx="132325" cy="48675"/>
            </a:xfrm>
            <a:custGeom>
              <a:avLst/>
              <a:gdLst/>
              <a:ahLst/>
              <a:cxnLst/>
              <a:rect l="l" t="t" r="r" b="b"/>
              <a:pathLst>
                <a:path w="5293" h="1947" extrusionOk="0">
                  <a:moveTo>
                    <a:pt x="1" y="1"/>
                  </a:moveTo>
                  <a:lnTo>
                    <a:pt x="1" y="104"/>
                  </a:lnTo>
                  <a:cubicBezTo>
                    <a:pt x="1730" y="753"/>
                    <a:pt x="3459" y="1298"/>
                    <a:pt x="5189" y="1946"/>
                  </a:cubicBezTo>
                  <a:cubicBezTo>
                    <a:pt x="5189" y="1946"/>
                    <a:pt x="5292" y="1834"/>
                    <a:pt x="5189" y="1834"/>
                  </a:cubicBezTo>
                  <a:cubicBezTo>
                    <a:pt x="3459" y="1298"/>
                    <a:pt x="1730" y="649"/>
                    <a:pt x="1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3"/>
            <p:cNvSpPr/>
            <p:nvPr/>
          </p:nvSpPr>
          <p:spPr>
            <a:xfrm>
              <a:off x="6205500" y="927250"/>
              <a:ext cx="54075" cy="21625"/>
            </a:xfrm>
            <a:custGeom>
              <a:avLst/>
              <a:gdLst/>
              <a:ahLst/>
              <a:cxnLst/>
              <a:rect l="l" t="t" r="r" b="b"/>
              <a:pathLst>
                <a:path w="2163" h="865" extrusionOk="0">
                  <a:moveTo>
                    <a:pt x="1" y="0"/>
                  </a:moveTo>
                  <a:lnTo>
                    <a:pt x="1" y="0"/>
                  </a:lnTo>
                  <a:cubicBezTo>
                    <a:pt x="753" y="320"/>
                    <a:pt x="1402" y="536"/>
                    <a:pt x="2163" y="865"/>
                  </a:cubicBezTo>
                  <a:lnTo>
                    <a:pt x="2163" y="753"/>
                  </a:lnTo>
                  <a:cubicBezTo>
                    <a:pt x="1402" y="536"/>
                    <a:pt x="753" y="216"/>
                    <a:pt x="1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6113650" y="911025"/>
              <a:ext cx="159325" cy="56675"/>
            </a:xfrm>
            <a:custGeom>
              <a:avLst/>
              <a:gdLst/>
              <a:ahLst/>
              <a:cxnLst/>
              <a:rect l="l" t="t" r="r" b="b"/>
              <a:pathLst>
                <a:path w="6373" h="2267" extrusionOk="0">
                  <a:moveTo>
                    <a:pt x="104" y="1"/>
                  </a:moveTo>
                  <a:cubicBezTo>
                    <a:pt x="0" y="1"/>
                    <a:pt x="0" y="105"/>
                    <a:pt x="104" y="105"/>
                  </a:cubicBezTo>
                  <a:cubicBezTo>
                    <a:pt x="2162" y="969"/>
                    <a:pt x="4211" y="1730"/>
                    <a:pt x="6373" y="2266"/>
                  </a:cubicBezTo>
                  <a:cubicBezTo>
                    <a:pt x="4211" y="1618"/>
                    <a:pt x="2162" y="865"/>
                    <a:pt x="104" y="1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3"/>
            <p:cNvSpPr/>
            <p:nvPr/>
          </p:nvSpPr>
          <p:spPr>
            <a:xfrm>
              <a:off x="6124450" y="927250"/>
              <a:ext cx="145925" cy="43250"/>
            </a:xfrm>
            <a:custGeom>
              <a:avLst/>
              <a:gdLst/>
              <a:ahLst/>
              <a:cxnLst/>
              <a:rect l="l" t="t" r="r" b="b"/>
              <a:pathLst>
                <a:path w="5837" h="1730" extrusionOk="0">
                  <a:moveTo>
                    <a:pt x="0" y="0"/>
                  </a:moveTo>
                  <a:lnTo>
                    <a:pt x="0" y="104"/>
                  </a:lnTo>
                  <a:cubicBezTo>
                    <a:pt x="1946" y="753"/>
                    <a:pt x="3779" y="1297"/>
                    <a:pt x="5724" y="1730"/>
                  </a:cubicBezTo>
                  <a:cubicBezTo>
                    <a:pt x="5837" y="1730"/>
                    <a:pt x="5837" y="1617"/>
                    <a:pt x="5724" y="1617"/>
                  </a:cubicBezTo>
                  <a:cubicBezTo>
                    <a:pt x="3779" y="1185"/>
                    <a:pt x="1946" y="649"/>
                    <a:pt x="0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3"/>
            <p:cNvSpPr/>
            <p:nvPr/>
          </p:nvSpPr>
          <p:spPr>
            <a:xfrm>
              <a:off x="6092025" y="870400"/>
              <a:ext cx="202575" cy="121725"/>
            </a:xfrm>
            <a:custGeom>
              <a:avLst/>
              <a:gdLst/>
              <a:ahLst/>
              <a:cxnLst/>
              <a:rect l="l" t="t" r="r" b="b"/>
              <a:pathLst>
                <a:path w="8103" h="4869" extrusionOk="0">
                  <a:moveTo>
                    <a:pt x="969" y="0"/>
                  </a:moveTo>
                  <a:cubicBezTo>
                    <a:pt x="753" y="0"/>
                    <a:pt x="537" y="216"/>
                    <a:pt x="537" y="433"/>
                  </a:cubicBezTo>
                  <a:cubicBezTo>
                    <a:pt x="753" y="545"/>
                    <a:pt x="1081" y="649"/>
                    <a:pt x="1297" y="761"/>
                  </a:cubicBezTo>
                  <a:cubicBezTo>
                    <a:pt x="1946" y="865"/>
                    <a:pt x="2482" y="1081"/>
                    <a:pt x="3027" y="1297"/>
                  </a:cubicBezTo>
                  <a:lnTo>
                    <a:pt x="4972" y="1946"/>
                  </a:lnTo>
                  <a:cubicBezTo>
                    <a:pt x="5621" y="2058"/>
                    <a:pt x="6157" y="2274"/>
                    <a:pt x="6702" y="2490"/>
                  </a:cubicBezTo>
                  <a:cubicBezTo>
                    <a:pt x="6918" y="2490"/>
                    <a:pt x="7021" y="2594"/>
                    <a:pt x="7238" y="2594"/>
                  </a:cubicBezTo>
                  <a:cubicBezTo>
                    <a:pt x="7350" y="2707"/>
                    <a:pt x="7350" y="2707"/>
                    <a:pt x="7454" y="2707"/>
                  </a:cubicBezTo>
                  <a:cubicBezTo>
                    <a:pt x="7566" y="2707"/>
                    <a:pt x="7670" y="2923"/>
                    <a:pt x="7670" y="3139"/>
                  </a:cubicBezTo>
                  <a:cubicBezTo>
                    <a:pt x="7782" y="3243"/>
                    <a:pt x="7670" y="3459"/>
                    <a:pt x="7670" y="3675"/>
                  </a:cubicBezTo>
                  <a:cubicBezTo>
                    <a:pt x="7574" y="3875"/>
                    <a:pt x="7381" y="4447"/>
                    <a:pt x="7181" y="4447"/>
                  </a:cubicBezTo>
                  <a:cubicBezTo>
                    <a:pt x="7166" y="4447"/>
                    <a:pt x="7150" y="4444"/>
                    <a:pt x="7134" y="4436"/>
                  </a:cubicBezTo>
                  <a:lnTo>
                    <a:pt x="7021" y="4436"/>
                  </a:lnTo>
                  <a:lnTo>
                    <a:pt x="6053" y="4107"/>
                  </a:lnTo>
                  <a:cubicBezTo>
                    <a:pt x="5405" y="3891"/>
                    <a:pt x="4860" y="3675"/>
                    <a:pt x="4211" y="3571"/>
                  </a:cubicBezTo>
                  <a:lnTo>
                    <a:pt x="2266" y="2923"/>
                  </a:lnTo>
                  <a:cubicBezTo>
                    <a:pt x="1730" y="2707"/>
                    <a:pt x="1185" y="2490"/>
                    <a:pt x="649" y="2378"/>
                  </a:cubicBezTo>
                  <a:cubicBezTo>
                    <a:pt x="433" y="2274"/>
                    <a:pt x="217" y="2274"/>
                    <a:pt x="0" y="2162"/>
                  </a:cubicBezTo>
                  <a:lnTo>
                    <a:pt x="0" y="2162"/>
                  </a:lnTo>
                  <a:cubicBezTo>
                    <a:pt x="0" y="2378"/>
                    <a:pt x="104" y="2594"/>
                    <a:pt x="320" y="2594"/>
                  </a:cubicBezTo>
                  <a:lnTo>
                    <a:pt x="1514" y="3027"/>
                  </a:lnTo>
                  <a:cubicBezTo>
                    <a:pt x="2266" y="3243"/>
                    <a:pt x="2914" y="3459"/>
                    <a:pt x="3563" y="3675"/>
                  </a:cubicBezTo>
                  <a:cubicBezTo>
                    <a:pt x="4324" y="3891"/>
                    <a:pt x="7021" y="4868"/>
                    <a:pt x="7134" y="4868"/>
                  </a:cubicBezTo>
                  <a:cubicBezTo>
                    <a:pt x="7454" y="4868"/>
                    <a:pt x="7670" y="4436"/>
                    <a:pt x="7782" y="4324"/>
                  </a:cubicBezTo>
                  <a:lnTo>
                    <a:pt x="8102" y="3355"/>
                  </a:lnTo>
                  <a:cubicBezTo>
                    <a:pt x="8102" y="3027"/>
                    <a:pt x="8102" y="2378"/>
                    <a:pt x="7782" y="2274"/>
                  </a:cubicBezTo>
                  <a:cubicBezTo>
                    <a:pt x="7350" y="2162"/>
                    <a:pt x="7021" y="1946"/>
                    <a:pt x="6702" y="1842"/>
                  </a:cubicBezTo>
                  <a:cubicBezTo>
                    <a:pt x="6053" y="1626"/>
                    <a:pt x="5405" y="1513"/>
                    <a:pt x="4756" y="1297"/>
                  </a:cubicBezTo>
                  <a:lnTo>
                    <a:pt x="2811" y="649"/>
                  </a:lnTo>
                  <a:cubicBezTo>
                    <a:pt x="2266" y="433"/>
                    <a:pt x="1730" y="216"/>
                    <a:pt x="1185" y="113"/>
                  </a:cubicBezTo>
                  <a:lnTo>
                    <a:pt x="969" y="0"/>
                  </a:lnTo>
                  <a:close/>
                </a:path>
              </a:pathLst>
            </a:custGeom>
            <a:solidFill>
              <a:srgbClr val="C06D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461" name="Google Shape;461;p33"/>
          <p:cNvCxnSpPr/>
          <p:nvPr/>
        </p:nvCxnSpPr>
        <p:spPr>
          <a:xfrm>
            <a:off x="608000" y="3729567"/>
            <a:ext cx="4336000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6" name="Google Shape;349;p33"/>
          <p:cNvSpPr txBox="1">
            <a:spLocks/>
          </p:cNvSpPr>
          <p:nvPr/>
        </p:nvSpPr>
        <p:spPr>
          <a:xfrm>
            <a:off x="1494215" y="3845633"/>
            <a:ext cx="1509612" cy="572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defTabSz="1219170">
              <a:buClr>
                <a:srgbClr val="FFFFFF"/>
              </a:buClr>
            </a:pPr>
            <a:r>
              <a:rPr lang="zh-TW" altLang="en-US" sz="2667" b="1" kern="0" dirty="0">
                <a:solidFill>
                  <a:srgbClr val="FFFFFF"/>
                </a:solidFill>
              </a:rPr>
              <a:t>說明會</a:t>
            </a:r>
            <a:endParaRPr lang="en-US" altLang="zh-TW" sz="2667" b="1" kern="0" dirty="0">
              <a:solidFill>
                <a:srgbClr val="FFFFFF"/>
              </a:solidFill>
            </a:endParaRPr>
          </a:p>
        </p:txBody>
      </p:sp>
      <p:sp>
        <p:nvSpPr>
          <p:cNvPr id="117" name="Google Shape;349;p33"/>
          <p:cNvSpPr txBox="1">
            <a:spLocks/>
          </p:cNvSpPr>
          <p:nvPr/>
        </p:nvSpPr>
        <p:spPr>
          <a:xfrm>
            <a:off x="3436379" y="4799253"/>
            <a:ext cx="1475396" cy="49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defTabSz="1219170">
              <a:buClr>
                <a:srgbClr val="FFFFFF"/>
              </a:buClr>
            </a:pPr>
            <a:r>
              <a:rPr lang="en-US" altLang="zh-TW" sz="2133" kern="0" dirty="0">
                <a:solidFill>
                  <a:srgbClr val="ADB3FF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109/12/14</a:t>
            </a:r>
          </a:p>
        </p:txBody>
      </p:sp>
      <p:sp>
        <p:nvSpPr>
          <p:cNvPr id="118" name="Google Shape;349;p33">
            <a:extLst>
              <a:ext uri="{FF2B5EF4-FFF2-40B4-BE49-F238E27FC236}">
                <a16:creationId xmlns:a16="http://schemas.microsoft.com/office/drawing/2014/main" id="{19E4EF82-7411-4F59-8DDA-217498729072}"/>
              </a:ext>
            </a:extLst>
          </p:cNvPr>
          <p:cNvSpPr txBox="1">
            <a:spLocks/>
          </p:cNvSpPr>
          <p:nvPr/>
        </p:nvSpPr>
        <p:spPr>
          <a:xfrm>
            <a:off x="1474160" y="5453575"/>
            <a:ext cx="2366320" cy="49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Raleway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aleway"/>
              <a:buNone/>
              <a:defRPr sz="18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defTabSz="1219170">
              <a:buClr>
                <a:srgbClr val="FFFFFF"/>
              </a:buClr>
            </a:pPr>
            <a:r>
              <a:rPr lang="zh-TW" altLang="en-US" sz="1867" kern="0" dirty="0">
                <a:solidFill>
                  <a:srgbClr val="ADB3FF"/>
                </a:solidFill>
              </a:rPr>
              <a:t>簡報：簡端君 </a:t>
            </a:r>
            <a:r>
              <a:rPr lang="zh-TW" altLang="en-US" sz="1600" kern="0" dirty="0">
                <a:solidFill>
                  <a:srgbClr val="ADB3FF"/>
                </a:solidFill>
              </a:rPr>
              <a:t>科員</a:t>
            </a:r>
            <a:endParaRPr lang="en-US" altLang="zh-TW" sz="1867" kern="0" dirty="0">
              <a:solidFill>
                <a:srgbClr val="ADB3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50" name="Google Shape;5350;p54"/>
          <p:cNvGrpSpPr/>
          <p:nvPr/>
        </p:nvGrpSpPr>
        <p:grpSpPr>
          <a:xfrm rot="11612945">
            <a:off x="11369258" y="-2659204"/>
            <a:ext cx="1323805" cy="6741792"/>
            <a:chOff x="7591902" y="2582984"/>
            <a:chExt cx="992854" cy="5056344"/>
          </a:xfrm>
        </p:grpSpPr>
        <p:sp>
          <p:nvSpPr>
            <p:cNvPr id="5351" name="Google Shape;5351;p54"/>
            <p:cNvSpPr/>
            <p:nvPr/>
          </p:nvSpPr>
          <p:spPr>
            <a:xfrm>
              <a:off x="7591902" y="3502459"/>
              <a:ext cx="992854" cy="3950530"/>
            </a:xfrm>
            <a:custGeom>
              <a:avLst/>
              <a:gdLst/>
              <a:ahLst/>
              <a:cxnLst/>
              <a:rect l="l" t="t" r="r" b="b"/>
              <a:pathLst>
                <a:path w="27142" h="107997" extrusionOk="0">
                  <a:moveTo>
                    <a:pt x="2255" y="1"/>
                  </a:moveTo>
                  <a:lnTo>
                    <a:pt x="0" y="107996"/>
                  </a:lnTo>
                  <a:lnTo>
                    <a:pt x="24521" y="107616"/>
                  </a:lnTo>
                  <a:lnTo>
                    <a:pt x="27142" y="1186"/>
                  </a:lnTo>
                  <a:lnTo>
                    <a:pt x="2255" y="1"/>
                  </a:lnTo>
                  <a:close/>
                </a:path>
              </a:pathLst>
            </a:custGeom>
            <a:solidFill>
              <a:srgbClr val="ADB3FF"/>
            </a:solidFill>
            <a:ln w="1270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2" name="Google Shape;5352;p54"/>
            <p:cNvSpPr/>
            <p:nvPr/>
          </p:nvSpPr>
          <p:spPr>
            <a:xfrm>
              <a:off x="8046006" y="2582984"/>
              <a:ext cx="216919" cy="273143"/>
            </a:xfrm>
            <a:custGeom>
              <a:avLst/>
              <a:gdLst/>
              <a:ahLst/>
              <a:cxnLst/>
              <a:rect l="l" t="t" r="r" b="b"/>
              <a:pathLst>
                <a:path w="5930" h="7467" extrusionOk="0">
                  <a:moveTo>
                    <a:pt x="3294" y="1"/>
                  </a:moveTo>
                  <a:cubicBezTo>
                    <a:pt x="3294" y="1"/>
                    <a:pt x="0" y="1289"/>
                    <a:pt x="381" y="7276"/>
                  </a:cubicBezTo>
                  <a:lnTo>
                    <a:pt x="5300" y="7467"/>
                  </a:lnTo>
                  <a:cubicBezTo>
                    <a:pt x="5300" y="7467"/>
                    <a:pt x="5929" y="1406"/>
                    <a:pt x="3294" y="1"/>
                  </a:cubicBezTo>
                  <a:close/>
                </a:path>
              </a:pathLst>
            </a:custGeom>
            <a:solidFill>
              <a:srgbClr val="ADB3FF"/>
            </a:solidFill>
            <a:ln w="1270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3" name="Google Shape;5353;p54"/>
            <p:cNvSpPr/>
            <p:nvPr/>
          </p:nvSpPr>
          <p:spPr>
            <a:xfrm>
              <a:off x="7674353" y="2817535"/>
              <a:ext cx="910403" cy="728344"/>
            </a:xfrm>
            <a:custGeom>
              <a:avLst/>
              <a:gdLst/>
              <a:ahLst/>
              <a:cxnLst/>
              <a:rect l="l" t="t" r="r" b="b"/>
              <a:pathLst>
                <a:path w="24888" h="19911" extrusionOk="0">
                  <a:moveTo>
                    <a:pt x="9795" y="1"/>
                  </a:moveTo>
                  <a:lnTo>
                    <a:pt x="9209" y="7306"/>
                  </a:lnTo>
                  <a:cubicBezTo>
                    <a:pt x="9209" y="7306"/>
                    <a:pt x="9004" y="10307"/>
                    <a:pt x="5344" y="13820"/>
                  </a:cubicBezTo>
                  <a:cubicBezTo>
                    <a:pt x="1670" y="17334"/>
                    <a:pt x="1" y="18725"/>
                    <a:pt x="1" y="18725"/>
                  </a:cubicBezTo>
                  <a:lnTo>
                    <a:pt x="24888" y="19910"/>
                  </a:lnTo>
                  <a:lnTo>
                    <a:pt x="24888" y="19910"/>
                  </a:lnTo>
                  <a:lnTo>
                    <a:pt x="20306" y="15182"/>
                  </a:lnTo>
                  <a:cubicBezTo>
                    <a:pt x="19413" y="14245"/>
                    <a:pt x="18666" y="13162"/>
                    <a:pt x="18124" y="11990"/>
                  </a:cubicBezTo>
                  <a:cubicBezTo>
                    <a:pt x="17451" y="10541"/>
                    <a:pt x="16646" y="8594"/>
                    <a:pt x="16529" y="7467"/>
                  </a:cubicBezTo>
                  <a:cubicBezTo>
                    <a:pt x="16265" y="4890"/>
                    <a:pt x="16602" y="498"/>
                    <a:pt x="16602" y="498"/>
                  </a:cubicBezTo>
                  <a:lnTo>
                    <a:pt x="979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4" name="Google Shape;5354;p54"/>
            <p:cNvSpPr/>
            <p:nvPr/>
          </p:nvSpPr>
          <p:spPr>
            <a:xfrm>
              <a:off x="7591902" y="7439016"/>
              <a:ext cx="897015" cy="200312"/>
            </a:xfrm>
            <a:custGeom>
              <a:avLst/>
              <a:gdLst/>
              <a:ahLst/>
              <a:cxnLst/>
              <a:rect l="l" t="t" r="r" b="b"/>
              <a:pathLst>
                <a:path w="24522" h="5476" extrusionOk="0">
                  <a:moveTo>
                    <a:pt x="24521" y="1"/>
                  </a:moveTo>
                  <a:lnTo>
                    <a:pt x="0" y="396"/>
                  </a:lnTo>
                  <a:cubicBezTo>
                    <a:pt x="0" y="396"/>
                    <a:pt x="3250" y="4378"/>
                    <a:pt x="11448" y="5344"/>
                  </a:cubicBezTo>
                  <a:cubicBezTo>
                    <a:pt x="12211" y="5434"/>
                    <a:pt x="12935" y="5476"/>
                    <a:pt x="13622" y="5476"/>
                  </a:cubicBezTo>
                  <a:cubicBezTo>
                    <a:pt x="21511" y="5476"/>
                    <a:pt x="24521" y="1"/>
                    <a:pt x="2452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5" name="Google Shape;5355;p54"/>
            <p:cNvSpPr/>
            <p:nvPr/>
          </p:nvSpPr>
          <p:spPr>
            <a:xfrm>
              <a:off x="7928730" y="3521225"/>
              <a:ext cx="324026" cy="3926936"/>
            </a:xfrm>
            <a:custGeom>
              <a:avLst/>
              <a:gdLst/>
              <a:ahLst/>
              <a:cxnLst/>
              <a:rect l="l" t="t" r="r" b="b"/>
              <a:pathLst>
                <a:path w="8858" h="107352" extrusionOk="0">
                  <a:moveTo>
                    <a:pt x="2577" y="0"/>
                  </a:moveTo>
                  <a:lnTo>
                    <a:pt x="0" y="107352"/>
                  </a:lnTo>
                  <a:lnTo>
                    <a:pt x="6632" y="107234"/>
                  </a:lnTo>
                  <a:lnTo>
                    <a:pt x="8857" y="307"/>
                  </a:lnTo>
                  <a:lnTo>
                    <a:pt x="2577" y="0"/>
                  </a:lnTo>
                  <a:close/>
                </a:path>
              </a:pathLst>
            </a:custGeom>
            <a:solidFill>
              <a:srgbClr val="FFFFFF">
                <a:alpha val="27058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56" name="Google Shape;5356;p54"/>
          <p:cNvSpPr txBox="1">
            <a:spLocks noGrp="1"/>
          </p:cNvSpPr>
          <p:nvPr>
            <p:ph type="title" idx="4294967295"/>
          </p:nvPr>
        </p:nvSpPr>
        <p:spPr>
          <a:xfrm>
            <a:off x="2562095" y="560769"/>
            <a:ext cx="6158483" cy="669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SzPts val="1800"/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勞權課程實施計畫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61EEB2DD-3FCB-463C-B7BC-B31FAA60AB47}"/>
              </a:ext>
            </a:extLst>
          </p:cNvPr>
          <p:cNvGrpSpPr/>
          <p:nvPr/>
        </p:nvGrpSpPr>
        <p:grpSpPr>
          <a:xfrm>
            <a:off x="921120" y="2996022"/>
            <a:ext cx="3105633" cy="2791237"/>
            <a:chOff x="690839" y="2247016"/>
            <a:chExt cx="2329225" cy="2093428"/>
          </a:xfrm>
        </p:grpSpPr>
        <p:grpSp>
          <p:nvGrpSpPr>
            <p:cNvPr id="5357" name="Google Shape;5357;p54"/>
            <p:cNvGrpSpPr/>
            <p:nvPr/>
          </p:nvGrpSpPr>
          <p:grpSpPr>
            <a:xfrm>
              <a:off x="1606141" y="2247016"/>
              <a:ext cx="498622" cy="438119"/>
              <a:chOff x="2043447" y="2046904"/>
              <a:chExt cx="498622" cy="438119"/>
            </a:xfrm>
          </p:grpSpPr>
          <p:sp>
            <p:nvSpPr>
              <p:cNvPr id="5358" name="Google Shape;5358;p54"/>
              <p:cNvSpPr/>
              <p:nvPr/>
            </p:nvSpPr>
            <p:spPr>
              <a:xfrm>
                <a:off x="2043447" y="2192602"/>
                <a:ext cx="498622" cy="292421"/>
              </a:xfrm>
              <a:custGeom>
                <a:avLst/>
                <a:gdLst/>
                <a:ahLst/>
                <a:cxnLst/>
                <a:rect l="l" t="t" r="r" b="b"/>
                <a:pathLst>
                  <a:path w="13631" h="7994" extrusionOk="0">
                    <a:moveTo>
                      <a:pt x="1" y="0"/>
                    </a:moveTo>
                    <a:lnTo>
                      <a:pt x="1" y="7525"/>
                    </a:lnTo>
                    <a:cubicBezTo>
                      <a:pt x="1" y="7789"/>
                      <a:pt x="220" y="7994"/>
                      <a:pt x="484" y="7994"/>
                    </a:cubicBezTo>
                    <a:lnTo>
                      <a:pt x="13162" y="7994"/>
                    </a:lnTo>
                    <a:cubicBezTo>
                      <a:pt x="13425" y="7994"/>
                      <a:pt x="13630" y="7789"/>
                      <a:pt x="13630" y="7525"/>
                    </a:cubicBezTo>
                    <a:lnTo>
                      <a:pt x="1363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9" name="Google Shape;5359;p54"/>
              <p:cNvSpPr/>
              <p:nvPr/>
            </p:nvSpPr>
            <p:spPr>
              <a:xfrm>
                <a:off x="2043447" y="2046904"/>
                <a:ext cx="498622" cy="145735"/>
              </a:xfrm>
              <a:custGeom>
                <a:avLst/>
                <a:gdLst/>
                <a:ahLst/>
                <a:cxnLst/>
                <a:rect l="l" t="t" r="r" b="b"/>
                <a:pathLst>
                  <a:path w="13631" h="3984" extrusionOk="0">
                    <a:moveTo>
                      <a:pt x="5662" y="1"/>
                    </a:moveTo>
                    <a:cubicBezTo>
                      <a:pt x="5654" y="1"/>
                      <a:pt x="5645" y="1"/>
                      <a:pt x="5637" y="1"/>
                    </a:cubicBezTo>
                    <a:lnTo>
                      <a:pt x="484" y="1"/>
                    </a:lnTo>
                    <a:cubicBezTo>
                      <a:pt x="220" y="1"/>
                      <a:pt x="1" y="206"/>
                      <a:pt x="1" y="470"/>
                    </a:cubicBezTo>
                    <a:lnTo>
                      <a:pt x="1" y="3983"/>
                    </a:lnTo>
                    <a:lnTo>
                      <a:pt x="13630" y="3983"/>
                    </a:lnTo>
                    <a:lnTo>
                      <a:pt x="13630" y="2344"/>
                    </a:lnTo>
                    <a:cubicBezTo>
                      <a:pt x="13630" y="2080"/>
                      <a:pt x="13425" y="1875"/>
                      <a:pt x="13162" y="1875"/>
                    </a:cubicBezTo>
                    <a:lnTo>
                      <a:pt x="6120" y="1875"/>
                    </a:lnTo>
                    <a:lnTo>
                      <a:pt x="6120" y="470"/>
                    </a:lnTo>
                    <a:cubicBezTo>
                      <a:pt x="6120" y="215"/>
                      <a:pt x="5914" y="1"/>
                      <a:pt x="5662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0" name="Google Shape;5360;p54"/>
              <p:cNvSpPr/>
              <p:nvPr/>
            </p:nvSpPr>
            <p:spPr>
              <a:xfrm>
                <a:off x="2335831" y="2338776"/>
                <a:ext cx="163366" cy="103412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2827" extrusionOk="0">
                    <a:moveTo>
                      <a:pt x="1" y="1"/>
                    </a:moveTo>
                    <a:lnTo>
                      <a:pt x="1" y="2826"/>
                    </a:lnTo>
                    <a:lnTo>
                      <a:pt x="4466" y="2826"/>
                    </a:lnTo>
                    <a:lnTo>
                      <a:pt x="446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1" name="Google Shape;5361;p54"/>
              <p:cNvSpPr/>
              <p:nvPr/>
            </p:nvSpPr>
            <p:spPr>
              <a:xfrm>
                <a:off x="2358877" y="2364492"/>
                <a:ext cx="57321" cy="17193"/>
              </a:xfrm>
              <a:custGeom>
                <a:avLst/>
                <a:gdLst/>
                <a:ahLst/>
                <a:cxnLst/>
                <a:rect l="l" t="t" r="r" b="b"/>
                <a:pathLst>
                  <a:path w="1567" h="470" extrusionOk="0">
                    <a:moveTo>
                      <a:pt x="308" y="1"/>
                    </a:moveTo>
                    <a:cubicBezTo>
                      <a:pt x="0" y="1"/>
                      <a:pt x="0" y="469"/>
                      <a:pt x="308" y="469"/>
                    </a:cubicBezTo>
                    <a:lnTo>
                      <a:pt x="1245" y="469"/>
                    </a:lnTo>
                    <a:cubicBezTo>
                      <a:pt x="1567" y="469"/>
                      <a:pt x="1567" y="1"/>
                      <a:pt x="124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2" name="Google Shape;5362;p54"/>
              <p:cNvSpPr/>
              <p:nvPr/>
            </p:nvSpPr>
            <p:spPr>
              <a:xfrm>
                <a:off x="2427428" y="2364492"/>
                <a:ext cx="31642" cy="17193"/>
              </a:xfrm>
              <a:custGeom>
                <a:avLst/>
                <a:gdLst/>
                <a:ahLst/>
                <a:cxnLst/>
                <a:rect l="l" t="t" r="r" b="b"/>
                <a:pathLst>
                  <a:path w="865" h="470" extrusionOk="0">
                    <a:moveTo>
                      <a:pt x="308" y="1"/>
                    </a:moveTo>
                    <a:cubicBezTo>
                      <a:pt x="0" y="1"/>
                      <a:pt x="0" y="469"/>
                      <a:pt x="308" y="469"/>
                    </a:cubicBezTo>
                    <a:lnTo>
                      <a:pt x="542" y="469"/>
                    </a:lnTo>
                    <a:cubicBezTo>
                      <a:pt x="864" y="469"/>
                      <a:pt x="864" y="1"/>
                      <a:pt x="542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3" name="Google Shape;5363;p54"/>
              <p:cNvSpPr/>
              <p:nvPr/>
            </p:nvSpPr>
            <p:spPr>
              <a:xfrm>
                <a:off x="2358877" y="2399316"/>
                <a:ext cx="117312" cy="17156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469" extrusionOk="0">
                    <a:moveTo>
                      <a:pt x="308" y="0"/>
                    </a:moveTo>
                    <a:cubicBezTo>
                      <a:pt x="0" y="0"/>
                      <a:pt x="0" y="469"/>
                      <a:pt x="308" y="469"/>
                    </a:cubicBezTo>
                    <a:lnTo>
                      <a:pt x="2899" y="469"/>
                    </a:lnTo>
                    <a:cubicBezTo>
                      <a:pt x="3206" y="469"/>
                      <a:pt x="3206" y="0"/>
                      <a:pt x="2899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5" name="Google Shape;5356;p54"/>
            <p:cNvSpPr txBox="1">
              <a:spLocks/>
            </p:cNvSpPr>
            <p:nvPr/>
          </p:nvSpPr>
          <p:spPr>
            <a:xfrm>
              <a:off x="690839" y="3650470"/>
              <a:ext cx="2329225" cy="6899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7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9pPr>
            </a:lstStyle>
            <a:p>
              <a:pPr defTabSz="1219170">
                <a:buClr>
                  <a:srgbClr val="3F34A7"/>
                </a:buClr>
                <a:buSzPts val="1800"/>
              </a:pPr>
              <a:r>
                <a:rPr lang="en-US" altLang="zh-TW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2-1</a:t>
              </a:r>
              <a:r>
                <a:rPr lang="zh-TW" altLang="en-US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勞權課種類</a:t>
              </a:r>
            </a:p>
          </p:txBody>
        </p: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67A218BB-B3BC-45B7-AB88-765FFAA60104}"/>
                </a:ext>
              </a:extLst>
            </p:cNvPr>
            <p:cNvGrpSpPr/>
            <p:nvPr/>
          </p:nvGrpSpPr>
          <p:grpSpPr>
            <a:xfrm flipV="1">
              <a:off x="1795752" y="2840640"/>
              <a:ext cx="119400" cy="782225"/>
              <a:chOff x="3391688" y="2110225"/>
              <a:chExt cx="119400" cy="782225"/>
            </a:xfrm>
          </p:grpSpPr>
          <p:cxnSp>
            <p:nvCxnSpPr>
              <p:cNvPr id="53" name="Google Shape;5392;p54">
                <a:extLst>
                  <a:ext uri="{FF2B5EF4-FFF2-40B4-BE49-F238E27FC236}">
                    <a16:creationId xmlns:a16="http://schemas.microsoft.com/office/drawing/2014/main" id="{0193C9AB-67C3-4ADE-A6FF-02D16816CED3}"/>
                  </a:ext>
                </a:extLst>
              </p:cNvPr>
              <p:cNvCxnSpPr/>
              <p:nvPr/>
            </p:nvCxnSpPr>
            <p:spPr>
              <a:xfrm rot="10800000">
                <a:off x="3451400" y="2229750"/>
                <a:ext cx="0" cy="662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4" name="Google Shape;5393;p54">
                <a:extLst>
                  <a:ext uri="{FF2B5EF4-FFF2-40B4-BE49-F238E27FC236}">
                    <a16:creationId xmlns:a16="http://schemas.microsoft.com/office/drawing/2014/main" id="{4F5A1880-FF7D-4F5C-A898-D7CA6C79E24D}"/>
                  </a:ext>
                </a:extLst>
              </p:cNvPr>
              <p:cNvSpPr/>
              <p:nvPr/>
            </p:nvSpPr>
            <p:spPr>
              <a:xfrm rot="10800000">
                <a:off x="3391688" y="2110225"/>
                <a:ext cx="119400" cy="119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349" name="Google Shape;5349;p54"/>
          <p:cNvSpPr/>
          <p:nvPr/>
        </p:nvSpPr>
        <p:spPr>
          <a:xfrm>
            <a:off x="-2485347" y="3786825"/>
            <a:ext cx="2485347" cy="159200"/>
          </a:xfrm>
          <a:prstGeom prst="rect">
            <a:avLst/>
          </a:pr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5349;p54">
            <a:extLst>
              <a:ext uri="{FF2B5EF4-FFF2-40B4-BE49-F238E27FC236}">
                <a16:creationId xmlns:a16="http://schemas.microsoft.com/office/drawing/2014/main" id="{4734FEBD-6B17-4570-929F-F91068EFD952}"/>
              </a:ext>
            </a:extLst>
          </p:cNvPr>
          <p:cNvSpPr/>
          <p:nvPr/>
        </p:nvSpPr>
        <p:spPr>
          <a:xfrm>
            <a:off x="-3375436" y="3990025"/>
            <a:ext cx="3324223" cy="153819"/>
          </a:xfrm>
          <a:prstGeom prst="rect">
            <a:avLst/>
          </a:pr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5349;p54">
            <a:extLst>
              <a:ext uri="{FF2B5EF4-FFF2-40B4-BE49-F238E27FC236}">
                <a16:creationId xmlns:a16="http://schemas.microsoft.com/office/drawing/2014/main" id="{33C0B73B-F367-4A37-84D6-87E4EAA9BECC}"/>
              </a:ext>
            </a:extLst>
          </p:cNvPr>
          <p:cNvSpPr/>
          <p:nvPr/>
        </p:nvSpPr>
        <p:spPr>
          <a:xfrm>
            <a:off x="-3447308" y="4382411"/>
            <a:ext cx="3324223" cy="153819"/>
          </a:xfrm>
          <a:prstGeom prst="rect">
            <a:avLst/>
          </a:pr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5349;p54">
            <a:extLst>
              <a:ext uri="{FF2B5EF4-FFF2-40B4-BE49-F238E27FC236}">
                <a16:creationId xmlns:a16="http://schemas.microsoft.com/office/drawing/2014/main" id="{D63B1D89-6771-40B9-B83B-F1D74E4E9F29}"/>
              </a:ext>
            </a:extLst>
          </p:cNvPr>
          <p:cNvSpPr/>
          <p:nvPr/>
        </p:nvSpPr>
        <p:spPr>
          <a:xfrm>
            <a:off x="-3768787" y="4697887"/>
            <a:ext cx="3324223" cy="153819"/>
          </a:xfrm>
          <a:prstGeom prst="rect">
            <a:avLst/>
          </a:prstGeom>
          <a:solidFill>
            <a:srgbClr val="ADB3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C16DAD1B-F876-42CA-B086-8632209633C3}"/>
              </a:ext>
            </a:extLst>
          </p:cNvPr>
          <p:cNvGrpSpPr/>
          <p:nvPr/>
        </p:nvGrpSpPr>
        <p:grpSpPr>
          <a:xfrm>
            <a:off x="5641336" y="2610069"/>
            <a:ext cx="2652856" cy="3131843"/>
            <a:chOff x="4231002" y="1957552"/>
            <a:chExt cx="1989642" cy="2348882"/>
          </a:xfrm>
        </p:grpSpPr>
        <p:sp>
          <p:nvSpPr>
            <p:cNvPr id="71" name="Google Shape;5356;p54"/>
            <p:cNvSpPr txBox="1">
              <a:spLocks/>
            </p:cNvSpPr>
            <p:nvPr/>
          </p:nvSpPr>
          <p:spPr>
            <a:xfrm>
              <a:off x="4231002" y="3770226"/>
              <a:ext cx="1989642" cy="536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7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9pPr>
            </a:lstStyle>
            <a:p>
              <a:pPr defTabSz="1219170">
                <a:buClr>
                  <a:srgbClr val="3F34A7"/>
                </a:buClr>
                <a:buSzPts val="1800"/>
              </a:pPr>
              <a:r>
                <a:rPr lang="en-US" altLang="zh-TW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2-3</a:t>
              </a:r>
              <a:r>
                <a:rPr lang="zh-TW" altLang="en-US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提供協助</a:t>
              </a:r>
            </a:p>
          </p:txBody>
        </p: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44D0D9A2-3B4D-499B-83E6-9A878919B16C}"/>
                </a:ext>
              </a:extLst>
            </p:cNvPr>
            <p:cNvGrpSpPr/>
            <p:nvPr/>
          </p:nvGrpSpPr>
          <p:grpSpPr>
            <a:xfrm flipV="1">
              <a:off x="5156871" y="2872014"/>
              <a:ext cx="119400" cy="782225"/>
              <a:chOff x="3391688" y="2110225"/>
              <a:chExt cx="119400" cy="782225"/>
            </a:xfrm>
          </p:grpSpPr>
          <p:cxnSp>
            <p:nvCxnSpPr>
              <p:cNvPr id="56" name="Google Shape;5392;p54">
                <a:extLst>
                  <a:ext uri="{FF2B5EF4-FFF2-40B4-BE49-F238E27FC236}">
                    <a16:creationId xmlns:a16="http://schemas.microsoft.com/office/drawing/2014/main" id="{27BB1CB0-B292-4946-9FA7-C62D11F7AFD1}"/>
                  </a:ext>
                </a:extLst>
              </p:cNvPr>
              <p:cNvCxnSpPr/>
              <p:nvPr/>
            </p:nvCxnSpPr>
            <p:spPr>
              <a:xfrm rot="10800000">
                <a:off x="3451400" y="2229750"/>
                <a:ext cx="0" cy="662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7" name="Google Shape;5393;p54">
                <a:extLst>
                  <a:ext uri="{FF2B5EF4-FFF2-40B4-BE49-F238E27FC236}">
                    <a16:creationId xmlns:a16="http://schemas.microsoft.com/office/drawing/2014/main" id="{D9BCB3BF-72B4-4615-BD6B-837F876EAEE7}"/>
                  </a:ext>
                </a:extLst>
              </p:cNvPr>
              <p:cNvSpPr/>
              <p:nvPr/>
            </p:nvSpPr>
            <p:spPr>
              <a:xfrm rot="10800000">
                <a:off x="3391688" y="2110225"/>
                <a:ext cx="119400" cy="119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7" name="圖形 6" descr="握手">
              <a:extLst>
                <a:ext uri="{FF2B5EF4-FFF2-40B4-BE49-F238E27FC236}">
                  <a16:creationId xmlns:a16="http://schemas.microsoft.com/office/drawing/2014/main" id="{6D730140-5038-4EA0-B388-FB19937EF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55664" y="1957552"/>
              <a:ext cx="914400" cy="914400"/>
            </a:xfrm>
            <a:prstGeom prst="rect">
              <a:avLst/>
            </a:prstGeom>
          </p:spPr>
        </p:pic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9222AA5E-D91F-451B-8184-1CF1529E7341}"/>
              </a:ext>
            </a:extLst>
          </p:cNvPr>
          <p:cNvGrpSpPr/>
          <p:nvPr/>
        </p:nvGrpSpPr>
        <p:grpSpPr>
          <a:xfrm>
            <a:off x="8064111" y="1852952"/>
            <a:ext cx="1965344" cy="3174016"/>
            <a:chOff x="6048083" y="1389714"/>
            <a:chExt cx="1474008" cy="2380512"/>
          </a:xfrm>
        </p:grpSpPr>
        <p:sp>
          <p:nvSpPr>
            <p:cNvPr id="70" name="Google Shape;5356;p54"/>
            <p:cNvSpPr txBox="1">
              <a:spLocks/>
            </p:cNvSpPr>
            <p:nvPr/>
          </p:nvSpPr>
          <p:spPr>
            <a:xfrm>
              <a:off x="6048083" y="1389714"/>
              <a:ext cx="1474008" cy="536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7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9pPr>
            </a:lstStyle>
            <a:p>
              <a:pPr defTabSz="1219170">
                <a:buClr>
                  <a:srgbClr val="3F34A7"/>
                </a:buClr>
                <a:buSzPts val="1800"/>
              </a:pPr>
              <a:r>
                <a:rPr lang="en-US" altLang="zh-TW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2-4</a:t>
              </a:r>
              <a:r>
                <a:rPr lang="zh-TW" altLang="en-US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敘獎</a:t>
              </a:r>
            </a:p>
          </p:txBody>
        </p:sp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C078088A-75FF-4A58-8EA7-D39AD2D5D6FE}"/>
                </a:ext>
              </a:extLst>
            </p:cNvPr>
            <p:cNvGrpSpPr/>
            <p:nvPr/>
          </p:nvGrpSpPr>
          <p:grpSpPr>
            <a:xfrm>
              <a:off x="6414282" y="2110225"/>
              <a:ext cx="768730" cy="1660001"/>
              <a:chOff x="6414282" y="2110225"/>
              <a:chExt cx="768730" cy="1660001"/>
            </a:xfrm>
          </p:grpSpPr>
          <p:grpSp>
            <p:nvGrpSpPr>
              <p:cNvPr id="4" name="群組 3">
                <a:extLst>
                  <a:ext uri="{FF2B5EF4-FFF2-40B4-BE49-F238E27FC236}">
                    <a16:creationId xmlns:a16="http://schemas.microsoft.com/office/drawing/2014/main" id="{0534A505-9415-4361-9C91-74FF1E366193}"/>
                  </a:ext>
                </a:extLst>
              </p:cNvPr>
              <p:cNvGrpSpPr/>
              <p:nvPr/>
            </p:nvGrpSpPr>
            <p:grpSpPr>
              <a:xfrm>
                <a:off x="6732742" y="2110225"/>
                <a:ext cx="119400" cy="782225"/>
                <a:chOff x="5627888" y="2110225"/>
                <a:chExt cx="119400" cy="782225"/>
              </a:xfrm>
            </p:grpSpPr>
            <p:cxnSp>
              <p:nvCxnSpPr>
                <p:cNvPr id="5390" name="Google Shape;5390;p54"/>
                <p:cNvCxnSpPr/>
                <p:nvPr/>
              </p:nvCxnSpPr>
              <p:spPr>
                <a:xfrm rot="10800000">
                  <a:off x="5687600" y="2229750"/>
                  <a:ext cx="0" cy="6627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accen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5391" name="Google Shape;5391;p54"/>
                <p:cNvSpPr/>
                <p:nvPr/>
              </p:nvSpPr>
              <p:spPr>
                <a:xfrm rot="10800000">
                  <a:off x="5627888" y="2110225"/>
                  <a:ext cx="119400" cy="1194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9" name="圖形 8" descr="獎盃">
                <a:extLst>
                  <a:ext uri="{FF2B5EF4-FFF2-40B4-BE49-F238E27FC236}">
                    <a16:creationId xmlns:a16="http://schemas.microsoft.com/office/drawing/2014/main" id="{8250A660-2322-4325-B7DC-5D23A1A6A4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414282" y="3001496"/>
                <a:ext cx="768730" cy="768730"/>
              </a:xfrm>
              <a:prstGeom prst="rect">
                <a:avLst/>
              </a:prstGeom>
            </p:spPr>
          </p:pic>
        </p:grp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411BE0BA-10CC-4E29-83F9-158C094411F3}"/>
              </a:ext>
            </a:extLst>
          </p:cNvPr>
          <p:cNvGrpSpPr/>
          <p:nvPr/>
        </p:nvGrpSpPr>
        <p:grpSpPr>
          <a:xfrm>
            <a:off x="3138755" y="1968897"/>
            <a:ext cx="2760765" cy="2957737"/>
            <a:chOff x="2354066" y="1476672"/>
            <a:chExt cx="2070574" cy="2218303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99178EC2-BE58-4D50-8F98-2CBBC4B3FAB0}"/>
                </a:ext>
              </a:extLst>
            </p:cNvPr>
            <p:cNvGrpSpPr/>
            <p:nvPr/>
          </p:nvGrpSpPr>
          <p:grpSpPr>
            <a:xfrm>
              <a:off x="3391688" y="2110225"/>
              <a:ext cx="119400" cy="782225"/>
              <a:chOff x="3391688" y="2110225"/>
              <a:chExt cx="119400" cy="782225"/>
            </a:xfrm>
          </p:grpSpPr>
          <p:cxnSp>
            <p:nvCxnSpPr>
              <p:cNvPr id="5392" name="Google Shape;5392;p54"/>
              <p:cNvCxnSpPr/>
              <p:nvPr/>
            </p:nvCxnSpPr>
            <p:spPr>
              <a:xfrm rot="10800000">
                <a:off x="3451400" y="2229750"/>
                <a:ext cx="0" cy="6627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393" name="Google Shape;5393;p54"/>
              <p:cNvSpPr/>
              <p:nvPr/>
            </p:nvSpPr>
            <p:spPr>
              <a:xfrm rot="10800000">
                <a:off x="3391688" y="2110225"/>
                <a:ext cx="119400" cy="119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" name="Google Shape;5356;p54"/>
            <p:cNvSpPr txBox="1">
              <a:spLocks/>
            </p:cNvSpPr>
            <p:nvPr/>
          </p:nvSpPr>
          <p:spPr>
            <a:xfrm>
              <a:off x="2354066" y="1476672"/>
              <a:ext cx="2070574" cy="536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7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9pPr>
            </a:lstStyle>
            <a:p>
              <a:pPr defTabSz="1219170">
                <a:buClr>
                  <a:srgbClr val="3F34A7"/>
                </a:buClr>
                <a:buSzPts val="1800"/>
              </a:pPr>
              <a:r>
                <a:rPr lang="en-US" altLang="zh-TW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2-2</a:t>
              </a:r>
              <a:r>
                <a:rPr lang="zh-TW" altLang="en-US" sz="3200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辦理流程</a:t>
              </a:r>
            </a:p>
          </p:txBody>
        </p: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2DF4B1C8-658E-49EA-87A7-CEEA0B158FFE}"/>
                </a:ext>
              </a:extLst>
            </p:cNvPr>
            <p:cNvGrpSpPr/>
            <p:nvPr/>
          </p:nvGrpSpPr>
          <p:grpSpPr>
            <a:xfrm>
              <a:off x="3032547" y="2858387"/>
              <a:ext cx="830988" cy="836588"/>
              <a:chOff x="3186422" y="2887290"/>
              <a:chExt cx="914400" cy="914400"/>
            </a:xfrm>
          </p:grpSpPr>
          <p:pic>
            <p:nvPicPr>
              <p:cNvPr id="17" name="圖形 16" descr="箭號 (圓圈)">
                <a:extLst>
                  <a:ext uri="{FF2B5EF4-FFF2-40B4-BE49-F238E27FC236}">
                    <a16:creationId xmlns:a16="http://schemas.microsoft.com/office/drawing/2014/main" id="{3273C160-6E99-47DE-ADCD-C67576326D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3186422" y="288729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88" name="Google Shape;732;p40">
                <a:extLst>
                  <a:ext uri="{FF2B5EF4-FFF2-40B4-BE49-F238E27FC236}">
                    <a16:creationId xmlns:a16="http://schemas.microsoft.com/office/drawing/2014/main" id="{C6E479A1-1922-4E90-84E7-53DC5DA8F1CE}"/>
                  </a:ext>
                </a:extLst>
              </p:cNvPr>
              <p:cNvSpPr/>
              <p:nvPr/>
            </p:nvSpPr>
            <p:spPr>
              <a:xfrm>
                <a:off x="3511087" y="3192300"/>
                <a:ext cx="299215" cy="278831"/>
              </a:xfrm>
              <a:custGeom>
                <a:avLst/>
                <a:gdLst/>
                <a:ahLst/>
                <a:cxnLst/>
                <a:rect l="l" t="t" r="r" b="b"/>
                <a:pathLst>
                  <a:path w="22903" h="22901" extrusionOk="0">
                    <a:moveTo>
                      <a:pt x="11452" y="4551"/>
                    </a:moveTo>
                    <a:cubicBezTo>
                      <a:pt x="15263" y="4551"/>
                      <a:pt x="18352" y="7640"/>
                      <a:pt x="18352" y="11451"/>
                    </a:cubicBezTo>
                    <a:cubicBezTo>
                      <a:pt x="18352" y="15262"/>
                      <a:pt x="15263" y="18350"/>
                      <a:pt x="11452" y="18350"/>
                    </a:cubicBezTo>
                    <a:lnTo>
                      <a:pt x="11452" y="18351"/>
                    </a:lnTo>
                    <a:cubicBezTo>
                      <a:pt x="7640" y="18351"/>
                      <a:pt x="4552" y="15262"/>
                      <a:pt x="4552" y="11451"/>
                    </a:cubicBezTo>
                    <a:cubicBezTo>
                      <a:pt x="4552" y="7640"/>
                      <a:pt x="7640" y="4551"/>
                      <a:pt x="11452" y="4551"/>
                    </a:cubicBezTo>
                    <a:close/>
                    <a:moveTo>
                      <a:pt x="9850" y="0"/>
                    </a:moveTo>
                    <a:cubicBezTo>
                      <a:pt x="9464" y="0"/>
                      <a:pt x="9152" y="312"/>
                      <a:pt x="9152" y="698"/>
                    </a:cubicBezTo>
                    <a:lnTo>
                      <a:pt x="9152" y="2564"/>
                    </a:lnTo>
                    <a:cubicBezTo>
                      <a:pt x="8324" y="2777"/>
                      <a:pt x="7530" y="3105"/>
                      <a:pt x="6793" y="3539"/>
                    </a:cubicBezTo>
                    <a:lnTo>
                      <a:pt x="5474" y="2221"/>
                    </a:lnTo>
                    <a:cubicBezTo>
                      <a:pt x="5338" y="2085"/>
                      <a:pt x="5159" y="2017"/>
                      <a:pt x="4981" y="2017"/>
                    </a:cubicBezTo>
                    <a:cubicBezTo>
                      <a:pt x="4802" y="2017"/>
                      <a:pt x="4624" y="2085"/>
                      <a:pt x="4487" y="2221"/>
                    </a:cubicBezTo>
                    <a:lnTo>
                      <a:pt x="2222" y="4487"/>
                    </a:lnTo>
                    <a:cubicBezTo>
                      <a:pt x="1949" y="4759"/>
                      <a:pt x="1949" y="5201"/>
                      <a:pt x="2222" y="5473"/>
                    </a:cubicBezTo>
                    <a:lnTo>
                      <a:pt x="3541" y="6791"/>
                    </a:lnTo>
                    <a:cubicBezTo>
                      <a:pt x="3107" y="7528"/>
                      <a:pt x="2777" y="8322"/>
                      <a:pt x="2564" y="9150"/>
                    </a:cubicBezTo>
                    <a:lnTo>
                      <a:pt x="699" y="9150"/>
                    </a:lnTo>
                    <a:cubicBezTo>
                      <a:pt x="313" y="9150"/>
                      <a:pt x="1" y="9462"/>
                      <a:pt x="1" y="9848"/>
                    </a:cubicBezTo>
                    <a:lnTo>
                      <a:pt x="1" y="13053"/>
                    </a:lnTo>
                    <a:cubicBezTo>
                      <a:pt x="1" y="13438"/>
                      <a:pt x="313" y="13751"/>
                      <a:pt x="699" y="13751"/>
                    </a:cubicBezTo>
                    <a:lnTo>
                      <a:pt x="2564" y="13751"/>
                    </a:lnTo>
                    <a:cubicBezTo>
                      <a:pt x="2777" y="14579"/>
                      <a:pt x="3106" y="15373"/>
                      <a:pt x="3541" y="16109"/>
                    </a:cubicBezTo>
                    <a:lnTo>
                      <a:pt x="2222" y="17427"/>
                    </a:lnTo>
                    <a:cubicBezTo>
                      <a:pt x="1949" y="17701"/>
                      <a:pt x="1949" y="18142"/>
                      <a:pt x="2222" y="18415"/>
                    </a:cubicBezTo>
                    <a:lnTo>
                      <a:pt x="4487" y="20681"/>
                    </a:lnTo>
                    <a:cubicBezTo>
                      <a:pt x="4624" y="20817"/>
                      <a:pt x="4802" y="20885"/>
                      <a:pt x="4981" y="20885"/>
                    </a:cubicBezTo>
                    <a:cubicBezTo>
                      <a:pt x="5159" y="20885"/>
                      <a:pt x="5338" y="20817"/>
                      <a:pt x="5474" y="20681"/>
                    </a:cubicBezTo>
                    <a:lnTo>
                      <a:pt x="6793" y="19362"/>
                    </a:lnTo>
                    <a:cubicBezTo>
                      <a:pt x="7530" y="19796"/>
                      <a:pt x="8324" y="20124"/>
                      <a:pt x="9152" y="20339"/>
                    </a:cubicBezTo>
                    <a:lnTo>
                      <a:pt x="9152" y="22204"/>
                    </a:lnTo>
                    <a:cubicBezTo>
                      <a:pt x="9152" y="22588"/>
                      <a:pt x="9464" y="22901"/>
                      <a:pt x="9850" y="22901"/>
                    </a:cubicBezTo>
                    <a:lnTo>
                      <a:pt x="13055" y="22901"/>
                    </a:lnTo>
                    <a:cubicBezTo>
                      <a:pt x="13439" y="22901"/>
                      <a:pt x="13751" y="22588"/>
                      <a:pt x="13751" y="22204"/>
                    </a:cubicBezTo>
                    <a:lnTo>
                      <a:pt x="13751" y="20339"/>
                    </a:lnTo>
                    <a:cubicBezTo>
                      <a:pt x="14581" y="20124"/>
                      <a:pt x="15373" y="19796"/>
                      <a:pt x="16110" y="19362"/>
                    </a:cubicBezTo>
                    <a:lnTo>
                      <a:pt x="17429" y="20680"/>
                    </a:lnTo>
                    <a:cubicBezTo>
                      <a:pt x="17566" y="20816"/>
                      <a:pt x="17744" y="20884"/>
                      <a:pt x="17923" y="20884"/>
                    </a:cubicBezTo>
                    <a:cubicBezTo>
                      <a:pt x="18101" y="20884"/>
                      <a:pt x="18280" y="20816"/>
                      <a:pt x="18416" y="20680"/>
                    </a:cubicBezTo>
                    <a:lnTo>
                      <a:pt x="20682" y="18414"/>
                    </a:lnTo>
                    <a:cubicBezTo>
                      <a:pt x="20954" y="18142"/>
                      <a:pt x="20954" y="17700"/>
                      <a:pt x="20682" y="17427"/>
                    </a:cubicBezTo>
                    <a:lnTo>
                      <a:pt x="19364" y="16109"/>
                    </a:lnTo>
                    <a:cubicBezTo>
                      <a:pt x="19798" y="15373"/>
                      <a:pt x="20126" y="14579"/>
                      <a:pt x="20339" y="13751"/>
                    </a:cubicBezTo>
                    <a:lnTo>
                      <a:pt x="22205" y="13751"/>
                    </a:lnTo>
                    <a:cubicBezTo>
                      <a:pt x="22591" y="13751"/>
                      <a:pt x="22903" y="13438"/>
                      <a:pt x="22903" y="13053"/>
                    </a:cubicBezTo>
                    <a:lnTo>
                      <a:pt x="22903" y="9850"/>
                    </a:lnTo>
                    <a:cubicBezTo>
                      <a:pt x="22903" y="9465"/>
                      <a:pt x="22592" y="9152"/>
                      <a:pt x="22208" y="9152"/>
                    </a:cubicBezTo>
                    <a:cubicBezTo>
                      <a:pt x="22207" y="9152"/>
                      <a:pt x="22206" y="9152"/>
                      <a:pt x="22205" y="9152"/>
                    </a:cubicBezTo>
                    <a:lnTo>
                      <a:pt x="20339" y="9152"/>
                    </a:lnTo>
                    <a:cubicBezTo>
                      <a:pt x="20126" y="8322"/>
                      <a:pt x="19798" y="7530"/>
                      <a:pt x="19364" y="6793"/>
                    </a:cubicBezTo>
                    <a:lnTo>
                      <a:pt x="20682" y="5473"/>
                    </a:lnTo>
                    <a:cubicBezTo>
                      <a:pt x="20954" y="5201"/>
                      <a:pt x="20954" y="4759"/>
                      <a:pt x="20682" y="4487"/>
                    </a:cubicBezTo>
                    <a:lnTo>
                      <a:pt x="18416" y="2221"/>
                    </a:lnTo>
                    <a:cubicBezTo>
                      <a:pt x="18280" y="2085"/>
                      <a:pt x="18101" y="2017"/>
                      <a:pt x="17923" y="2017"/>
                    </a:cubicBezTo>
                    <a:cubicBezTo>
                      <a:pt x="17744" y="2017"/>
                      <a:pt x="17566" y="2085"/>
                      <a:pt x="17429" y="2221"/>
                    </a:cubicBezTo>
                    <a:lnTo>
                      <a:pt x="16110" y="3541"/>
                    </a:lnTo>
                    <a:cubicBezTo>
                      <a:pt x="15373" y="3105"/>
                      <a:pt x="14581" y="2777"/>
                      <a:pt x="13751" y="2564"/>
                    </a:cubicBezTo>
                    <a:lnTo>
                      <a:pt x="13751" y="698"/>
                    </a:lnTo>
                    <a:cubicBezTo>
                      <a:pt x="13751" y="312"/>
                      <a:pt x="13439" y="0"/>
                      <a:pt x="13055" y="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7" name="Google Shape;473;p35">
            <a:extLst>
              <a:ext uri="{FF2B5EF4-FFF2-40B4-BE49-F238E27FC236}">
                <a16:creationId xmlns:a16="http://schemas.microsoft.com/office/drawing/2014/main" id="{39603070-9CBB-471E-83F0-28685AC60572}"/>
              </a:ext>
            </a:extLst>
          </p:cNvPr>
          <p:cNvSpPr/>
          <p:nvPr/>
        </p:nvSpPr>
        <p:spPr>
          <a:xfrm>
            <a:off x="1462233" y="460531"/>
            <a:ext cx="881757" cy="870271"/>
          </a:xfrm>
          <a:custGeom>
            <a:avLst/>
            <a:gdLst/>
            <a:ahLst/>
            <a:cxnLst/>
            <a:rect l="l" t="t" r="r" b="b"/>
            <a:pathLst>
              <a:path w="3727" h="5463" extrusionOk="0">
                <a:moveTo>
                  <a:pt x="1859" y="1"/>
                </a:moveTo>
                <a:cubicBezTo>
                  <a:pt x="833" y="1"/>
                  <a:pt x="0" y="1220"/>
                  <a:pt x="0" y="2732"/>
                </a:cubicBezTo>
                <a:cubicBezTo>
                  <a:pt x="0" y="4244"/>
                  <a:pt x="833" y="5463"/>
                  <a:pt x="1859" y="5463"/>
                </a:cubicBezTo>
                <a:cubicBezTo>
                  <a:pt x="2893" y="5463"/>
                  <a:pt x="3726" y="4244"/>
                  <a:pt x="3726" y="2732"/>
                </a:cubicBezTo>
                <a:cubicBezTo>
                  <a:pt x="3726" y="1220"/>
                  <a:pt x="2893" y="1"/>
                  <a:pt x="18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3200" kern="0" dirty="0">
                <a:solidFill>
                  <a:srgbClr val="FFFFFF"/>
                </a:solidFill>
                <a:latin typeface="Albertus Extra Bold" panose="020E0802040304020204" pitchFamily="34" charset="0"/>
                <a:cs typeface="Arial"/>
                <a:sym typeface="Arial"/>
              </a:rPr>
              <a:t>02</a:t>
            </a:r>
            <a:endParaRPr sz="3200" kern="0" dirty="0">
              <a:solidFill>
                <a:srgbClr val="FFFFFF"/>
              </a:solidFill>
              <a:latin typeface="Albertus Extra Bold" panose="020E0802040304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6170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500" fill="hold"/>
                                        <p:tgtEl>
                                          <p:spTgt spid="5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191 -0.02932 L 0.50191 -0.02932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781 -0.08642 L 0.65416 -0.08642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9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055 -0.13241 L 0.90104 -0.13241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9" grpId="0" animBg="1"/>
      <p:bldP spid="73" grpId="0" animBg="1"/>
      <p:bldP spid="77" grpId="0" animBg="1"/>
      <p:bldP spid="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SzPts val="3600"/>
            </a:pPr>
            <a:r>
              <a:rPr lang="zh-TW" altLang="en-US" sz="426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個體</a:t>
            </a:r>
            <a:endParaRPr sz="4267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Google Shape;697;p39">
            <a:extLst>
              <a:ext uri="{FF2B5EF4-FFF2-40B4-BE49-F238E27FC236}">
                <a16:creationId xmlns:a16="http://schemas.microsoft.com/office/drawing/2014/main" id="{E5C0DED5-DB26-41F2-B58C-32E9936E7D16}"/>
              </a:ext>
            </a:extLst>
          </p:cNvPr>
          <p:cNvSpPr txBox="1">
            <a:spLocks/>
          </p:cNvSpPr>
          <p:nvPr/>
        </p:nvSpPr>
        <p:spPr>
          <a:xfrm>
            <a:off x="3695734" y="380587"/>
            <a:ext cx="5088565" cy="83485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buSzPts val="1800"/>
            </a:pPr>
            <a:r>
              <a:rPr lang="en-US" altLang="zh-TW" sz="4800" b="1" kern="0" dirty="0">
                <a:solidFill>
                  <a:srgbClr val="FFFFFF"/>
                </a:solidFill>
                <a:latin typeface="Arial Black" panose="020B0A04020102020204" pitchFamily="34" charset="0"/>
              </a:rPr>
              <a:t>3-1</a:t>
            </a:r>
            <a:r>
              <a:rPr lang="en-US" altLang="zh-TW" sz="4800" b="1" kern="0" dirty="0">
                <a:solidFill>
                  <a:srgbClr val="FFFFFF"/>
                </a:solidFill>
              </a:rPr>
              <a:t> </a:t>
            </a:r>
            <a:r>
              <a:rPr lang="zh-TW" altLang="en-US" sz="4800" b="1" kern="0" dirty="0">
                <a:solidFill>
                  <a:srgbClr val="FFFFFF"/>
                </a:solidFill>
              </a:rPr>
              <a:t>勞權課種類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582051" y="3147646"/>
            <a:ext cx="9395915" cy="895755"/>
            <a:chOff x="1582051" y="3147646"/>
            <a:chExt cx="9395915" cy="895755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B32BC27C-86BE-4A97-A4F3-C84AF496F3F6}"/>
                </a:ext>
              </a:extLst>
            </p:cNvPr>
            <p:cNvSpPr/>
            <p:nvPr/>
          </p:nvSpPr>
          <p:spPr>
            <a:xfrm>
              <a:off x="5333056" y="3458626"/>
              <a:ext cx="1826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32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實施對象</a:t>
              </a:r>
              <a:endParaRPr lang="en-US" altLang="zh-TW" sz="32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9629FED6-7271-46C1-AAF7-756C476953BB}"/>
                </a:ext>
              </a:extLst>
            </p:cNvPr>
            <p:cNvSpPr/>
            <p:nvPr/>
          </p:nvSpPr>
          <p:spPr>
            <a:xfrm flipH="1">
              <a:off x="8909771" y="3147646"/>
              <a:ext cx="2068195" cy="543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高中職</a:t>
              </a:r>
              <a:r>
                <a:rPr lang="zh-TW" altLang="en-US" sz="2933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高三</a:t>
              </a:r>
            </a:p>
          </p:txBody>
        </p:sp>
        <p:cxnSp>
          <p:nvCxnSpPr>
            <p:cNvPr id="37" name="Google Shape;1302;p15">
              <a:extLst>
                <a:ext uri="{FF2B5EF4-FFF2-40B4-BE49-F238E27FC236}">
                  <a16:creationId xmlns:a16="http://schemas.microsoft.com/office/drawing/2014/main" id="{9078EF19-EC1B-4E29-9812-3124F1F81D78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7414782" y="3398941"/>
              <a:ext cx="1350717" cy="361287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CC0E1F3F-4180-4720-97BE-873F40733E3C}"/>
                </a:ext>
              </a:extLst>
            </p:cNvPr>
            <p:cNvSpPr/>
            <p:nvPr/>
          </p:nvSpPr>
          <p:spPr>
            <a:xfrm>
              <a:off x="1582051" y="3215643"/>
              <a:ext cx="2068195" cy="543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高中職</a:t>
              </a:r>
              <a:r>
                <a:rPr lang="zh-TW" altLang="en-US" sz="2933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高一</a:t>
              </a:r>
            </a:p>
          </p:txBody>
        </p:sp>
        <p:cxnSp>
          <p:nvCxnSpPr>
            <p:cNvPr id="53" name="Google Shape;1302;p15">
              <a:extLst>
                <a:ext uri="{FF2B5EF4-FFF2-40B4-BE49-F238E27FC236}">
                  <a16:creationId xmlns:a16="http://schemas.microsoft.com/office/drawing/2014/main" id="{645BEBEC-8414-4DB8-A6DF-0640980CE305}"/>
                </a:ext>
              </a:extLst>
            </p:cNvPr>
            <p:cNvCxnSpPr>
              <a:cxnSpLocks/>
            </p:cNvCxnSpPr>
            <p:nvPr/>
          </p:nvCxnSpPr>
          <p:spPr>
            <a:xfrm>
              <a:off x="3772151" y="3436702"/>
              <a:ext cx="1209547" cy="323527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6" name="群組 5"/>
          <p:cNvGrpSpPr/>
          <p:nvPr/>
        </p:nvGrpSpPr>
        <p:grpSpPr>
          <a:xfrm>
            <a:off x="1174170" y="4195133"/>
            <a:ext cx="8993102" cy="589213"/>
            <a:chOff x="1174170" y="4195133"/>
            <a:chExt cx="8993102" cy="589213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05886FDD-E357-4CCF-9EF8-1ED9BD26B70D}"/>
                </a:ext>
              </a:extLst>
            </p:cNvPr>
            <p:cNvSpPr/>
            <p:nvPr/>
          </p:nvSpPr>
          <p:spPr>
            <a:xfrm>
              <a:off x="5333056" y="4199571"/>
              <a:ext cx="1826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32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辦理時間</a:t>
              </a:r>
              <a:endParaRPr lang="en-US" altLang="zh-TW" sz="32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88BA4681-5B2A-42EC-97A9-12A4C1AD4B3A}"/>
                </a:ext>
              </a:extLst>
            </p:cNvPr>
            <p:cNvSpPr/>
            <p:nvPr/>
          </p:nvSpPr>
          <p:spPr>
            <a:xfrm flipH="1">
              <a:off x="8852488" y="4195133"/>
              <a:ext cx="1314784" cy="543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下學期</a:t>
              </a:r>
            </a:p>
          </p:txBody>
        </p:sp>
        <p:cxnSp>
          <p:nvCxnSpPr>
            <p:cNvPr id="38" name="Google Shape;1302;p15">
              <a:extLst>
                <a:ext uri="{FF2B5EF4-FFF2-40B4-BE49-F238E27FC236}">
                  <a16:creationId xmlns:a16="http://schemas.microsoft.com/office/drawing/2014/main" id="{9F6A9447-E866-4A6F-BB74-3957CEF9393E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401382" y="4412099"/>
              <a:ext cx="1364119" cy="140588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5F39A034-317D-4610-9AAB-4069875DB6C7}"/>
                </a:ext>
              </a:extLst>
            </p:cNvPr>
            <p:cNvSpPr/>
            <p:nvPr/>
          </p:nvSpPr>
          <p:spPr>
            <a:xfrm>
              <a:off x="1174170" y="4200335"/>
              <a:ext cx="2444900" cy="5436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上下學期擇一</a:t>
              </a:r>
            </a:p>
          </p:txBody>
        </p:sp>
        <p:cxnSp>
          <p:nvCxnSpPr>
            <p:cNvPr id="54" name="Google Shape;1302;p15">
              <a:extLst>
                <a:ext uri="{FF2B5EF4-FFF2-40B4-BE49-F238E27FC236}">
                  <a16:creationId xmlns:a16="http://schemas.microsoft.com/office/drawing/2014/main" id="{C32C972E-1AF8-4265-9EF2-2B9C9683CF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72944" y="4412098"/>
              <a:ext cx="1222155" cy="140588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7" name="群組 6"/>
          <p:cNvGrpSpPr/>
          <p:nvPr/>
        </p:nvGrpSpPr>
        <p:grpSpPr>
          <a:xfrm>
            <a:off x="1958757" y="4904763"/>
            <a:ext cx="8620005" cy="1097878"/>
            <a:chOff x="1958757" y="4904763"/>
            <a:chExt cx="8620005" cy="1097878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3D9B8A96-5470-4FBE-AA5E-DC432AACC19C}"/>
                </a:ext>
              </a:extLst>
            </p:cNvPr>
            <p:cNvSpPr/>
            <p:nvPr/>
          </p:nvSpPr>
          <p:spPr>
            <a:xfrm>
              <a:off x="5317460" y="4904763"/>
              <a:ext cx="1826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32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辦理方式</a:t>
              </a:r>
              <a:endParaRPr lang="en-US" altLang="zh-TW" sz="32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F0B6DA1A-03B8-4697-94BE-6F54A138FC2D}"/>
                </a:ext>
              </a:extLst>
            </p:cNvPr>
            <p:cNvSpPr/>
            <p:nvPr/>
          </p:nvSpPr>
          <p:spPr>
            <a:xfrm flipH="1">
              <a:off x="8887273" y="5004365"/>
              <a:ext cx="1691489" cy="9950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>
                <a:buClr>
                  <a:srgbClr val="3F34A7"/>
                </a:buClr>
                <a:buSzPts val="1800"/>
              </a:pPr>
              <a:r>
                <a:rPr lang="en-US" altLang="zh-TW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 2</a:t>
              </a: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堂課</a:t>
              </a:r>
              <a:endParaRPr lang="en-US" altLang="zh-TW" sz="2933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endParaRPr>
            </a:p>
            <a:p>
              <a:pPr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入班授課</a:t>
              </a:r>
            </a:p>
          </p:txBody>
        </p:sp>
        <p:cxnSp>
          <p:nvCxnSpPr>
            <p:cNvPr id="39" name="Google Shape;1302;p15">
              <a:extLst>
                <a:ext uri="{FF2B5EF4-FFF2-40B4-BE49-F238E27FC236}">
                  <a16:creationId xmlns:a16="http://schemas.microsoft.com/office/drawing/2014/main" id="{BBA05C25-3785-4D86-8030-0413AADC655C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414783" y="5253279"/>
              <a:ext cx="1350584" cy="426651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8AB59660-9416-4A33-86CF-3FD558753065}"/>
                </a:ext>
              </a:extLst>
            </p:cNvPr>
            <p:cNvSpPr/>
            <p:nvPr/>
          </p:nvSpPr>
          <p:spPr>
            <a:xfrm>
              <a:off x="1958757" y="5007625"/>
              <a:ext cx="1691489" cy="9950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defTabSz="1219170">
                <a:buClr>
                  <a:srgbClr val="3F34A7"/>
                </a:buClr>
                <a:buSzPts val="1800"/>
              </a:pPr>
              <a:r>
                <a:rPr lang="en-US" altLang="zh-TW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2</a:t>
              </a: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堂課</a:t>
              </a:r>
              <a:endParaRPr lang="en-US" altLang="zh-TW" sz="2933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endParaRPr>
            </a:p>
            <a:p>
              <a:pPr algn="r" defTabSz="1219170">
                <a:buClr>
                  <a:srgbClr val="3F34A7"/>
                </a:buClr>
                <a:buSzPts val="1800"/>
              </a:pPr>
              <a:r>
                <a:rPr lang="zh-TW" altLang="en-US" sz="2933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Quicksand"/>
                  <a:sym typeface="Quicksand"/>
                </a:rPr>
                <a:t>入班授課</a:t>
              </a:r>
            </a:p>
          </p:txBody>
        </p:sp>
        <p:cxnSp>
          <p:nvCxnSpPr>
            <p:cNvPr id="55" name="Google Shape;1302;p15">
              <a:extLst>
                <a:ext uri="{FF2B5EF4-FFF2-40B4-BE49-F238E27FC236}">
                  <a16:creationId xmlns:a16="http://schemas.microsoft.com/office/drawing/2014/main" id="{C0545E2B-D416-43FA-8920-75E04E1E16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72151" y="5281348"/>
              <a:ext cx="1227151" cy="387659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12" name="群組 11"/>
          <p:cNvGrpSpPr/>
          <p:nvPr/>
        </p:nvGrpSpPr>
        <p:grpSpPr>
          <a:xfrm>
            <a:off x="1416611" y="1958248"/>
            <a:ext cx="9612804" cy="885327"/>
            <a:chOff x="1416611" y="1958248"/>
            <a:chExt cx="9612804" cy="885327"/>
          </a:xfrm>
        </p:grpSpPr>
        <p:grpSp>
          <p:nvGrpSpPr>
            <p:cNvPr id="11" name="群組 10"/>
            <p:cNvGrpSpPr/>
            <p:nvPr/>
          </p:nvGrpSpPr>
          <p:grpSpPr>
            <a:xfrm>
              <a:off x="1416611" y="2112135"/>
              <a:ext cx="2233635" cy="731440"/>
              <a:chOff x="1416611" y="2112135"/>
              <a:chExt cx="2233635" cy="731440"/>
            </a:xfrm>
          </p:grpSpPr>
          <p:sp>
            <p:nvSpPr>
              <p:cNvPr id="48" name="矩形: 圓角 47">
                <a:extLst>
                  <a:ext uri="{FF2B5EF4-FFF2-40B4-BE49-F238E27FC236}">
                    <a16:creationId xmlns:a16="http://schemas.microsoft.com/office/drawing/2014/main" id="{FB3A796C-7D12-4C6B-B258-DCA5AF557F9C}"/>
                  </a:ext>
                </a:extLst>
              </p:cNvPr>
              <p:cNvSpPr/>
              <p:nvPr/>
            </p:nvSpPr>
            <p:spPr>
              <a:xfrm>
                <a:off x="1416611" y="2112135"/>
                <a:ext cx="2233635" cy="731440"/>
              </a:xfrm>
              <a:prstGeom prst="roundRect">
                <a:avLst/>
              </a:prstGeom>
              <a:solidFill>
                <a:srgbClr val="7379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zh-TW" altLang="en-US" sz="3200" b="1" kern="0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sym typeface="Arial"/>
                  </a:rPr>
                  <a:t>      個體</a:t>
                </a:r>
                <a:endParaRPr lang="zh-TW" altLang="en-US" sz="3200" kern="0" dirty="0">
                  <a:solidFill>
                    <a:srgbClr val="FFFFFF"/>
                  </a:solidFill>
                  <a:latin typeface="Arial"/>
                  <a:ea typeface="微軟正黑體" panose="020B0604030504040204" pitchFamily="34" charset="-120"/>
                  <a:sym typeface="Arial"/>
                </a:endParaRPr>
              </a:p>
            </p:txBody>
          </p:sp>
          <p:pic>
            <p:nvPicPr>
              <p:cNvPr id="56" name="圖形 55" descr="打開的書本">
                <a:extLst>
                  <a:ext uri="{FF2B5EF4-FFF2-40B4-BE49-F238E27FC236}">
                    <a16:creationId xmlns:a16="http://schemas.microsoft.com/office/drawing/2014/main" id="{6B4BADF7-C599-4300-B726-7D666E3E88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701866" y="2179613"/>
                <a:ext cx="557349" cy="571897"/>
              </a:xfrm>
              <a:prstGeom prst="rect">
                <a:avLst/>
              </a:prstGeom>
            </p:spPr>
          </p:pic>
        </p:grpSp>
        <p:grpSp>
          <p:nvGrpSpPr>
            <p:cNvPr id="9" name="群組 8"/>
            <p:cNvGrpSpPr/>
            <p:nvPr/>
          </p:nvGrpSpPr>
          <p:grpSpPr>
            <a:xfrm>
              <a:off x="8795780" y="1958248"/>
              <a:ext cx="2233635" cy="863291"/>
              <a:chOff x="6596835" y="1468686"/>
              <a:chExt cx="1675226" cy="647468"/>
            </a:xfrm>
          </p:grpSpPr>
          <p:sp>
            <p:nvSpPr>
              <p:cNvPr id="3" name="矩形: 圓角 2">
                <a:extLst>
                  <a:ext uri="{FF2B5EF4-FFF2-40B4-BE49-F238E27FC236}">
                    <a16:creationId xmlns:a16="http://schemas.microsoft.com/office/drawing/2014/main" id="{6FDF10F3-FC56-43B3-902E-C7759F4AB8D6}"/>
                  </a:ext>
                </a:extLst>
              </p:cNvPr>
              <p:cNvSpPr/>
              <p:nvPr/>
            </p:nvSpPr>
            <p:spPr>
              <a:xfrm>
                <a:off x="6596835" y="1567574"/>
                <a:ext cx="1675226" cy="548580"/>
              </a:xfrm>
              <a:prstGeom prst="roundRect">
                <a:avLst/>
              </a:prstGeom>
              <a:solidFill>
                <a:srgbClr val="7379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zh-TW" altLang="en-US" sz="3200" b="1" kern="0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sym typeface="Arial"/>
                  </a:rPr>
                  <a:t>      集體</a:t>
                </a:r>
                <a:endParaRPr lang="zh-TW" altLang="en-US" sz="3200" kern="0" dirty="0">
                  <a:solidFill>
                    <a:srgbClr val="FFFFFF"/>
                  </a:solidFill>
                  <a:latin typeface="Arial"/>
                  <a:ea typeface="微軟正黑體" panose="020B0604030504040204" pitchFamily="34" charset="-120"/>
                  <a:sym typeface="Arial"/>
                </a:endParaRPr>
              </a:p>
            </p:txBody>
          </p:sp>
          <p:grpSp>
            <p:nvGrpSpPr>
              <p:cNvPr id="25" name="群組 24">
                <a:extLst>
                  <a:ext uri="{FF2B5EF4-FFF2-40B4-BE49-F238E27FC236}">
                    <a16:creationId xmlns:a16="http://schemas.microsoft.com/office/drawing/2014/main" id="{FA03F15E-6CDC-4966-A3CB-1A9072EE833E}"/>
                  </a:ext>
                </a:extLst>
              </p:cNvPr>
              <p:cNvGrpSpPr/>
              <p:nvPr/>
            </p:nvGrpSpPr>
            <p:grpSpPr>
              <a:xfrm rot="700671">
                <a:off x="6850415" y="1468686"/>
                <a:ext cx="365347" cy="493530"/>
                <a:chOff x="3675924" y="2316185"/>
                <a:chExt cx="1792151" cy="2420931"/>
              </a:xfrm>
            </p:grpSpPr>
            <p:sp>
              <p:nvSpPr>
                <p:cNvPr id="26" name="Google Shape;1289;p15">
                  <a:extLst>
                    <a:ext uri="{FF2B5EF4-FFF2-40B4-BE49-F238E27FC236}">
                      <a16:creationId xmlns:a16="http://schemas.microsoft.com/office/drawing/2014/main" id="{8337095D-EC51-4D28-AFCD-ECD0953F98D1}"/>
                    </a:ext>
                  </a:extLst>
                </p:cNvPr>
                <p:cNvSpPr/>
                <p:nvPr/>
              </p:nvSpPr>
              <p:spPr>
                <a:xfrm>
                  <a:off x="4403219" y="2316185"/>
                  <a:ext cx="1064856" cy="2284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0" h="7445" extrusionOk="0">
                      <a:moveTo>
                        <a:pt x="186" y="1"/>
                      </a:moveTo>
                      <a:cubicBezTo>
                        <a:pt x="87" y="1"/>
                        <a:pt x="13" y="63"/>
                        <a:pt x="13" y="161"/>
                      </a:cubicBezTo>
                      <a:lnTo>
                        <a:pt x="13" y="532"/>
                      </a:lnTo>
                      <a:cubicBezTo>
                        <a:pt x="25" y="630"/>
                        <a:pt x="102" y="680"/>
                        <a:pt x="179" y="680"/>
                      </a:cubicBezTo>
                      <a:cubicBezTo>
                        <a:pt x="257" y="680"/>
                        <a:pt x="334" y="630"/>
                        <a:pt x="346" y="532"/>
                      </a:cubicBezTo>
                      <a:lnTo>
                        <a:pt x="346" y="334"/>
                      </a:lnTo>
                      <a:cubicBezTo>
                        <a:pt x="1914" y="421"/>
                        <a:pt x="3136" y="1717"/>
                        <a:pt x="3136" y="3284"/>
                      </a:cubicBezTo>
                      <a:cubicBezTo>
                        <a:pt x="3136" y="4840"/>
                        <a:pt x="1914" y="6136"/>
                        <a:pt x="346" y="6235"/>
                      </a:cubicBezTo>
                      <a:lnTo>
                        <a:pt x="346" y="6025"/>
                      </a:lnTo>
                      <a:cubicBezTo>
                        <a:pt x="334" y="5926"/>
                        <a:pt x="257" y="5877"/>
                        <a:pt x="179" y="5877"/>
                      </a:cubicBezTo>
                      <a:cubicBezTo>
                        <a:pt x="102" y="5877"/>
                        <a:pt x="25" y="5926"/>
                        <a:pt x="13" y="6025"/>
                      </a:cubicBezTo>
                      <a:lnTo>
                        <a:pt x="13" y="7259"/>
                      </a:lnTo>
                      <a:cubicBezTo>
                        <a:pt x="0" y="7383"/>
                        <a:pt x="90" y="7444"/>
                        <a:pt x="179" y="7444"/>
                      </a:cubicBezTo>
                      <a:cubicBezTo>
                        <a:pt x="269" y="7444"/>
                        <a:pt x="358" y="7383"/>
                        <a:pt x="346" y="7259"/>
                      </a:cubicBezTo>
                      <a:lnTo>
                        <a:pt x="346" y="6556"/>
                      </a:lnTo>
                      <a:cubicBezTo>
                        <a:pt x="2087" y="6457"/>
                        <a:pt x="3457" y="5025"/>
                        <a:pt x="3469" y="3284"/>
                      </a:cubicBezTo>
                      <a:cubicBezTo>
                        <a:pt x="3469" y="1470"/>
                        <a:pt x="2000" y="1"/>
                        <a:pt x="186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1290;p15">
                  <a:extLst>
                    <a:ext uri="{FF2B5EF4-FFF2-40B4-BE49-F238E27FC236}">
                      <a16:creationId xmlns:a16="http://schemas.microsoft.com/office/drawing/2014/main" id="{C98099FB-4D50-4DC4-9272-1F59FFE55283}"/>
                    </a:ext>
                  </a:extLst>
                </p:cNvPr>
                <p:cNvSpPr/>
                <p:nvPr/>
              </p:nvSpPr>
              <p:spPr>
                <a:xfrm>
                  <a:off x="4172142" y="4619583"/>
                  <a:ext cx="572322" cy="117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5" h="383" extrusionOk="0">
                      <a:moveTo>
                        <a:pt x="173" y="0"/>
                      </a:moveTo>
                      <a:cubicBezTo>
                        <a:pt x="75" y="0"/>
                        <a:pt x="0" y="74"/>
                        <a:pt x="0" y="173"/>
                      </a:cubicBezTo>
                      <a:lnTo>
                        <a:pt x="0" y="210"/>
                      </a:lnTo>
                      <a:cubicBezTo>
                        <a:pt x="0" y="309"/>
                        <a:pt x="75" y="383"/>
                        <a:pt x="173" y="383"/>
                      </a:cubicBezTo>
                      <a:lnTo>
                        <a:pt x="1692" y="383"/>
                      </a:lnTo>
                      <a:cubicBezTo>
                        <a:pt x="1790" y="383"/>
                        <a:pt x="1864" y="309"/>
                        <a:pt x="1864" y="210"/>
                      </a:cubicBezTo>
                      <a:lnTo>
                        <a:pt x="1864" y="173"/>
                      </a:lnTo>
                      <a:cubicBezTo>
                        <a:pt x="1864" y="74"/>
                        <a:pt x="1790" y="0"/>
                        <a:pt x="1692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" name="Google Shape;1291;p15">
                  <a:extLst>
                    <a:ext uri="{FF2B5EF4-FFF2-40B4-BE49-F238E27FC236}">
                      <a16:creationId xmlns:a16="http://schemas.microsoft.com/office/drawing/2014/main" id="{F08C9FE0-EA0D-4FC6-8DC4-7D641792D13D}"/>
                    </a:ext>
                  </a:extLst>
                </p:cNvPr>
                <p:cNvSpPr/>
                <p:nvPr/>
              </p:nvSpPr>
              <p:spPr>
                <a:xfrm>
                  <a:off x="3675924" y="2532224"/>
                  <a:ext cx="1310970" cy="1576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2" h="5136" extrusionOk="0">
                      <a:moveTo>
                        <a:pt x="1212" y="2398"/>
                      </a:moveTo>
                      <a:cubicBezTo>
                        <a:pt x="1222" y="2398"/>
                        <a:pt x="1235" y="2401"/>
                        <a:pt x="1247" y="2408"/>
                      </a:cubicBezTo>
                      <a:lnTo>
                        <a:pt x="1259" y="2420"/>
                      </a:lnTo>
                      <a:lnTo>
                        <a:pt x="1272" y="2420"/>
                      </a:lnTo>
                      <a:cubicBezTo>
                        <a:pt x="1278" y="2414"/>
                        <a:pt x="1287" y="2411"/>
                        <a:pt x="1297" y="2411"/>
                      </a:cubicBezTo>
                      <a:cubicBezTo>
                        <a:pt x="1306" y="2411"/>
                        <a:pt x="1315" y="2414"/>
                        <a:pt x="1321" y="2420"/>
                      </a:cubicBezTo>
                      <a:lnTo>
                        <a:pt x="1346" y="2420"/>
                      </a:lnTo>
                      <a:cubicBezTo>
                        <a:pt x="1358" y="2420"/>
                        <a:pt x="1358" y="2432"/>
                        <a:pt x="1358" y="2445"/>
                      </a:cubicBezTo>
                      <a:cubicBezTo>
                        <a:pt x="1371" y="2469"/>
                        <a:pt x="1371" y="2494"/>
                        <a:pt x="1346" y="2519"/>
                      </a:cubicBezTo>
                      <a:cubicBezTo>
                        <a:pt x="1334" y="2531"/>
                        <a:pt x="1309" y="2543"/>
                        <a:pt x="1297" y="2543"/>
                      </a:cubicBezTo>
                      <a:lnTo>
                        <a:pt x="1272" y="2543"/>
                      </a:lnTo>
                      <a:cubicBezTo>
                        <a:pt x="1247" y="2543"/>
                        <a:pt x="1235" y="2556"/>
                        <a:pt x="1222" y="2556"/>
                      </a:cubicBezTo>
                      <a:lnTo>
                        <a:pt x="1185" y="2556"/>
                      </a:lnTo>
                      <a:cubicBezTo>
                        <a:pt x="1185" y="2556"/>
                        <a:pt x="1124" y="2506"/>
                        <a:pt x="1124" y="2469"/>
                      </a:cubicBezTo>
                      <a:cubicBezTo>
                        <a:pt x="1124" y="2445"/>
                        <a:pt x="1136" y="2432"/>
                        <a:pt x="1148" y="2420"/>
                      </a:cubicBezTo>
                      <a:cubicBezTo>
                        <a:pt x="1161" y="2420"/>
                        <a:pt x="1161" y="2408"/>
                        <a:pt x="1185" y="2408"/>
                      </a:cubicBezTo>
                      <a:cubicBezTo>
                        <a:pt x="1192" y="2401"/>
                        <a:pt x="1201" y="2398"/>
                        <a:pt x="1212" y="2398"/>
                      </a:cubicBezTo>
                      <a:close/>
                      <a:moveTo>
                        <a:pt x="1642" y="2580"/>
                      </a:moveTo>
                      <a:cubicBezTo>
                        <a:pt x="1654" y="2580"/>
                        <a:pt x="1667" y="2593"/>
                        <a:pt x="1679" y="2605"/>
                      </a:cubicBezTo>
                      <a:cubicBezTo>
                        <a:pt x="1692" y="2605"/>
                        <a:pt x="1704" y="2617"/>
                        <a:pt x="1704" y="2630"/>
                      </a:cubicBezTo>
                      <a:cubicBezTo>
                        <a:pt x="1704" y="2654"/>
                        <a:pt x="1716" y="2667"/>
                        <a:pt x="1729" y="2667"/>
                      </a:cubicBezTo>
                      <a:lnTo>
                        <a:pt x="1766" y="2667"/>
                      </a:lnTo>
                      <a:cubicBezTo>
                        <a:pt x="1778" y="2679"/>
                        <a:pt x="1790" y="2679"/>
                        <a:pt x="1815" y="2692"/>
                      </a:cubicBezTo>
                      <a:cubicBezTo>
                        <a:pt x="1840" y="2704"/>
                        <a:pt x="1852" y="2729"/>
                        <a:pt x="1864" y="2753"/>
                      </a:cubicBezTo>
                      <a:cubicBezTo>
                        <a:pt x="1864" y="2778"/>
                        <a:pt x="1864" y="2803"/>
                        <a:pt x="1852" y="2815"/>
                      </a:cubicBezTo>
                      <a:lnTo>
                        <a:pt x="1840" y="2815"/>
                      </a:lnTo>
                      <a:cubicBezTo>
                        <a:pt x="1840" y="2827"/>
                        <a:pt x="1827" y="2840"/>
                        <a:pt x="1815" y="2840"/>
                      </a:cubicBezTo>
                      <a:cubicBezTo>
                        <a:pt x="1778" y="2852"/>
                        <a:pt x="1741" y="2852"/>
                        <a:pt x="1704" y="2852"/>
                      </a:cubicBezTo>
                      <a:lnTo>
                        <a:pt x="1654" y="2852"/>
                      </a:lnTo>
                      <a:lnTo>
                        <a:pt x="1593" y="2864"/>
                      </a:lnTo>
                      <a:cubicBezTo>
                        <a:pt x="1568" y="2864"/>
                        <a:pt x="1543" y="2877"/>
                        <a:pt x="1531" y="2877"/>
                      </a:cubicBezTo>
                      <a:lnTo>
                        <a:pt x="1494" y="2877"/>
                      </a:lnTo>
                      <a:cubicBezTo>
                        <a:pt x="1482" y="2877"/>
                        <a:pt x="1457" y="2877"/>
                        <a:pt x="1432" y="2864"/>
                      </a:cubicBezTo>
                      <a:cubicBezTo>
                        <a:pt x="1395" y="2840"/>
                        <a:pt x="1321" y="2766"/>
                        <a:pt x="1346" y="2704"/>
                      </a:cubicBezTo>
                      <a:cubicBezTo>
                        <a:pt x="1346" y="2692"/>
                        <a:pt x="1358" y="2679"/>
                        <a:pt x="1371" y="2679"/>
                      </a:cubicBezTo>
                      <a:lnTo>
                        <a:pt x="1445" y="2679"/>
                      </a:lnTo>
                      <a:cubicBezTo>
                        <a:pt x="1457" y="2642"/>
                        <a:pt x="1494" y="2605"/>
                        <a:pt x="1531" y="2593"/>
                      </a:cubicBezTo>
                      <a:cubicBezTo>
                        <a:pt x="1568" y="2580"/>
                        <a:pt x="1605" y="2580"/>
                        <a:pt x="1642" y="2580"/>
                      </a:cubicBezTo>
                      <a:close/>
                      <a:moveTo>
                        <a:pt x="2469" y="1"/>
                      </a:moveTo>
                      <a:lnTo>
                        <a:pt x="2469" y="1"/>
                      </a:lnTo>
                      <a:cubicBezTo>
                        <a:pt x="2235" y="13"/>
                        <a:pt x="1988" y="50"/>
                        <a:pt x="1766" y="136"/>
                      </a:cubicBezTo>
                      <a:cubicBezTo>
                        <a:pt x="1778" y="173"/>
                        <a:pt x="1803" y="186"/>
                        <a:pt x="1864" y="235"/>
                      </a:cubicBezTo>
                      <a:cubicBezTo>
                        <a:pt x="1975" y="309"/>
                        <a:pt x="2062" y="445"/>
                        <a:pt x="1988" y="556"/>
                      </a:cubicBezTo>
                      <a:cubicBezTo>
                        <a:pt x="1948" y="604"/>
                        <a:pt x="1893" y="631"/>
                        <a:pt x="1835" y="631"/>
                      </a:cubicBezTo>
                      <a:cubicBezTo>
                        <a:pt x="1804" y="631"/>
                        <a:pt x="1771" y="623"/>
                        <a:pt x="1741" y="605"/>
                      </a:cubicBezTo>
                      <a:lnTo>
                        <a:pt x="1679" y="581"/>
                      </a:lnTo>
                      <a:cubicBezTo>
                        <a:pt x="1642" y="568"/>
                        <a:pt x="1593" y="556"/>
                        <a:pt x="1556" y="544"/>
                      </a:cubicBezTo>
                      <a:lnTo>
                        <a:pt x="1556" y="544"/>
                      </a:lnTo>
                      <a:cubicBezTo>
                        <a:pt x="1543" y="630"/>
                        <a:pt x="1580" y="704"/>
                        <a:pt x="1654" y="754"/>
                      </a:cubicBezTo>
                      <a:cubicBezTo>
                        <a:pt x="1716" y="791"/>
                        <a:pt x="1778" y="828"/>
                        <a:pt x="1840" y="840"/>
                      </a:cubicBezTo>
                      <a:cubicBezTo>
                        <a:pt x="1877" y="852"/>
                        <a:pt x="1914" y="865"/>
                        <a:pt x="1938" y="877"/>
                      </a:cubicBezTo>
                      <a:cubicBezTo>
                        <a:pt x="2049" y="914"/>
                        <a:pt x="2148" y="1000"/>
                        <a:pt x="2185" y="1124"/>
                      </a:cubicBezTo>
                      <a:cubicBezTo>
                        <a:pt x="2198" y="1198"/>
                        <a:pt x="2173" y="1272"/>
                        <a:pt x="2111" y="1334"/>
                      </a:cubicBezTo>
                      <a:cubicBezTo>
                        <a:pt x="2083" y="1361"/>
                        <a:pt x="2042" y="1375"/>
                        <a:pt x="2002" y="1375"/>
                      </a:cubicBezTo>
                      <a:cubicBezTo>
                        <a:pt x="1989" y="1375"/>
                        <a:pt x="1975" y="1374"/>
                        <a:pt x="1963" y="1371"/>
                      </a:cubicBezTo>
                      <a:cubicBezTo>
                        <a:pt x="1938" y="1358"/>
                        <a:pt x="1926" y="1358"/>
                        <a:pt x="1901" y="1346"/>
                      </a:cubicBezTo>
                      <a:cubicBezTo>
                        <a:pt x="1889" y="1334"/>
                        <a:pt x="1864" y="1321"/>
                        <a:pt x="1852" y="1321"/>
                      </a:cubicBezTo>
                      <a:cubicBezTo>
                        <a:pt x="1840" y="1408"/>
                        <a:pt x="1803" y="1581"/>
                        <a:pt x="1667" y="1605"/>
                      </a:cubicBezTo>
                      <a:cubicBezTo>
                        <a:pt x="1648" y="1611"/>
                        <a:pt x="1630" y="1615"/>
                        <a:pt x="1611" y="1615"/>
                      </a:cubicBezTo>
                      <a:cubicBezTo>
                        <a:pt x="1593" y="1615"/>
                        <a:pt x="1574" y="1611"/>
                        <a:pt x="1556" y="1605"/>
                      </a:cubicBezTo>
                      <a:lnTo>
                        <a:pt x="1506" y="1605"/>
                      </a:lnTo>
                      <a:cubicBezTo>
                        <a:pt x="1420" y="1605"/>
                        <a:pt x="1358" y="1655"/>
                        <a:pt x="1321" y="1729"/>
                      </a:cubicBezTo>
                      <a:cubicBezTo>
                        <a:pt x="1309" y="1753"/>
                        <a:pt x="1297" y="1778"/>
                        <a:pt x="1297" y="1790"/>
                      </a:cubicBezTo>
                      <a:cubicBezTo>
                        <a:pt x="1284" y="1815"/>
                        <a:pt x="1272" y="1852"/>
                        <a:pt x="1272" y="1877"/>
                      </a:cubicBezTo>
                      <a:cubicBezTo>
                        <a:pt x="1235" y="1939"/>
                        <a:pt x="1185" y="1976"/>
                        <a:pt x="1111" y="1976"/>
                      </a:cubicBezTo>
                      <a:lnTo>
                        <a:pt x="1037" y="1976"/>
                      </a:lnTo>
                      <a:cubicBezTo>
                        <a:pt x="1025" y="1976"/>
                        <a:pt x="1013" y="2025"/>
                        <a:pt x="1025" y="2074"/>
                      </a:cubicBezTo>
                      <a:cubicBezTo>
                        <a:pt x="1025" y="2111"/>
                        <a:pt x="1037" y="2161"/>
                        <a:pt x="1050" y="2198"/>
                      </a:cubicBezTo>
                      <a:cubicBezTo>
                        <a:pt x="1074" y="2334"/>
                        <a:pt x="1087" y="2395"/>
                        <a:pt x="1062" y="2420"/>
                      </a:cubicBezTo>
                      <a:cubicBezTo>
                        <a:pt x="1050" y="2432"/>
                        <a:pt x="1037" y="2445"/>
                        <a:pt x="1025" y="2445"/>
                      </a:cubicBezTo>
                      <a:cubicBezTo>
                        <a:pt x="939" y="2445"/>
                        <a:pt x="901" y="2358"/>
                        <a:pt x="877" y="2284"/>
                      </a:cubicBezTo>
                      <a:cubicBezTo>
                        <a:pt x="864" y="2259"/>
                        <a:pt x="840" y="2222"/>
                        <a:pt x="827" y="2198"/>
                      </a:cubicBezTo>
                      <a:cubicBezTo>
                        <a:pt x="797" y="2167"/>
                        <a:pt x="741" y="2145"/>
                        <a:pt x="668" y="2145"/>
                      </a:cubicBezTo>
                      <a:cubicBezTo>
                        <a:pt x="652" y="2145"/>
                        <a:pt x="635" y="2146"/>
                        <a:pt x="618" y="2148"/>
                      </a:cubicBezTo>
                      <a:cubicBezTo>
                        <a:pt x="605" y="2210"/>
                        <a:pt x="605" y="2272"/>
                        <a:pt x="618" y="2334"/>
                      </a:cubicBezTo>
                      <a:cubicBezTo>
                        <a:pt x="618" y="2346"/>
                        <a:pt x="618" y="2358"/>
                        <a:pt x="630" y="2358"/>
                      </a:cubicBezTo>
                      <a:cubicBezTo>
                        <a:pt x="642" y="2346"/>
                        <a:pt x="642" y="2346"/>
                        <a:pt x="655" y="2334"/>
                      </a:cubicBezTo>
                      <a:cubicBezTo>
                        <a:pt x="692" y="2309"/>
                        <a:pt x="729" y="2297"/>
                        <a:pt x="766" y="2297"/>
                      </a:cubicBezTo>
                      <a:cubicBezTo>
                        <a:pt x="827" y="2309"/>
                        <a:pt x="852" y="2383"/>
                        <a:pt x="852" y="2432"/>
                      </a:cubicBezTo>
                      <a:cubicBezTo>
                        <a:pt x="852" y="2445"/>
                        <a:pt x="852" y="2457"/>
                        <a:pt x="852" y="2469"/>
                      </a:cubicBezTo>
                      <a:cubicBezTo>
                        <a:pt x="840" y="2494"/>
                        <a:pt x="840" y="2519"/>
                        <a:pt x="852" y="2543"/>
                      </a:cubicBezTo>
                      <a:cubicBezTo>
                        <a:pt x="864" y="2580"/>
                        <a:pt x="926" y="2593"/>
                        <a:pt x="988" y="2593"/>
                      </a:cubicBezTo>
                      <a:lnTo>
                        <a:pt x="1013" y="2593"/>
                      </a:lnTo>
                      <a:cubicBezTo>
                        <a:pt x="1036" y="2583"/>
                        <a:pt x="1062" y="2579"/>
                        <a:pt x="1087" y="2579"/>
                      </a:cubicBezTo>
                      <a:cubicBezTo>
                        <a:pt x="1129" y="2579"/>
                        <a:pt x="1172" y="2590"/>
                        <a:pt x="1210" y="2605"/>
                      </a:cubicBezTo>
                      <a:cubicBezTo>
                        <a:pt x="1235" y="2630"/>
                        <a:pt x="1247" y="2654"/>
                        <a:pt x="1247" y="2679"/>
                      </a:cubicBezTo>
                      <a:cubicBezTo>
                        <a:pt x="1247" y="2729"/>
                        <a:pt x="1222" y="2778"/>
                        <a:pt x="1185" y="2815"/>
                      </a:cubicBezTo>
                      <a:cubicBezTo>
                        <a:pt x="1136" y="2852"/>
                        <a:pt x="1111" y="2889"/>
                        <a:pt x="1124" y="2901"/>
                      </a:cubicBezTo>
                      <a:cubicBezTo>
                        <a:pt x="1136" y="2914"/>
                        <a:pt x="1148" y="2914"/>
                        <a:pt x="1161" y="2926"/>
                      </a:cubicBezTo>
                      <a:lnTo>
                        <a:pt x="1222" y="2926"/>
                      </a:lnTo>
                      <a:cubicBezTo>
                        <a:pt x="1259" y="2901"/>
                        <a:pt x="1309" y="2889"/>
                        <a:pt x="1358" y="2889"/>
                      </a:cubicBezTo>
                      <a:cubicBezTo>
                        <a:pt x="1531" y="2889"/>
                        <a:pt x="1716" y="2914"/>
                        <a:pt x="1877" y="2975"/>
                      </a:cubicBezTo>
                      <a:cubicBezTo>
                        <a:pt x="1938" y="2988"/>
                        <a:pt x="2000" y="3025"/>
                        <a:pt x="2049" y="3062"/>
                      </a:cubicBezTo>
                      <a:cubicBezTo>
                        <a:pt x="2087" y="3087"/>
                        <a:pt x="2124" y="3111"/>
                        <a:pt x="2148" y="3124"/>
                      </a:cubicBezTo>
                      <a:cubicBezTo>
                        <a:pt x="2210" y="3148"/>
                        <a:pt x="2259" y="3173"/>
                        <a:pt x="2321" y="3185"/>
                      </a:cubicBezTo>
                      <a:cubicBezTo>
                        <a:pt x="2370" y="3198"/>
                        <a:pt x="2420" y="3222"/>
                        <a:pt x="2469" y="3247"/>
                      </a:cubicBezTo>
                      <a:cubicBezTo>
                        <a:pt x="2593" y="3284"/>
                        <a:pt x="2679" y="3395"/>
                        <a:pt x="2704" y="3519"/>
                      </a:cubicBezTo>
                      <a:cubicBezTo>
                        <a:pt x="2704" y="3630"/>
                        <a:pt x="2667" y="3728"/>
                        <a:pt x="2593" y="3815"/>
                      </a:cubicBezTo>
                      <a:cubicBezTo>
                        <a:pt x="2531" y="3926"/>
                        <a:pt x="2444" y="4025"/>
                        <a:pt x="2346" y="4111"/>
                      </a:cubicBezTo>
                      <a:lnTo>
                        <a:pt x="2333" y="4123"/>
                      </a:lnTo>
                      <a:cubicBezTo>
                        <a:pt x="2321" y="4136"/>
                        <a:pt x="2296" y="4148"/>
                        <a:pt x="2284" y="4173"/>
                      </a:cubicBezTo>
                      <a:cubicBezTo>
                        <a:pt x="2272" y="4210"/>
                        <a:pt x="2272" y="4247"/>
                        <a:pt x="2272" y="4284"/>
                      </a:cubicBezTo>
                      <a:cubicBezTo>
                        <a:pt x="2272" y="4346"/>
                        <a:pt x="2272" y="4420"/>
                        <a:pt x="2198" y="4457"/>
                      </a:cubicBezTo>
                      <a:cubicBezTo>
                        <a:pt x="2185" y="4469"/>
                        <a:pt x="2173" y="4469"/>
                        <a:pt x="2161" y="4469"/>
                      </a:cubicBezTo>
                      <a:lnTo>
                        <a:pt x="2136" y="4481"/>
                      </a:lnTo>
                      <a:cubicBezTo>
                        <a:pt x="2124" y="4494"/>
                        <a:pt x="2124" y="4494"/>
                        <a:pt x="2124" y="4506"/>
                      </a:cubicBezTo>
                      <a:cubicBezTo>
                        <a:pt x="2124" y="4543"/>
                        <a:pt x="2136" y="4568"/>
                        <a:pt x="2161" y="4605"/>
                      </a:cubicBezTo>
                      <a:lnTo>
                        <a:pt x="2173" y="4617"/>
                      </a:lnTo>
                      <a:cubicBezTo>
                        <a:pt x="2222" y="4654"/>
                        <a:pt x="2247" y="4728"/>
                        <a:pt x="2247" y="4802"/>
                      </a:cubicBezTo>
                      <a:cubicBezTo>
                        <a:pt x="2247" y="4815"/>
                        <a:pt x="2235" y="4815"/>
                        <a:pt x="2222" y="4827"/>
                      </a:cubicBezTo>
                      <a:lnTo>
                        <a:pt x="2198" y="4827"/>
                      </a:lnTo>
                      <a:cubicBezTo>
                        <a:pt x="1815" y="4691"/>
                        <a:pt x="1543" y="4346"/>
                        <a:pt x="1506" y="3951"/>
                      </a:cubicBezTo>
                      <a:lnTo>
                        <a:pt x="1506" y="3926"/>
                      </a:lnTo>
                      <a:cubicBezTo>
                        <a:pt x="1494" y="3877"/>
                        <a:pt x="1494" y="3839"/>
                        <a:pt x="1482" y="3802"/>
                      </a:cubicBezTo>
                      <a:cubicBezTo>
                        <a:pt x="1445" y="3765"/>
                        <a:pt x="1408" y="3716"/>
                        <a:pt x="1358" y="3691"/>
                      </a:cubicBezTo>
                      <a:cubicBezTo>
                        <a:pt x="1247" y="3630"/>
                        <a:pt x="1185" y="3506"/>
                        <a:pt x="1198" y="3383"/>
                      </a:cubicBezTo>
                      <a:cubicBezTo>
                        <a:pt x="1198" y="3259"/>
                        <a:pt x="1136" y="3136"/>
                        <a:pt x="1025" y="3074"/>
                      </a:cubicBezTo>
                      <a:cubicBezTo>
                        <a:pt x="951" y="3025"/>
                        <a:pt x="889" y="2951"/>
                        <a:pt x="852" y="2877"/>
                      </a:cubicBezTo>
                      <a:lnTo>
                        <a:pt x="840" y="2840"/>
                      </a:lnTo>
                      <a:cubicBezTo>
                        <a:pt x="827" y="2815"/>
                        <a:pt x="827" y="2790"/>
                        <a:pt x="815" y="2778"/>
                      </a:cubicBezTo>
                      <a:cubicBezTo>
                        <a:pt x="790" y="2753"/>
                        <a:pt x="766" y="2729"/>
                        <a:pt x="741" y="2716"/>
                      </a:cubicBezTo>
                      <a:cubicBezTo>
                        <a:pt x="692" y="2704"/>
                        <a:pt x="655" y="2692"/>
                        <a:pt x="618" y="2667"/>
                      </a:cubicBezTo>
                      <a:cubicBezTo>
                        <a:pt x="568" y="2654"/>
                        <a:pt x="506" y="2630"/>
                        <a:pt x="457" y="2605"/>
                      </a:cubicBezTo>
                      <a:cubicBezTo>
                        <a:pt x="371" y="2556"/>
                        <a:pt x="297" y="2482"/>
                        <a:pt x="260" y="2395"/>
                      </a:cubicBezTo>
                      <a:cubicBezTo>
                        <a:pt x="236" y="2404"/>
                        <a:pt x="214" y="2408"/>
                        <a:pt x="195" y="2408"/>
                      </a:cubicBezTo>
                      <a:cubicBezTo>
                        <a:pt x="135" y="2408"/>
                        <a:pt x="90" y="2371"/>
                        <a:pt x="25" y="2334"/>
                      </a:cubicBezTo>
                      <a:cubicBezTo>
                        <a:pt x="25" y="2408"/>
                        <a:pt x="13" y="2482"/>
                        <a:pt x="13" y="2568"/>
                      </a:cubicBezTo>
                      <a:cubicBezTo>
                        <a:pt x="0" y="3988"/>
                        <a:pt x="1148" y="5136"/>
                        <a:pt x="2568" y="5136"/>
                      </a:cubicBezTo>
                      <a:cubicBezTo>
                        <a:pt x="3074" y="5136"/>
                        <a:pt x="3580" y="4975"/>
                        <a:pt x="4012" y="4691"/>
                      </a:cubicBezTo>
                      <a:lnTo>
                        <a:pt x="4012" y="4691"/>
                      </a:lnTo>
                      <a:cubicBezTo>
                        <a:pt x="3961" y="4696"/>
                        <a:pt x="3912" y="4699"/>
                        <a:pt x="3864" y="4699"/>
                      </a:cubicBezTo>
                      <a:cubicBezTo>
                        <a:pt x="3797" y="4699"/>
                        <a:pt x="3732" y="4693"/>
                        <a:pt x="3667" y="4679"/>
                      </a:cubicBezTo>
                      <a:cubicBezTo>
                        <a:pt x="3617" y="4679"/>
                        <a:pt x="3580" y="4654"/>
                        <a:pt x="3543" y="4630"/>
                      </a:cubicBezTo>
                      <a:cubicBezTo>
                        <a:pt x="3481" y="4568"/>
                        <a:pt x="3469" y="4469"/>
                        <a:pt x="3506" y="4395"/>
                      </a:cubicBezTo>
                      <a:cubicBezTo>
                        <a:pt x="3555" y="4284"/>
                        <a:pt x="3642" y="4185"/>
                        <a:pt x="3728" y="4111"/>
                      </a:cubicBezTo>
                      <a:cubicBezTo>
                        <a:pt x="3790" y="4062"/>
                        <a:pt x="3839" y="4012"/>
                        <a:pt x="3889" y="3963"/>
                      </a:cubicBezTo>
                      <a:cubicBezTo>
                        <a:pt x="3975" y="3815"/>
                        <a:pt x="4037" y="3642"/>
                        <a:pt x="4049" y="3469"/>
                      </a:cubicBezTo>
                      <a:cubicBezTo>
                        <a:pt x="4062" y="3444"/>
                        <a:pt x="4062" y="3420"/>
                        <a:pt x="4049" y="3395"/>
                      </a:cubicBezTo>
                      <a:cubicBezTo>
                        <a:pt x="4037" y="3346"/>
                        <a:pt x="3950" y="3333"/>
                        <a:pt x="3901" y="3333"/>
                      </a:cubicBezTo>
                      <a:cubicBezTo>
                        <a:pt x="3839" y="3346"/>
                        <a:pt x="3790" y="3358"/>
                        <a:pt x="3741" y="3370"/>
                      </a:cubicBezTo>
                      <a:cubicBezTo>
                        <a:pt x="3679" y="3395"/>
                        <a:pt x="3617" y="3407"/>
                        <a:pt x="3555" y="3407"/>
                      </a:cubicBezTo>
                      <a:cubicBezTo>
                        <a:pt x="3546" y="3408"/>
                        <a:pt x="3536" y="3409"/>
                        <a:pt x="3526" y="3409"/>
                      </a:cubicBezTo>
                      <a:cubicBezTo>
                        <a:pt x="3397" y="3409"/>
                        <a:pt x="3258" y="3336"/>
                        <a:pt x="3247" y="3210"/>
                      </a:cubicBezTo>
                      <a:cubicBezTo>
                        <a:pt x="3247" y="3173"/>
                        <a:pt x="3247" y="3136"/>
                        <a:pt x="3259" y="3099"/>
                      </a:cubicBezTo>
                      <a:cubicBezTo>
                        <a:pt x="3272" y="3062"/>
                        <a:pt x="3272" y="3025"/>
                        <a:pt x="3259" y="2988"/>
                      </a:cubicBezTo>
                      <a:cubicBezTo>
                        <a:pt x="3247" y="2975"/>
                        <a:pt x="3234" y="2963"/>
                        <a:pt x="3222" y="2951"/>
                      </a:cubicBezTo>
                      <a:cubicBezTo>
                        <a:pt x="3148" y="2914"/>
                        <a:pt x="3111" y="2840"/>
                        <a:pt x="3099" y="2766"/>
                      </a:cubicBezTo>
                      <a:cubicBezTo>
                        <a:pt x="3099" y="2692"/>
                        <a:pt x="3173" y="2630"/>
                        <a:pt x="3284" y="2593"/>
                      </a:cubicBezTo>
                      <a:lnTo>
                        <a:pt x="3333" y="2580"/>
                      </a:lnTo>
                      <a:cubicBezTo>
                        <a:pt x="3383" y="2580"/>
                        <a:pt x="3432" y="2556"/>
                        <a:pt x="3469" y="2531"/>
                      </a:cubicBezTo>
                      <a:cubicBezTo>
                        <a:pt x="3506" y="2494"/>
                        <a:pt x="3531" y="2457"/>
                        <a:pt x="3543" y="2420"/>
                      </a:cubicBezTo>
                      <a:cubicBezTo>
                        <a:pt x="3568" y="2346"/>
                        <a:pt x="3617" y="2297"/>
                        <a:pt x="3691" y="2272"/>
                      </a:cubicBezTo>
                      <a:lnTo>
                        <a:pt x="3728" y="2272"/>
                      </a:lnTo>
                      <a:cubicBezTo>
                        <a:pt x="3716" y="2259"/>
                        <a:pt x="3704" y="2259"/>
                        <a:pt x="3704" y="2247"/>
                      </a:cubicBezTo>
                      <a:cubicBezTo>
                        <a:pt x="3654" y="2210"/>
                        <a:pt x="3630" y="2148"/>
                        <a:pt x="3654" y="2099"/>
                      </a:cubicBezTo>
                      <a:cubicBezTo>
                        <a:pt x="3654" y="2087"/>
                        <a:pt x="3667" y="2074"/>
                        <a:pt x="3667" y="2062"/>
                      </a:cubicBezTo>
                      <a:cubicBezTo>
                        <a:pt x="3679" y="2050"/>
                        <a:pt x="3679" y="2050"/>
                        <a:pt x="3679" y="2037"/>
                      </a:cubicBezTo>
                      <a:cubicBezTo>
                        <a:pt x="3691" y="2013"/>
                        <a:pt x="3704" y="1988"/>
                        <a:pt x="3704" y="1963"/>
                      </a:cubicBezTo>
                      <a:lnTo>
                        <a:pt x="3704" y="1901"/>
                      </a:lnTo>
                      <a:cubicBezTo>
                        <a:pt x="3704" y="1852"/>
                        <a:pt x="3728" y="1827"/>
                        <a:pt x="3765" y="1803"/>
                      </a:cubicBezTo>
                      <a:lnTo>
                        <a:pt x="3778" y="1803"/>
                      </a:lnTo>
                      <a:lnTo>
                        <a:pt x="3716" y="1692"/>
                      </a:lnTo>
                      <a:cubicBezTo>
                        <a:pt x="3679" y="1642"/>
                        <a:pt x="3654" y="1581"/>
                        <a:pt x="3654" y="1519"/>
                      </a:cubicBezTo>
                      <a:cubicBezTo>
                        <a:pt x="3667" y="1469"/>
                        <a:pt x="3679" y="1432"/>
                        <a:pt x="3716" y="1408"/>
                      </a:cubicBezTo>
                      <a:cubicBezTo>
                        <a:pt x="3734" y="1390"/>
                        <a:pt x="3759" y="1378"/>
                        <a:pt x="3785" y="1378"/>
                      </a:cubicBezTo>
                      <a:cubicBezTo>
                        <a:pt x="3795" y="1378"/>
                        <a:pt x="3805" y="1380"/>
                        <a:pt x="3815" y="1383"/>
                      </a:cubicBezTo>
                      <a:cubicBezTo>
                        <a:pt x="3913" y="1395"/>
                        <a:pt x="3938" y="1519"/>
                        <a:pt x="3950" y="1568"/>
                      </a:cubicBezTo>
                      <a:cubicBezTo>
                        <a:pt x="3950" y="1605"/>
                        <a:pt x="3963" y="1642"/>
                        <a:pt x="4000" y="1667"/>
                      </a:cubicBezTo>
                      <a:cubicBezTo>
                        <a:pt x="4037" y="1593"/>
                        <a:pt x="4086" y="1531"/>
                        <a:pt x="4148" y="1482"/>
                      </a:cubicBezTo>
                      <a:cubicBezTo>
                        <a:pt x="4074" y="1420"/>
                        <a:pt x="4037" y="1334"/>
                        <a:pt x="4062" y="1247"/>
                      </a:cubicBezTo>
                      <a:cubicBezTo>
                        <a:pt x="4074" y="1223"/>
                        <a:pt x="4086" y="1198"/>
                        <a:pt x="4111" y="1173"/>
                      </a:cubicBezTo>
                      <a:cubicBezTo>
                        <a:pt x="4123" y="1161"/>
                        <a:pt x="4136" y="1136"/>
                        <a:pt x="4136" y="1111"/>
                      </a:cubicBezTo>
                      <a:cubicBezTo>
                        <a:pt x="4136" y="1087"/>
                        <a:pt x="4136" y="1074"/>
                        <a:pt x="4123" y="1062"/>
                      </a:cubicBezTo>
                      <a:cubicBezTo>
                        <a:pt x="4111" y="1037"/>
                        <a:pt x="4099" y="1025"/>
                        <a:pt x="4099" y="1013"/>
                      </a:cubicBezTo>
                      <a:cubicBezTo>
                        <a:pt x="4062" y="902"/>
                        <a:pt x="4111" y="791"/>
                        <a:pt x="4197" y="729"/>
                      </a:cubicBezTo>
                      <a:cubicBezTo>
                        <a:pt x="4234" y="692"/>
                        <a:pt x="4234" y="704"/>
                        <a:pt x="4271" y="692"/>
                      </a:cubicBezTo>
                      <a:cubicBezTo>
                        <a:pt x="4062" y="507"/>
                        <a:pt x="3839" y="346"/>
                        <a:pt x="3580" y="235"/>
                      </a:cubicBezTo>
                      <a:lnTo>
                        <a:pt x="3580" y="235"/>
                      </a:lnTo>
                      <a:cubicBezTo>
                        <a:pt x="3667" y="396"/>
                        <a:pt x="3667" y="581"/>
                        <a:pt x="3605" y="754"/>
                      </a:cubicBezTo>
                      <a:cubicBezTo>
                        <a:pt x="3580" y="791"/>
                        <a:pt x="3568" y="815"/>
                        <a:pt x="3531" y="840"/>
                      </a:cubicBezTo>
                      <a:cubicBezTo>
                        <a:pt x="3494" y="865"/>
                        <a:pt x="3457" y="877"/>
                        <a:pt x="3420" y="877"/>
                      </a:cubicBezTo>
                      <a:cubicBezTo>
                        <a:pt x="3358" y="877"/>
                        <a:pt x="3346" y="889"/>
                        <a:pt x="3333" y="914"/>
                      </a:cubicBezTo>
                      <a:cubicBezTo>
                        <a:pt x="3321" y="926"/>
                        <a:pt x="3321" y="951"/>
                        <a:pt x="3321" y="963"/>
                      </a:cubicBezTo>
                      <a:cubicBezTo>
                        <a:pt x="3321" y="1013"/>
                        <a:pt x="3296" y="1074"/>
                        <a:pt x="3247" y="1087"/>
                      </a:cubicBezTo>
                      <a:cubicBezTo>
                        <a:pt x="3234" y="1093"/>
                        <a:pt x="3222" y="1096"/>
                        <a:pt x="3210" y="1096"/>
                      </a:cubicBezTo>
                      <a:cubicBezTo>
                        <a:pt x="3197" y="1096"/>
                        <a:pt x="3185" y="1093"/>
                        <a:pt x="3173" y="1087"/>
                      </a:cubicBezTo>
                      <a:lnTo>
                        <a:pt x="3160" y="1074"/>
                      </a:lnTo>
                      <a:cubicBezTo>
                        <a:pt x="3136" y="1074"/>
                        <a:pt x="3123" y="1087"/>
                        <a:pt x="3111" y="1087"/>
                      </a:cubicBezTo>
                      <a:cubicBezTo>
                        <a:pt x="3062" y="1124"/>
                        <a:pt x="3037" y="1173"/>
                        <a:pt x="3012" y="1235"/>
                      </a:cubicBezTo>
                      <a:cubicBezTo>
                        <a:pt x="3012" y="1247"/>
                        <a:pt x="3012" y="1260"/>
                        <a:pt x="3000" y="1272"/>
                      </a:cubicBezTo>
                      <a:cubicBezTo>
                        <a:pt x="3000" y="1321"/>
                        <a:pt x="2975" y="1371"/>
                        <a:pt x="2938" y="1420"/>
                      </a:cubicBezTo>
                      <a:cubicBezTo>
                        <a:pt x="2926" y="1432"/>
                        <a:pt x="2889" y="1445"/>
                        <a:pt x="2864" y="1445"/>
                      </a:cubicBezTo>
                      <a:cubicBezTo>
                        <a:pt x="2827" y="1445"/>
                        <a:pt x="2802" y="1432"/>
                        <a:pt x="2778" y="1420"/>
                      </a:cubicBezTo>
                      <a:cubicBezTo>
                        <a:pt x="2728" y="1383"/>
                        <a:pt x="2704" y="1346"/>
                        <a:pt x="2679" y="1297"/>
                      </a:cubicBezTo>
                      <a:cubicBezTo>
                        <a:pt x="2593" y="1186"/>
                        <a:pt x="2543" y="1050"/>
                        <a:pt x="2556" y="914"/>
                      </a:cubicBezTo>
                      <a:cubicBezTo>
                        <a:pt x="2568" y="889"/>
                        <a:pt x="2580" y="852"/>
                        <a:pt x="2593" y="815"/>
                      </a:cubicBezTo>
                      <a:cubicBezTo>
                        <a:pt x="2593" y="803"/>
                        <a:pt x="2605" y="791"/>
                        <a:pt x="2605" y="766"/>
                      </a:cubicBezTo>
                      <a:cubicBezTo>
                        <a:pt x="2617" y="729"/>
                        <a:pt x="2617" y="679"/>
                        <a:pt x="2605" y="642"/>
                      </a:cubicBezTo>
                      <a:lnTo>
                        <a:pt x="2593" y="630"/>
                      </a:lnTo>
                      <a:cubicBezTo>
                        <a:pt x="2580" y="618"/>
                        <a:pt x="2568" y="605"/>
                        <a:pt x="2568" y="593"/>
                      </a:cubicBezTo>
                      <a:cubicBezTo>
                        <a:pt x="2543" y="531"/>
                        <a:pt x="2556" y="470"/>
                        <a:pt x="2593" y="433"/>
                      </a:cubicBezTo>
                      <a:cubicBezTo>
                        <a:pt x="2617" y="408"/>
                        <a:pt x="2630" y="383"/>
                        <a:pt x="2630" y="359"/>
                      </a:cubicBezTo>
                      <a:cubicBezTo>
                        <a:pt x="2630" y="321"/>
                        <a:pt x="2605" y="297"/>
                        <a:pt x="2568" y="260"/>
                      </a:cubicBezTo>
                      <a:cubicBezTo>
                        <a:pt x="2543" y="247"/>
                        <a:pt x="2531" y="223"/>
                        <a:pt x="2519" y="210"/>
                      </a:cubicBezTo>
                      <a:cubicBezTo>
                        <a:pt x="2469" y="149"/>
                        <a:pt x="2457" y="75"/>
                        <a:pt x="2469" y="1"/>
                      </a:cubicBezTo>
                      <a:close/>
                    </a:path>
                  </a:pathLst>
                </a:custGeom>
                <a:solidFill>
                  <a:srgbClr val="F25C7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1292;p15">
                  <a:extLst>
                    <a:ext uri="{FF2B5EF4-FFF2-40B4-BE49-F238E27FC236}">
                      <a16:creationId xmlns:a16="http://schemas.microsoft.com/office/drawing/2014/main" id="{C7DF5627-604B-4CB0-9E4F-B8EA2E855033}"/>
                    </a:ext>
                  </a:extLst>
                </p:cNvPr>
                <p:cNvSpPr/>
                <p:nvPr/>
              </p:nvSpPr>
              <p:spPr>
                <a:xfrm>
                  <a:off x="3679607" y="2585314"/>
                  <a:ext cx="799716" cy="1394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6" h="4543" extrusionOk="0">
                      <a:moveTo>
                        <a:pt x="1667" y="0"/>
                      </a:moveTo>
                      <a:cubicBezTo>
                        <a:pt x="766" y="321"/>
                        <a:pt x="112" y="1136"/>
                        <a:pt x="1" y="2099"/>
                      </a:cubicBezTo>
                      <a:cubicBezTo>
                        <a:pt x="39" y="2137"/>
                        <a:pt x="92" y="2157"/>
                        <a:pt x="145" y="2157"/>
                      </a:cubicBezTo>
                      <a:cubicBezTo>
                        <a:pt x="176" y="2157"/>
                        <a:pt x="207" y="2150"/>
                        <a:pt x="235" y="2136"/>
                      </a:cubicBezTo>
                      <a:lnTo>
                        <a:pt x="272" y="2136"/>
                      </a:lnTo>
                      <a:cubicBezTo>
                        <a:pt x="285" y="2136"/>
                        <a:pt x="297" y="2148"/>
                        <a:pt x="297" y="2161"/>
                      </a:cubicBezTo>
                      <a:cubicBezTo>
                        <a:pt x="322" y="2247"/>
                        <a:pt x="383" y="2321"/>
                        <a:pt x="470" y="2358"/>
                      </a:cubicBezTo>
                      <a:cubicBezTo>
                        <a:pt x="519" y="2383"/>
                        <a:pt x="569" y="2407"/>
                        <a:pt x="630" y="2432"/>
                      </a:cubicBezTo>
                      <a:cubicBezTo>
                        <a:pt x="667" y="2444"/>
                        <a:pt x="704" y="2457"/>
                        <a:pt x="741" y="2481"/>
                      </a:cubicBezTo>
                      <a:cubicBezTo>
                        <a:pt x="815" y="2506"/>
                        <a:pt x="865" y="2556"/>
                        <a:pt x="889" y="2630"/>
                      </a:cubicBezTo>
                      <a:cubicBezTo>
                        <a:pt x="889" y="2642"/>
                        <a:pt x="889" y="2654"/>
                        <a:pt x="902" y="2667"/>
                      </a:cubicBezTo>
                      <a:cubicBezTo>
                        <a:pt x="939" y="2741"/>
                        <a:pt x="988" y="2790"/>
                        <a:pt x="1050" y="2839"/>
                      </a:cubicBezTo>
                      <a:cubicBezTo>
                        <a:pt x="1136" y="2901"/>
                        <a:pt x="1198" y="2988"/>
                        <a:pt x="1235" y="3086"/>
                      </a:cubicBezTo>
                      <a:cubicBezTo>
                        <a:pt x="1247" y="3123"/>
                        <a:pt x="1247" y="3160"/>
                        <a:pt x="1247" y="3197"/>
                      </a:cubicBezTo>
                      <a:cubicBezTo>
                        <a:pt x="1247" y="3247"/>
                        <a:pt x="1260" y="3296"/>
                        <a:pt x="1272" y="3333"/>
                      </a:cubicBezTo>
                      <a:cubicBezTo>
                        <a:pt x="1297" y="3383"/>
                        <a:pt x="1334" y="3420"/>
                        <a:pt x="1383" y="3444"/>
                      </a:cubicBezTo>
                      <a:cubicBezTo>
                        <a:pt x="1445" y="3481"/>
                        <a:pt x="1494" y="3531"/>
                        <a:pt x="1519" y="3592"/>
                      </a:cubicBezTo>
                      <a:cubicBezTo>
                        <a:pt x="1544" y="3629"/>
                        <a:pt x="1556" y="3679"/>
                        <a:pt x="1556" y="3728"/>
                      </a:cubicBezTo>
                      <a:lnTo>
                        <a:pt x="1556" y="3753"/>
                      </a:lnTo>
                      <a:cubicBezTo>
                        <a:pt x="1593" y="4099"/>
                        <a:pt x="1815" y="4407"/>
                        <a:pt x="2136" y="4543"/>
                      </a:cubicBezTo>
                      <a:cubicBezTo>
                        <a:pt x="2124" y="4518"/>
                        <a:pt x="2112" y="4494"/>
                        <a:pt x="2087" y="4481"/>
                      </a:cubicBezTo>
                      <a:lnTo>
                        <a:pt x="2075" y="4457"/>
                      </a:lnTo>
                      <a:cubicBezTo>
                        <a:pt x="2037" y="4419"/>
                        <a:pt x="2025" y="4370"/>
                        <a:pt x="2025" y="4308"/>
                      </a:cubicBezTo>
                      <a:cubicBezTo>
                        <a:pt x="2025" y="4284"/>
                        <a:pt x="2037" y="4247"/>
                        <a:pt x="2062" y="4234"/>
                      </a:cubicBezTo>
                      <a:cubicBezTo>
                        <a:pt x="2075" y="4222"/>
                        <a:pt x="2099" y="4222"/>
                        <a:pt x="2112" y="4210"/>
                      </a:cubicBezTo>
                      <a:lnTo>
                        <a:pt x="2136" y="4197"/>
                      </a:lnTo>
                      <a:cubicBezTo>
                        <a:pt x="2161" y="4185"/>
                        <a:pt x="2173" y="4148"/>
                        <a:pt x="2173" y="4086"/>
                      </a:cubicBezTo>
                      <a:cubicBezTo>
                        <a:pt x="2173" y="4037"/>
                        <a:pt x="2173" y="3987"/>
                        <a:pt x="2198" y="3950"/>
                      </a:cubicBezTo>
                      <a:cubicBezTo>
                        <a:pt x="2210" y="3913"/>
                        <a:pt x="2235" y="3889"/>
                        <a:pt x="2272" y="3876"/>
                      </a:cubicBezTo>
                      <a:lnTo>
                        <a:pt x="2284" y="3864"/>
                      </a:lnTo>
                      <a:cubicBezTo>
                        <a:pt x="2371" y="3778"/>
                        <a:pt x="2445" y="3691"/>
                        <a:pt x="2507" y="3580"/>
                      </a:cubicBezTo>
                      <a:cubicBezTo>
                        <a:pt x="2568" y="3518"/>
                        <a:pt x="2605" y="3432"/>
                        <a:pt x="2605" y="3346"/>
                      </a:cubicBezTo>
                      <a:cubicBezTo>
                        <a:pt x="2593" y="3210"/>
                        <a:pt x="2445" y="3148"/>
                        <a:pt x="2420" y="3123"/>
                      </a:cubicBezTo>
                      <a:cubicBezTo>
                        <a:pt x="2371" y="3111"/>
                        <a:pt x="2321" y="3086"/>
                        <a:pt x="2272" y="3074"/>
                      </a:cubicBezTo>
                      <a:cubicBezTo>
                        <a:pt x="2210" y="3062"/>
                        <a:pt x="2149" y="3037"/>
                        <a:pt x="2099" y="3000"/>
                      </a:cubicBezTo>
                      <a:cubicBezTo>
                        <a:pt x="2062" y="2988"/>
                        <a:pt x="2025" y="2963"/>
                        <a:pt x="1988" y="2938"/>
                      </a:cubicBezTo>
                      <a:cubicBezTo>
                        <a:pt x="1939" y="2901"/>
                        <a:pt x="1889" y="2876"/>
                        <a:pt x="1840" y="2852"/>
                      </a:cubicBezTo>
                      <a:cubicBezTo>
                        <a:pt x="1680" y="2802"/>
                        <a:pt x="1507" y="2778"/>
                        <a:pt x="1334" y="2778"/>
                      </a:cubicBezTo>
                      <a:cubicBezTo>
                        <a:pt x="1297" y="2778"/>
                        <a:pt x="1260" y="2790"/>
                        <a:pt x="1223" y="2802"/>
                      </a:cubicBezTo>
                      <a:cubicBezTo>
                        <a:pt x="1198" y="2815"/>
                        <a:pt x="1161" y="2815"/>
                        <a:pt x="1124" y="2815"/>
                      </a:cubicBezTo>
                      <a:cubicBezTo>
                        <a:pt x="1087" y="2815"/>
                        <a:pt x="1062" y="2790"/>
                        <a:pt x="1038" y="2753"/>
                      </a:cubicBezTo>
                      <a:cubicBezTo>
                        <a:pt x="988" y="2679"/>
                        <a:pt x="1087" y="2605"/>
                        <a:pt x="1112" y="2568"/>
                      </a:cubicBezTo>
                      <a:cubicBezTo>
                        <a:pt x="1136" y="2556"/>
                        <a:pt x="1149" y="2531"/>
                        <a:pt x="1149" y="2494"/>
                      </a:cubicBezTo>
                      <a:cubicBezTo>
                        <a:pt x="1127" y="2479"/>
                        <a:pt x="1097" y="2473"/>
                        <a:pt x="1068" y="2473"/>
                      </a:cubicBezTo>
                      <a:cubicBezTo>
                        <a:pt x="1048" y="2473"/>
                        <a:pt x="1028" y="2476"/>
                        <a:pt x="1013" y="2481"/>
                      </a:cubicBezTo>
                      <a:lnTo>
                        <a:pt x="976" y="2481"/>
                      </a:lnTo>
                      <a:cubicBezTo>
                        <a:pt x="962" y="2483"/>
                        <a:pt x="948" y="2484"/>
                        <a:pt x="934" y="2484"/>
                      </a:cubicBezTo>
                      <a:cubicBezTo>
                        <a:pt x="860" y="2484"/>
                        <a:pt x="785" y="2455"/>
                        <a:pt x="754" y="2383"/>
                      </a:cubicBezTo>
                      <a:cubicBezTo>
                        <a:pt x="754" y="2346"/>
                        <a:pt x="754" y="2309"/>
                        <a:pt x="754" y="2284"/>
                      </a:cubicBezTo>
                      <a:lnTo>
                        <a:pt x="754" y="2247"/>
                      </a:lnTo>
                      <a:cubicBezTo>
                        <a:pt x="754" y="2222"/>
                        <a:pt x="754" y="2198"/>
                        <a:pt x="741" y="2198"/>
                      </a:cubicBezTo>
                      <a:cubicBezTo>
                        <a:pt x="739" y="2195"/>
                        <a:pt x="736" y="2194"/>
                        <a:pt x="733" y="2194"/>
                      </a:cubicBezTo>
                      <a:cubicBezTo>
                        <a:pt x="720" y="2194"/>
                        <a:pt x="702" y="2212"/>
                        <a:pt x="692" y="2222"/>
                      </a:cubicBezTo>
                      <a:cubicBezTo>
                        <a:pt x="675" y="2231"/>
                        <a:pt x="641" y="2251"/>
                        <a:pt x="605" y="2251"/>
                      </a:cubicBezTo>
                      <a:cubicBezTo>
                        <a:pt x="589" y="2251"/>
                        <a:pt x="572" y="2246"/>
                        <a:pt x="556" y="2235"/>
                      </a:cubicBezTo>
                      <a:cubicBezTo>
                        <a:pt x="544" y="2222"/>
                        <a:pt x="532" y="2198"/>
                        <a:pt x="532" y="2173"/>
                      </a:cubicBezTo>
                      <a:cubicBezTo>
                        <a:pt x="507" y="2099"/>
                        <a:pt x="507" y="2012"/>
                        <a:pt x="532" y="1926"/>
                      </a:cubicBezTo>
                      <a:cubicBezTo>
                        <a:pt x="532" y="1914"/>
                        <a:pt x="544" y="1901"/>
                        <a:pt x="556" y="1901"/>
                      </a:cubicBezTo>
                      <a:cubicBezTo>
                        <a:pt x="586" y="1891"/>
                        <a:pt x="617" y="1887"/>
                        <a:pt x="647" y="1887"/>
                      </a:cubicBezTo>
                      <a:cubicBezTo>
                        <a:pt x="730" y="1887"/>
                        <a:pt x="811" y="1921"/>
                        <a:pt x="865" y="1975"/>
                      </a:cubicBezTo>
                      <a:cubicBezTo>
                        <a:pt x="889" y="2000"/>
                        <a:pt x="914" y="2037"/>
                        <a:pt x="927" y="2074"/>
                      </a:cubicBezTo>
                      <a:cubicBezTo>
                        <a:pt x="939" y="2111"/>
                        <a:pt x="964" y="2136"/>
                        <a:pt x="976" y="2173"/>
                      </a:cubicBezTo>
                      <a:cubicBezTo>
                        <a:pt x="976" y="2136"/>
                        <a:pt x="964" y="2074"/>
                        <a:pt x="951" y="2037"/>
                      </a:cubicBezTo>
                      <a:cubicBezTo>
                        <a:pt x="951" y="1988"/>
                        <a:pt x="939" y="1938"/>
                        <a:pt x="927" y="1901"/>
                      </a:cubicBezTo>
                      <a:cubicBezTo>
                        <a:pt x="914" y="1803"/>
                        <a:pt x="951" y="1728"/>
                        <a:pt x="1013" y="1716"/>
                      </a:cubicBezTo>
                      <a:cubicBezTo>
                        <a:pt x="1019" y="1710"/>
                        <a:pt x="1028" y="1707"/>
                        <a:pt x="1039" y="1707"/>
                      </a:cubicBezTo>
                      <a:cubicBezTo>
                        <a:pt x="1050" y="1707"/>
                        <a:pt x="1062" y="1710"/>
                        <a:pt x="1075" y="1716"/>
                      </a:cubicBezTo>
                      <a:lnTo>
                        <a:pt x="1099" y="1716"/>
                      </a:lnTo>
                      <a:cubicBezTo>
                        <a:pt x="1136" y="1716"/>
                        <a:pt x="1161" y="1679"/>
                        <a:pt x="1186" y="1654"/>
                      </a:cubicBezTo>
                      <a:cubicBezTo>
                        <a:pt x="1186" y="1630"/>
                        <a:pt x="1198" y="1605"/>
                        <a:pt x="1198" y="1580"/>
                      </a:cubicBezTo>
                      <a:cubicBezTo>
                        <a:pt x="1210" y="1556"/>
                        <a:pt x="1223" y="1531"/>
                        <a:pt x="1235" y="1506"/>
                      </a:cubicBezTo>
                      <a:cubicBezTo>
                        <a:pt x="1285" y="1408"/>
                        <a:pt x="1383" y="1346"/>
                        <a:pt x="1494" y="1346"/>
                      </a:cubicBezTo>
                      <a:lnTo>
                        <a:pt x="1630" y="1346"/>
                      </a:lnTo>
                      <a:cubicBezTo>
                        <a:pt x="1692" y="1333"/>
                        <a:pt x="1741" y="1247"/>
                        <a:pt x="1766" y="1099"/>
                      </a:cubicBezTo>
                      <a:cubicBezTo>
                        <a:pt x="1766" y="1087"/>
                        <a:pt x="1778" y="1074"/>
                        <a:pt x="1778" y="1074"/>
                      </a:cubicBezTo>
                      <a:cubicBezTo>
                        <a:pt x="1797" y="1065"/>
                        <a:pt x="1818" y="1061"/>
                        <a:pt x="1838" y="1061"/>
                      </a:cubicBezTo>
                      <a:cubicBezTo>
                        <a:pt x="1871" y="1061"/>
                        <a:pt x="1903" y="1071"/>
                        <a:pt x="1926" y="1087"/>
                      </a:cubicBezTo>
                      <a:cubicBezTo>
                        <a:pt x="1939" y="1099"/>
                        <a:pt x="1951" y="1099"/>
                        <a:pt x="1963" y="1111"/>
                      </a:cubicBezTo>
                      <a:cubicBezTo>
                        <a:pt x="2000" y="1111"/>
                        <a:pt x="2025" y="1111"/>
                        <a:pt x="2050" y="1087"/>
                      </a:cubicBezTo>
                      <a:cubicBezTo>
                        <a:pt x="2087" y="1050"/>
                        <a:pt x="2099" y="1000"/>
                        <a:pt x="2087" y="951"/>
                      </a:cubicBezTo>
                      <a:cubicBezTo>
                        <a:pt x="2062" y="864"/>
                        <a:pt x="1988" y="790"/>
                        <a:pt x="1889" y="766"/>
                      </a:cubicBezTo>
                      <a:lnTo>
                        <a:pt x="1803" y="729"/>
                      </a:lnTo>
                      <a:cubicBezTo>
                        <a:pt x="1729" y="704"/>
                        <a:pt x="1655" y="667"/>
                        <a:pt x="1593" y="630"/>
                      </a:cubicBezTo>
                      <a:cubicBezTo>
                        <a:pt x="1482" y="556"/>
                        <a:pt x="1433" y="420"/>
                        <a:pt x="1482" y="297"/>
                      </a:cubicBezTo>
                      <a:cubicBezTo>
                        <a:pt x="1482" y="284"/>
                        <a:pt x="1494" y="284"/>
                        <a:pt x="1507" y="284"/>
                      </a:cubicBezTo>
                      <a:cubicBezTo>
                        <a:pt x="1568" y="284"/>
                        <a:pt x="1630" y="297"/>
                        <a:pt x="1692" y="321"/>
                      </a:cubicBezTo>
                      <a:lnTo>
                        <a:pt x="1741" y="346"/>
                      </a:lnTo>
                      <a:cubicBezTo>
                        <a:pt x="1767" y="356"/>
                        <a:pt x="1794" y="362"/>
                        <a:pt x="1821" y="362"/>
                      </a:cubicBezTo>
                      <a:cubicBezTo>
                        <a:pt x="1858" y="362"/>
                        <a:pt x="1892" y="350"/>
                        <a:pt x="1914" y="321"/>
                      </a:cubicBezTo>
                      <a:cubicBezTo>
                        <a:pt x="1963" y="260"/>
                        <a:pt x="1865" y="161"/>
                        <a:pt x="1803" y="111"/>
                      </a:cubicBezTo>
                      <a:cubicBezTo>
                        <a:pt x="1754" y="74"/>
                        <a:pt x="1704" y="37"/>
                        <a:pt x="1667" y="0"/>
                      </a:cubicBezTo>
                      <a:close/>
                    </a:path>
                  </a:pathLst>
                </a:custGeom>
                <a:solidFill>
                  <a:srgbClr val="F2B74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1293;p15">
                  <a:extLst>
                    <a:ext uri="{FF2B5EF4-FFF2-40B4-BE49-F238E27FC236}">
                      <a16:creationId xmlns:a16="http://schemas.microsoft.com/office/drawing/2014/main" id="{D465ADF8-F6A0-444B-AD8F-B70BB8D5F538}"/>
                    </a:ext>
                  </a:extLst>
                </p:cNvPr>
                <p:cNvSpPr/>
                <p:nvPr/>
              </p:nvSpPr>
              <p:spPr>
                <a:xfrm>
                  <a:off x="4448637" y="2535907"/>
                  <a:ext cx="333573" cy="41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7" h="1365" extrusionOk="0">
                      <a:moveTo>
                        <a:pt x="13" y="1"/>
                      </a:moveTo>
                      <a:cubicBezTo>
                        <a:pt x="1" y="63"/>
                        <a:pt x="25" y="112"/>
                        <a:pt x="50" y="161"/>
                      </a:cubicBezTo>
                      <a:cubicBezTo>
                        <a:pt x="62" y="174"/>
                        <a:pt x="75" y="186"/>
                        <a:pt x="99" y="198"/>
                      </a:cubicBezTo>
                      <a:cubicBezTo>
                        <a:pt x="149" y="235"/>
                        <a:pt x="186" y="297"/>
                        <a:pt x="186" y="371"/>
                      </a:cubicBezTo>
                      <a:cubicBezTo>
                        <a:pt x="186" y="408"/>
                        <a:pt x="161" y="445"/>
                        <a:pt x="136" y="482"/>
                      </a:cubicBezTo>
                      <a:cubicBezTo>
                        <a:pt x="112" y="507"/>
                        <a:pt x="99" y="532"/>
                        <a:pt x="112" y="556"/>
                      </a:cubicBezTo>
                      <a:cubicBezTo>
                        <a:pt x="112" y="556"/>
                        <a:pt x="124" y="569"/>
                        <a:pt x="124" y="569"/>
                      </a:cubicBezTo>
                      <a:lnTo>
                        <a:pt x="149" y="593"/>
                      </a:lnTo>
                      <a:cubicBezTo>
                        <a:pt x="173" y="655"/>
                        <a:pt x="186" y="717"/>
                        <a:pt x="161" y="779"/>
                      </a:cubicBezTo>
                      <a:cubicBezTo>
                        <a:pt x="161" y="803"/>
                        <a:pt x="149" y="828"/>
                        <a:pt x="149" y="840"/>
                      </a:cubicBezTo>
                      <a:cubicBezTo>
                        <a:pt x="136" y="865"/>
                        <a:pt x="124" y="902"/>
                        <a:pt x="112" y="927"/>
                      </a:cubicBezTo>
                      <a:cubicBezTo>
                        <a:pt x="112" y="1038"/>
                        <a:pt x="149" y="1161"/>
                        <a:pt x="223" y="1248"/>
                      </a:cubicBezTo>
                      <a:cubicBezTo>
                        <a:pt x="247" y="1285"/>
                        <a:pt x="272" y="1322"/>
                        <a:pt x="297" y="1346"/>
                      </a:cubicBezTo>
                      <a:cubicBezTo>
                        <a:pt x="309" y="1359"/>
                        <a:pt x="321" y="1365"/>
                        <a:pt x="334" y="1365"/>
                      </a:cubicBezTo>
                      <a:cubicBezTo>
                        <a:pt x="346" y="1365"/>
                        <a:pt x="359" y="1359"/>
                        <a:pt x="371" y="1346"/>
                      </a:cubicBezTo>
                      <a:cubicBezTo>
                        <a:pt x="396" y="1322"/>
                        <a:pt x="408" y="1285"/>
                        <a:pt x="408" y="1248"/>
                      </a:cubicBezTo>
                      <a:cubicBezTo>
                        <a:pt x="408" y="1235"/>
                        <a:pt x="420" y="1211"/>
                        <a:pt x="420" y="1198"/>
                      </a:cubicBezTo>
                      <a:cubicBezTo>
                        <a:pt x="445" y="1124"/>
                        <a:pt x="494" y="1050"/>
                        <a:pt x="556" y="1013"/>
                      </a:cubicBezTo>
                      <a:cubicBezTo>
                        <a:pt x="581" y="1001"/>
                        <a:pt x="618" y="988"/>
                        <a:pt x="655" y="988"/>
                      </a:cubicBezTo>
                      <a:cubicBezTo>
                        <a:pt x="667" y="1001"/>
                        <a:pt x="679" y="1001"/>
                        <a:pt x="679" y="1001"/>
                      </a:cubicBezTo>
                      <a:lnTo>
                        <a:pt x="704" y="1001"/>
                      </a:lnTo>
                      <a:cubicBezTo>
                        <a:pt x="716" y="988"/>
                        <a:pt x="716" y="964"/>
                        <a:pt x="716" y="951"/>
                      </a:cubicBezTo>
                      <a:cubicBezTo>
                        <a:pt x="729" y="914"/>
                        <a:pt x="729" y="890"/>
                        <a:pt x="741" y="865"/>
                      </a:cubicBezTo>
                      <a:cubicBezTo>
                        <a:pt x="763" y="822"/>
                        <a:pt x="812" y="788"/>
                        <a:pt x="865" y="788"/>
                      </a:cubicBezTo>
                      <a:cubicBezTo>
                        <a:pt x="873" y="788"/>
                        <a:pt x="881" y="789"/>
                        <a:pt x="889" y="791"/>
                      </a:cubicBezTo>
                      <a:cubicBezTo>
                        <a:pt x="926" y="791"/>
                        <a:pt x="951" y="779"/>
                        <a:pt x="976" y="766"/>
                      </a:cubicBezTo>
                      <a:cubicBezTo>
                        <a:pt x="988" y="754"/>
                        <a:pt x="1013" y="729"/>
                        <a:pt x="1013" y="704"/>
                      </a:cubicBezTo>
                      <a:cubicBezTo>
                        <a:pt x="1087" y="544"/>
                        <a:pt x="1087" y="359"/>
                        <a:pt x="1013" y="198"/>
                      </a:cubicBezTo>
                      <a:cubicBezTo>
                        <a:pt x="704" y="63"/>
                        <a:pt x="371" y="1"/>
                        <a:pt x="38" y="1"/>
                      </a:cubicBezTo>
                      <a:close/>
                    </a:path>
                  </a:pathLst>
                </a:custGeom>
                <a:solidFill>
                  <a:srgbClr val="F2B74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1294;p15">
                  <a:extLst>
                    <a:ext uri="{FF2B5EF4-FFF2-40B4-BE49-F238E27FC236}">
                      <a16:creationId xmlns:a16="http://schemas.microsoft.com/office/drawing/2014/main" id="{57E76267-0E28-4AB6-BD3B-C950F5649E0E}"/>
                    </a:ext>
                  </a:extLst>
                </p:cNvPr>
                <p:cNvSpPr/>
                <p:nvPr/>
              </p:nvSpPr>
              <p:spPr>
                <a:xfrm>
                  <a:off x="4653323" y="2755629"/>
                  <a:ext cx="591041" cy="1205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6" h="3927" extrusionOk="0">
                      <a:moveTo>
                        <a:pt x="1136" y="1"/>
                      </a:moveTo>
                      <a:cubicBezTo>
                        <a:pt x="1111" y="13"/>
                        <a:pt x="1086" y="38"/>
                        <a:pt x="1062" y="63"/>
                      </a:cubicBezTo>
                      <a:cubicBezTo>
                        <a:pt x="1025" y="87"/>
                        <a:pt x="951" y="174"/>
                        <a:pt x="988" y="260"/>
                      </a:cubicBezTo>
                      <a:cubicBezTo>
                        <a:pt x="988" y="272"/>
                        <a:pt x="988" y="285"/>
                        <a:pt x="1000" y="297"/>
                      </a:cubicBezTo>
                      <a:cubicBezTo>
                        <a:pt x="1049" y="359"/>
                        <a:pt x="1037" y="445"/>
                        <a:pt x="988" y="495"/>
                      </a:cubicBezTo>
                      <a:cubicBezTo>
                        <a:pt x="963" y="507"/>
                        <a:pt x="963" y="532"/>
                        <a:pt x="951" y="544"/>
                      </a:cubicBezTo>
                      <a:cubicBezTo>
                        <a:pt x="938" y="593"/>
                        <a:pt x="963" y="655"/>
                        <a:pt x="1049" y="729"/>
                      </a:cubicBezTo>
                      <a:cubicBezTo>
                        <a:pt x="1062" y="741"/>
                        <a:pt x="1062" y="754"/>
                        <a:pt x="1062" y="766"/>
                      </a:cubicBezTo>
                      <a:cubicBezTo>
                        <a:pt x="1062" y="778"/>
                        <a:pt x="1062" y="791"/>
                        <a:pt x="1049" y="791"/>
                      </a:cubicBezTo>
                      <a:cubicBezTo>
                        <a:pt x="975" y="840"/>
                        <a:pt x="914" y="914"/>
                        <a:pt x="877" y="1001"/>
                      </a:cubicBezTo>
                      <a:cubicBezTo>
                        <a:pt x="877" y="1013"/>
                        <a:pt x="864" y="1013"/>
                        <a:pt x="852" y="1025"/>
                      </a:cubicBezTo>
                      <a:cubicBezTo>
                        <a:pt x="827" y="1025"/>
                        <a:pt x="790" y="1025"/>
                        <a:pt x="765" y="1001"/>
                      </a:cubicBezTo>
                      <a:cubicBezTo>
                        <a:pt x="716" y="964"/>
                        <a:pt x="691" y="914"/>
                        <a:pt x="679" y="853"/>
                      </a:cubicBezTo>
                      <a:cubicBezTo>
                        <a:pt x="679" y="803"/>
                        <a:pt x="654" y="741"/>
                        <a:pt x="617" y="729"/>
                      </a:cubicBezTo>
                      <a:cubicBezTo>
                        <a:pt x="605" y="729"/>
                        <a:pt x="593" y="729"/>
                        <a:pt x="580" y="741"/>
                      </a:cubicBezTo>
                      <a:cubicBezTo>
                        <a:pt x="568" y="754"/>
                        <a:pt x="556" y="766"/>
                        <a:pt x="556" y="791"/>
                      </a:cubicBezTo>
                      <a:cubicBezTo>
                        <a:pt x="556" y="840"/>
                        <a:pt x="568" y="890"/>
                        <a:pt x="593" y="927"/>
                      </a:cubicBezTo>
                      <a:lnTo>
                        <a:pt x="679" y="1087"/>
                      </a:lnTo>
                      <a:cubicBezTo>
                        <a:pt x="691" y="1099"/>
                        <a:pt x="691" y="1112"/>
                        <a:pt x="679" y="1124"/>
                      </a:cubicBezTo>
                      <a:cubicBezTo>
                        <a:pt x="679" y="1136"/>
                        <a:pt x="654" y="1136"/>
                        <a:pt x="642" y="1136"/>
                      </a:cubicBezTo>
                      <a:lnTo>
                        <a:pt x="630" y="1136"/>
                      </a:lnTo>
                      <a:cubicBezTo>
                        <a:pt x="605" y="1149"/>
                        <a:pt x="593" y="1161"/>
                        <a:pt x="593" y="1186"/>
                      </a:cubicBezTo>
                      <a:lnTo>
                        <a:pt x="593" y="1235"/>
                      </a:lnTo>
                      <a:cubicBezTo>
                        <a:pt x="593" y="1272"/>
                        <a:pt x="593" y="1297"/>
                        <a:pt x="580" y="1334"/>
                      </a:cubicBezTo>
                      <a:lnTo>
                        <a:pt x="556" y="1359"/>
                      </a:lnTo>
                      <a:cubicBezTo>
                        <a:pt x="556" y="1371"/>
                        <a:pt x="556" y="1383"/>
                        <a:pt x="543" y="1383"/>
                      </a:cubicBezTo>
                      <a:cubicBezTo>
                        <a:pt x="543" y="1408"/>
                        <a:pt x="543" y="1433"/>
                        <a:pt x="568" y="1457"/>
                      </a:cubicBezTo>
                      <a:cubicBezTo>
                        <a:pt x="580" y="1464"/>
                        <a:pt x="593" y="1467"/>
                        <a:pt x="605" y="1467"/>
                      </a:cubicBezTo>
                      <a:cubicBezTo>
                        <a:pt x="617" y="1467"/>
                        <a:pt x="630" y="1464"/>
                        <a:pt x="642" y="1457"/>
                      </a:cubicBezTo>
                      <a:cubicBezTo>
                        <a:pt x="654" y="1445"/>
                        <a:pt x="679" y="1433"/>
                        <a:pt x="679" y="1420"/>
                      </a:cubicBezTo>
                      <a:lnTo>
                        <a:pt x="691" y="1408"/>
                      </a:lnTo>
                      <a:cubicBezTo>
                        <a:pt x="790" y="1309"/>
                        <a:pt x="926" y="1260"/>
                        <a:pt x="1062" y="1260"/>
                      </a:cubicBezTo>
                      <a:cubicBezTo>
                        <a:pt x="1111" y="1260"/>
                        <a:pt x="1173" y="1285"/>
                        <a:pt x="1210" y="1322"/>
                      </a:cubicBezTo>
                      <a:cubicBezTo>
                        <a:pt x="1259" y="1371"/>
                        <a:pt x="1272" y="1445"/>
                        <a:pt x="1235" y="1507"/>
                      </a:cubicBezTo>
                      <a:cubicBezTo>
                        <a:pt x="1217" y="1533"/>
                        <a:pt x="1181" y="1559"/>
                        <a:pt x="1118" y="1559"/>
                      </a:cubicBezTo>
                      <a:cubicBezTo>
                        <a:pt x="1092" y="1559"/>
                        <a:pt x="1061" y="1555"/>
                        <a:pt x="1025" y="1544"/>
                      </a:cubicBezTo>
                      <a:cubicBezTo>
                        <a:pt x="987" y="1536"/>
                        <a:pt x="950" y="1524"/>
                        <a:pt x="920" y="1524"/>
                      </a:cubicBezTo>
                      <a:cubicBezTo>
                        <a:pt x="902" y="1524"/>
                        <a:pt x="886" y="1529"/>
                        <a:pt x="877" y="1544"/>
                      </a:cubicBezTo>
                      <a:cubicBezTo>
                        <a:pt x="864" y="1544"/>
                        <a:pt x="852" y="1556"/>
                        <a:pt x="852" y="1569"/>
                      </a:cubicBezTo>
                      <a:cubicBezTo>
                        <a:pt x="840" y="1581"/>
                        <a:pt x="827" y="1593"/>
                        <a:pt x="802" y="1606"/>
                      </a:cubicBezTo>
                      <a:cubicBezTo>
                        <a:pt x="772" y="1621"/>
                        <a:pt x="737" y="1631"/>
                        <a:pt x="700" y="1631"/>
                      </a:cubicBezTo>
                      <a:cubicBezTo>
                        <a:pt x="677" y="1631"/>
                        <a:pt x="653" y="1627"/>
                        <a:pt x="630" y="1618"/>
                      </a:cubicBezTo>
                      <a:cubicBezTo>
                        <a:pt x="593" y="1606"/>
                        <a:pt x="556" y="1606"/>
                        <a:pt x="531" y="1606"/>
                      </a:cubicBezTo>
                      <a:cubicBezTo>
                        <a:pt x="482" y="1618"/>
                        <a:pt x="457" y="1667"/>
                        <a:pt x="432" y="1729"/>
                      </a:cubicBezTo>
                      <a:cubicBezTo>
                        <a:pt x="420" y="1766"/>
                        <a:pt x="383" y="1815"/>
                        <a:pt x="358" y="1852"/>
                      </a:cubicBezTo>
                      <a:cubicBezTo>
                        <a:pt x="296" y="1889"/>
                        <a:pt x="235" y="1914"/>
                        <a:pt x="173" y="1926"/>
                      </a:cubicBezTo>
                      <a:lnTo>
                        <a:pt x="136" y="1939"/>
                      </a:lnTo>
                      <a:cubicBezTo>
                        <a:pt x="74" y="1951"/>
                        <a:pt x="12" y="1988"/>
                        <a:pt x="0" y="2038"/>
                      </a:cubicBezTo>
                      <a:cubicBezTo>
                        <a:pt x="0" y="2087"/>
                        <a:pt x="25" y="2112"/>
                        <a:pt x="87" y="2161"/>
                      </a:cubicBezTo>
                      <a:cubicBezTo>
                        <a:pt x="111" y="2173"/>
                        <a:pt x="136" y="2198"/>
                        <a:pt x="148" y="2223"/>
                      </a:cubicBezTo>
                      <a:cubicBezTo>
                        <a:pt x="173" y="2272"/>
                        <a:pt x="173" y="2334"/>
                        <a:pt x="161" y="2383"/>
                      </a:cubicBezTo>
                      <a:cubicBezTo>
                        <a:pt x="148" y="2408"/>
                        <a:pt x="148" y="2445"/>
                        <a:pt x="148" y="2470"/>
                      </a:cubicBezTo>
                      <a:cubicBezTo>
                        <a:pt x="148" y="2556"/>
                        <a:pt x="272" y="2605"/>
                        <a:pt x="370" y="2605"/>
                      </a:cubicBezTo>
                      <a:cubicBezTo>
                        <a:pt x="432" y="2593"/>
                        <a:pt x="482" y="2581"/>
                        <a:pt x="543" y="2568"/>
                      </a:cubicBezTo>
                      <a:cubicBezTo>
                        <a:pt x="593" y="2544"/>
                        <a:pt x="654" y="2531"/>
                        <a:pt x="704" y="2531"/>
                      </a:cubicBezTo>
                      <a:lnTo>
                        <a:pt x="753" y="2531"/>
                      </a:lnTo>
                      <a:cubicBezTo>
                        <a:pt x="763" y="2530"/>
                        <a:pt x="772" y="2529"/>
                        <a:pt x="781" y="2529"/>
                      </a:cubicBezTo>
                      <a:cubicBezTo>
                        <a:pt x="845" y="2529"/>
                        <a:pt x="906" y="2565"/>
                        <a:pt x="938" y="2630"/>
                      </a:cubicBezTo>
                      <a:cubicBezTo>
                        <a:pt x="951" y="2667"/>
                        <a:pt x="951" y="2716"/>
                        <a:pt x="938" y="2754"/>
                      </a:cubicBezTo>
                      <a:cubicBezTo>
                        <a:pt x="926" y="2939"/>
                        <a:pt x="864" y="3124"/>
                        <a:pt x="765" y="3272"/>
                      </a:cubicBezTo>
                      <a:cubicBezTo>
                        <a:pt x="716" y="3334"/>
                        <a:pt x="667" y="3395"/>
                        <a:pt x="605" y="3445"/>
                      </a:cubicBezTo>
                      <a:cubicBezTo>
                        <a:pt x="519" y="3507"/>
                        <a:pt x="445" y="3593"/>
                        <a:pt x="407" y="3692"/>
                      </a:cubicBezTo>
                      <a:cubicBezTo>
                        <a:pt x="383" y="3741"/>
                        <a:pt x="383" y="3803"/>
                        <a:pt x="420" y="3840"/>
                      </a:cubicBezTo>
                      <a:cubicBezTo>
                        <a:pt x="445" y="3864"/>
                        <a:pt x="469" y="3877"/>
                        <a:pt x="494" y="3877"/>
                      </a:cubicBezTo>
                      <a:cubicBezTo>
                        <a:pt x="617" y="3914"/>
                        <a:pt x="728" y="3926"/>
                        <a:pt x="852" y="3926"/>
                      </a:cubicBezTo>
                      <a:cubicBezTo>
                        <a:pt x="1531" y="3445"/>
                        <a:pt x="1926" y="2667"/>
                        <a:pt x="1926" y="1852"/>
                      </a:cubicBezTo>
                      <a:cubicBezTo>
                        <a:pt x="1926" y="1149"/>
                        <a:pt x="1642" y="470"/>
                        <a:pt x="1136" y="1"/>
                      </a:cubicBezTo>
                      <a:close/>
                    </a:path>
                  </a:pathLst>
                </a:custGeom>
                <a:solidFill>
                  <a:srgbClr val="F2B74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1295;p15">
                  <a:extLst>
                    <a:ext uri="{FF2B5EF4-FFF2-40B4-BE49-F238E27FC236}">
                      <a16:creationId xmlns:a16="http://schemas.microsoft.com/office/drawing/2014/main" id="{2C34A7C7-DE03-4B4B-A343-809168141CC9}"/>
                    </a:ext>
                  </a:extLst>
                </p:cNvPr>
                <p:cNvSpPr/>
                <p:nvPr/>
              </p:nvSpPr>
              <p:spPr>
                <a:xfrm>
                  <a:off x="4115370" y="3346668"/>
                  <a:ext cx="110168" cy="45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149" extrusionOk="0">
                      <a:moveTo>
                        <a:pt x="210" y="0"/>
                      </a:moveTo>
                      <a:cubicBezTo>
                        <a:pt x="185" y="0"/>
                        <a:pt x="161" y="0"/>
                        <a:pt x="136" y="13"/>
                      </a:cubicBezTo>
                      <a:cubicBezTo>
                        <a:pt x="111" y="13"/>
                        <a:pt x="99" y="25"/>
                        <a:pt x="99" y="50"/>
                      </a:cubicBezTo>
                      <a:cubicBezTo>
                        <a:pt x="99" y="75"/>
                        <a:pt x="74" y="87"/>
                        <a:pt x="62" y="99"/>
                      </a:cubicBezTo>
                      <a:cubicBezTo>
                        <a:pt x="50" y="105"/>
                        <a:pt x="40" y="108"/>
                        <a:pt x="33" y="108"/>
                      </a:cubicBezTo>
                      <a:cubicBezTo>
                        <a:pt x="25" y="108"/>
                        <a:pt x="19" y="105"/>
                        <a:pt x="13" y="99"/>
                      </a:cubicBezTo>
                      <a:lnTo>
                        <a:pt x="0" y="99"/>
                      </a:lnTo>
                      <a:cubicBezTo>
                        <a:pt x="13" y="124"/>
                        <a:pt x="25" y="136"/>
                        <a:pt x="37" y="149"/>
                      </a:cubicBezTo>
                      <a:lnTo>
                        <a:pt x="87" y="149"/>
                      </a:lnTo>
                      <a:cubicBezTo>
                        <a:pt x="111" y="136"/>
                        <a:pt x="124" y="136"/>
                        <a:pt x="148" y="124"/>
                      </a:cubicBezTo>
                      <a:cubicBezTo>
                        <a:pt x="173" y="124"/>
                        <a:pt x="198" y="112"/>
                        <a:pt x="222" y="112"/>
                      </a:cubicBezTo>
                      <a:lnTo>
                        <a:pt x="284" y="112"/>
                      </a:lnTo>
                      <a:cubicBezTo>
                        <a:pt x="297" y="118"/>
                        <a:pt x="309" y="121"/>
                        <a:pt x="321" y="121"/>
                      </a:cubicBezTo>
                      <a:cubicBezTo>
                        <a:pt x="334" y="121"/>
                        <a:pt x="346" y="118"/>
                        <a:pt x="358" y="112"/>
                      </a:cubicBezTo>
                      <a:lnTo>
                        <a:pt x="346" y="112"/>
                      </a:lnTo>
                      <a:cubicBezTo>
                        <a:pt x="334" y="112"/>
                        <a:pt x="334" y="99"/>
                        <a:pt x="321" y="99"/>
                      </a:cubicBezTo>
                      <a:cubicBezTo>
                        <a:pt x="297" y="99"/>
                        <a:pt x="284" y="87"/>
                        <a:pt x="272" y="87"/>
                      </a:cubicBezTo>
                      <a:cubicBezTo>
                        <a:pt x="235" y="62"/>
                        <a:pt x="210" y="38"/>
                        <a:pt x="210" y="0"/>
                      </a:cubicBezTo>
                      <a:close/>
                    </a:path>
                  </a:pathLst>
                </a:custGeom>
                <a:solidFill>
                  <a:srgbClr val="F2B74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1296;p15">
                  <a:extLst>
                    <a:ext uri="{FF2B5EF4-FFF2-40B4-BE49-F238E27FC236}">
                      <a16:creationId xmlns:a16="http://schemas.microsoft.com/office/drawing/2014/main" id="{017A85D1-E954-4708-996B-EE63629906BF}"/>
                    </a:ext>
                  </a:extLst>
                </p:cNvPr>
                <p:cNvSpPr/>
                <p:nvPr/>
              </p:nvSpPr>
              <p:spPr>
                <a:xfrm>
                  <a:off x="4884400" y="3187708"/>
                  <a:ext cx="117533" cy="38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" h="124" extrusionOk="0">
                      <a:moveTo>
                        <a:pt x="321" y="0"/>
                      </a:moveTo>
                      <a:cubicBezTo>
                        <a:pt x="259" y="0"/>
                        <a:pt x="198" y="0"/>
                        <a:pt x="136" y="12"/>
                      </a:cubicBezTo>
                      <a:cubicBezTo>
                        <a:pt x="99" y="25"/>
                        <a:pt x="62" y="49"/>
                        <a:pt x="37" y="62"/>
                      </a:cubicBezTo>
                      <a:cubicBezTo>
                        <a:pt x="25" y="74"/>
                        <a:pt x="0" y="111"/>
                        <a:pt x="25" y="123"/>
                      </a:cubicBezTo>
                      <a:cubicBezTo>
                        <a:pt x="49" y="123"/>
                        <a:pt x="99" y="99"/>
                        <a:pt x="124" y="86"/>
                      </a:cubicBezTo>
                      <a:cubicBezTo>
                        <a:pt x="148" y="62"/>
                        <a:pt x="185" y="49"/>
                        <a:pt x="222" y="49"/>
                      </a:cubicBezTo>
                      <a:cubicBezTo>
                        <a:pt x="262" y="49"/>
                        <a:pt x="301" y="65"/>
                        <a:pt x="341" y="65"/>
                      </a:cubicBezTo>
                      <a:cubicBezTo>
                        <a:pt x="351" y="65"/>
                        <a:pt x="361" y="64"/>
                        <a:pt x="370" y="62"/>
                      </a:cubicBezTo>
                      <a:cubicBezTo>
                        <a:pt x="383" y="49"/>
                        <a:pt x="383" y="37"/>
                        <a:pt x="370" y="25"/>
                      </a:cubicBezTo>
                      <a:cubicBezTo>
                        <a:pt x="358" y="12"/>
                        <a:pt x="346" y="0"/>
                        <a:pt x="321" y="0"/>
                      </a:cubicBezTo>
                      <a:close/>
                    </a:path>
                  </a:pathLst>
                </a:custGeom>
                <a:solidFill>
                  <a:srgbClr val="F25C7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1297;p15">
                  <a:extLst>
                    <a:ext uri="{FF2B5EF4-FFF2-40B4-BE49-F238E27FC236}">
                      <a16:creationId xmlns:a16="http://schemas.microsoft.com/office/drawing/2014/main" id="{766FFCCC-5FE0-4BF3-9BE3-24392EE082FE}"/>
                    </a:ext>
                  </a:extLst>
                </p:cNvPr>
                <p:cNvSpPr/>
                <p:nvPr/>
              </p:nvSpPr>
              <p:spPr>
                <a:xfrm>
                  <a:off x="4047244" y="3289897"/>
                  <a:ext cx="26698" cy="7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25" extrusionOk="0">
                      <a:moveTo>
                        <a:pt x="25" y="0"/>
                      </a:moveTo>
                      <a:cubicBezTo>
                        <a:pt x="25" y="0"/>
                        <a:pt x="0" y="0"/>
                        <a:pt x="25" y="13"/>
                      </a:cubicBezTo>
                      <a:cubicBezTo>
                        <a:pt x="37" y="25"/>
                        <a:pt x="62" y="25"/>
                        <a:pt x="87" y="25"/>
                      </a:cubicBezTo>
                      <a:lnTo>
                        <a:pt x="87" y="13"/>
                      </a:lnTo>
                      <a:cubicBezTo>
                        <a:pt x="80" y="6"/>
                        <a:pt x="74" y="3"/>
                        <a:pt x="70" y="3"/>
                      </a:cubicBezTo>
                      <a:cubicBezTo>
                        <a:pt x="65" y="3"/>
                        <a:pt x="62" y="6"/>
                        <a:pt x="62" y="13"/>
                      </a:cubicBezTo>
                      <a:cubicBezTo>
                        <a:pt x="49" y="13"/>
                        <a:pt x="25" y="13"/>
                        <a:pt x="25" y="0"/>
                      </a:cubicBezTo>
                      <a:close/>
                    </a:path>
                  </a:pathLst>
                </a:custGeom>
                <a:solidFill>
                  <a:srgbClr val="F2B74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" name="群組 7"/>
          <p:cNvGrpSpPr/>
          <p:nvPr/>
        </p:nvGrpSpPr>
        <p:grpSpPr>
          <a:xfrm>
            <a:off x="3836427" y="874245"/>
            <a:ext cx="4521945" cy="834851"/>
            <a:chOff x="3317383" y="601730"/>
            <a:chExt cx="3391459" cy="626138"/>
          </a:xfrm>
        </p:grpSpPr>
        <p:sp>
          <p:nvSpPr>
            <p:cNvPr id="72" name="Google Shape;697;p39">
              <a:extLst>
                <a:ext uri="{FF2B5EF4-FFF2-40B4-BE49-F238E27FC236}">
                  <a16:creationId xmlns:a16="http://schemas.microsoft.com/office/drawing/2014/main" id="{74139517-A2D4-4C94-80FF-145FCA76B98C}"/>
                </a:ext>
              </a:extLst>
            </p:cNvPr>
            <p:cNvSpPr txBox="1">
              <a:spLocks/>
            </p:cNvSpPr>
            <p:nvPr/>
          </p:nvSpPr>
          <p:spPr>
            <a:xfrm>
              <a:off x="3941928" y="601730"/>
              <a:ext cx="2766914" cy="6261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Quicksand"/>
                <a:buNone/>
                <a:defRPr sz="2800" b="1" i="0" u="none" strike="noStrike" cap="none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defRPr>
              </a:lvl9pPr>
            </a:lstStyle>
            <a:p>
              <a:pPr defTabSz="1219170">
                <a:buClr>
                  <a:srgbClr val="3F34A7"/>
                </a:buClr>
                <a:buSzPts val="1800"/>
              </a:pPr>
              <a:r>
                <a:rPr lang="zh-TW" altLang="en-US" sz="4800" kern="0" dirty="0">
                  <a:solidFill>
                    <a:srgbClr val="3F34A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勞權課種類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3317383" y="630829"/>
              <a:ext cx="857882" cy="5309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altLang="zh-TW" sz="4000" kern="0" dirty="0">
                  <a:solidFill>
                    <a:srgbClr val="3F34A7"/>
                  </a:solidFill>
                  <a:latin typeface="Arial Black" panose="020B0A04020102020204" pitchFamily="34" charset="0"/>
                  <a:ea typeface="微軟正黑體" panose="020B0604030504040204" pitchFamily="34" charset="-120"/>
                  <a:cs typeface="Arial"/>
                  <a:sym typeface="Arial"/>
                </a:rPr>
                <a:t>2-1</a:t>
              </a:r>
              <a:endParaRPr lang="zh-TW" altLang="en-US" sz="4000" kern="0" dirty="0">
                <a:solidFill>
                  <a:srgbClr val="3F34A7"/>
                </a:solidFill>
                <a:latin typeface="Arial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861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967" y="2360991"/>
            <a:ext cx="2318715" cy="3345640"/>
          </a:xfrm>
          <a:prstGeom prst="rect">
            <a:avLst/>
          </a:prstGeom>
        </p:spPr>
      </p:pic>
      <p:pic>
        <p:nvPicPr>
          <p:cNvPr id="8" name="圖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693972" y="2366573"/>
            <a:ext cx="2318400" cy="3344400"/>
          </a:xfrm>
          <a:prstGeom prst="rect">
            <a:avLst/>
          </a:prstGeom>
        </p:spPr>
      </p:pic>
      <p:pic>
        <p:nvPicPr>
          <p:cNvPr id="6" name="圖片 5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225903" y="2345679"/>
            <a:ext cx="2318400" cy="3360951"/>
          </a:xfrm>
          <a:prstGeom prst="rect">
            <a:avLst/>
          </a:prstGeom>
        </p:spPr>
      </p:pic>
      <p:pic>
        <p:nvPicPr>
          <p:cNvPr id="9" name="圖片 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8757834" y="2364101"/>
            <a:ext cx="2318400" cy="3344400"/>
          </a:xfrm>
          <a:prstGeom prst="rect">
            <a:avLst/>
          </a:prstGeom>
        </p:spPr>
      </p:pic>
      <p:grpSp>
        <p:nvGrpSpPr>
          <p:cNvPr id="12" name="Google Shape;716;p40"/>
          <p:cNvGrpSpPr/>
          <p:nvPr/>
        </p:nvGrpSpPr>
        <p:grpSpPr>
          <a:xfrm rot="20645647">
            <a:off x="2072613" y="1203765"/>
            <a:ext cx="329971" cy="356033"/>
            <a:chOff x="2839714" y="2090957"/>
            <a:chExt cx="855926" cy="923683"/>
          </a:xfrm>
        </p:grpSpPr>
        <p:sp>
          <p:nvSpPr>
            <p:cNvPr id="13" name="Google Shape;717;p40"/>
            <p:cNvSpPr/>
            <p:nvPr/>
          </p:nvSpPr>
          <p:spPr>
            <a:xfrm>
              <a:off x="2889849" y="2149091"/>
              <a:ext cx="805791" cy="838317"/>
            </a:xfrm>
            <a:custGeom>
              <a:avLst/>
              <a:gdLst/>
              <a:ahLst/>
              <a:cxnLst/>
              <a:rect l="l" t="t" r="r" b="b"/>
              <a:pathLst>
                <a:path w="6204" h="6864" extrusionOk="0">
                  <a:moveTo>
                    <a:pt x="3728" y="0"/>
                  </a:moveTo>
                  <a:cubicBezTo>
                    <a:pt x="3639" y="0"/>
                    <a:pt x="3549" y="26"/>
                    <a:pt x="3472" y="82"/>
                  </a:cubicBezTo>
                  <a:lnTo>
                    <a:pt x="0" y="2520"/>
                  </a:lnTo>
                  <a:lnTo>
                    <a:pt x="2446" y="6863"/>
                  </a:lnTo>
                  <a:lnTo>
                    <a:pt x="5949" y="4549"/>
                  </a:lnTo>
                  <a:cubicBezTo>
                    <a:pt x="6141" y="4387"/>
                    <a:pt x="6203" y="4132"/>
                    <a:pt x="6111" y="3939"/>
                  </a:cubicBezTo>
                  <a:lnTo>
                    <a:pt x="4151" y="244"/>
                  </a:lnTo>
                  <a:cubicBezTo>
                    <a:pt x="4065" y="92"/>
                    <a:pt x="3897" y="0"/>
                    <a:pt x="3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718;p40"/>
            <p:cNvSpPr/>
            <p:nvPr/>
          </p:nvSpPr>
          <p:spPr>
            <a:xfrm>
              <a:off x="2974013" y="2209912"/>
              <a:ext cx="655387" cy="690781"/>
            </a:xfrm>
            <a:custGeom>
              <a:avLst/>
              <a:gdLst/>
              <a:ahLst/>
              <a:cxnLst/>
              <a:rect l="l" t="t" r="r" b="b"/>
              <a:pathLst>
                <a:path w="5046" h="5656" extrusionOk="0">
                  <a:moveTo>
                    <a:pt x="3117" y="1"/>
                  </a:moveTo>
                  <a:lnTo>
                    <a:pt x="0" y="2184"/>
                  </a:lnTo>
                  <a:lnTo>
                    <a:pt x="1929" y="5656"/>
                  </a:lnTo>
                  <a:lnTo>
                    <a:pt x="5046" y="3603"/>
                  </a:lnTo>
                  <a:lnTo>
                    <a:pt x="311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719;p40"/>
            <p:cNvSpPr/>
            <p:nvPr/>
          </p:nvSpPr>
          <p:spPr>
            <a:xfrm>
              <a:off x="2839714" y="2456738"/>
              <a:ext cx="367957" cy="557901"/>
            </a:xfrm>
            <a:custGeom>
              <a:avLst/>
              <a:gdLst/>
              <a:ahLst/>
              <a:cxnLst/>
              <a:rect l="l" t="t" r="r" b="b"/>
              <a:pathLst>
                <a:path w="2833" h="4568" extrusionOk="0">
                  <a:moveTo>
                    <a:pt x="386" y="1"/>
                  </a:moveTo>
                  <a:lnTo>
                    <a:pt x="132" y="163"/>
                  </a:lnTo>
                  <a:cubicBezTo>
                    <a:pt x="32" y="194"/>
                    <a:pt x="1" y="325"/>
                    <a:pt x="70" y="425"/>
                  </a:cubicBezTo>
                  <a:lnTo>
                    <a:pt x="2223" y="4437"/>
                  </a:lnTo>
                  <a:cubicBezTo>
                    <a:pt x="2264" y="4525"/>
                    <a:pt x="2337" y="4568"/>
                    <a:pt x="2417" y="4568"/>
                  </a:cubicBezTo>
                  <a:cubicBezTo>
                    <a:pt x="2457" y="4568"/>
                    <a:pt x="2498" y="4557"/>
                    <a:pt x="2539" y="4537"/>
                  </a:cubicBezTo>
                  <a:lnTo>
                    <a:pt x="2832" y="4344"/>
                  </a:lnTo>
                  <a:lnTo>
                    <a:pt x="3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720;p40"/>
            <p:cNvSpPr/>
            <p:nvPr/>
          </p:nvSpPr>
          <p:spPr>
            <a:xfrm>
              <a:off x="2843740" y="2090957"/>
              <a:ext cx="430950" cy="389481"/>
            </a:xfrm>
            <a:custGeom>
              <a:avLst/>
              <a:gdLst/>
              <a:ahLst/>
              <a:cxnLst/>
              <a:rect l="l" t="t" r="r" b="b"/>
              <a:pathLst>
                <a:path w="3318" h="3189" extrusionOk="0">
                  <a:moveTo>
                    <a:pt x="2686" y="0"/>
                  </a:moveTo>
                  <a:cubicBezTo>
                    <a:pt x="2585" y="0"/>
                    <a:pt x="2483" y="45"/>
                    <a:pt x="2415" y="141"/>
                  </a:cubicBezTo>
                  <a:lnTo>
                    <a:pt x="1" y="3189"/>
                  </a:lnTo>
                  <a:lnTo>
                    <a:pt x="3318" y="913"/>
                  </a:lnTo>
                  <a:lnTo>
                    <a:pt x="3025" y="234"/>
                  </a:lnTo>
                  <a:cubicBezTo>
                    <a:pt x="2971" y="86"/>
                    <a:pt x="2828" y="0"/>
                    <a:pt x="26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712;p40"/>
          <p:cNvSpPr txBox="1">
            <a:spLocks/>
          </p:cNvSpPr>
          <p:nvPr/>
        </p:nvSpPr>
        <p:spPr>
          <a:xfrm>
            <a:off x="2408461" y="985187"/>
            <a:ext cx="3603911" cy="829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ctr" defTabSz="1219170">
              <a:buClr>
                <a:srgbClr val="3F34A7"/>
              </a:buClr>
            </a:pPr>
            <a:r>
              <a:rPr lang="en-US" altLang="zh-TW" sz="32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32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學年教材</a:t>
            </a:r>
            <a:endParaRPr lang="en-US" sz="3200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Google Shape;731;p40">
            <a:extLst>
              <a:ext uri="{FF2B5EF4-FFF2-40B4-BE49-F238E27FC236}">
                <a16:creationId xmlns:a16="http://schemas.microsoft.com/office/drawing/2014/main" id="{E8CBDB87-1866-44F1-BB3E-8843675F2CAC}"/>
              </a:ext>
            </a:extLst>
          </p:cNvPr>
          <p:cNvSpPr/>
          <p:nvPr/>
        </p:nvSpPr>
        <p:spPr>
          <a:xfrm>
            <a:off x="1679510" y="836712"/>
            <a:ext cx="1090329" cy="1016029"/>
          </a:xfrm>
          <a:custGeom>
            <a:avLst/>
            <a:gdLst/>
            <a:ahLst/>
            <a:cxnLst/>
            <a:rect l="l" t="t" r="r" b="b"/>
            <a:pathLst>
              <a:path w="22903" h="22901" extrusionOk="0">
                <a:moveTo>
                  <a:pt x="11452" y="4551"/>
                </a:moveTo>
                <a:cubicBezTo>
                  <a:pt x="15263" y="4551"/>
                  <a:pt x="18352" y="7640"/>
                  <a:pt x="18352" y="11451"/>
                </a:cubicBezTo>
                <a:cubicBezTo>
                  <a:pt x="18352" y="15262"/>
                  <a:pt x="15263" y="18350"/>
                  <a:pt x="11452" y="18350"/>
                </a:cubicBezTo>
                <a:lnTo>
                  <a:pt x="11452" y="18351"/>
                </a:lnTo>
                <a:cubicBezTo>
                  <a:pt x="7640" y="18351"/>
                  <a:pt x="4552" y="15262"/>
                  <a:pt x="4552" y="11451"/>
                </a:cubicBezTo>
                <a:cubicBezTo>
                  <a:pt x="4552" y="7640"/>
                  <a:pt x="7640" y="4551"/>
                  <a:pt x="11452" y="4551"/>
                </a:cubicBezTo>
                <a:close/>
                <a:moveTo>
                  <a:pt x="9850" y="0"/>
                </a:moveTo>
                <a:cubicBezTo>
                  <a:pt x="9464" y="0"/>
                  <a:pt x="9152" y="312"/>
                  <a:pt x="9152" y="698"/>
                </a:cubicBezTo>
                <a:lnTo>
                  <a:pt x="9152" y="2564"/>
                </a:lnTo>
                <a:cubicBezTo>
                  <a:pt x="8324" y="2777"/>
                  <a:pt x="7530" y="3105"/>
                  <a:pt x="6793" y="3539"/>
                </a:cubicBezTo>
                <a:lnTo>
                  <a:pt x="5474" y="2221"/>
                </a:lnTo>
                <a:cubicBezTo>
                  <a:pt x="5338" y="2085"/>
                  <a:pt x="5159" y="2017"/>
                  <a:pt x="4981" y="2017"/>
                </a:cubicBezTo>
                <a:cubicBezTo>
                  <a:pt x="4802" y="2017"/>
                  <a:pt x="4624" y="2085"/>
                  <a:pt x="4487" y="2221"/>
                </a:cubicBezTo>
                <a:lnTo>
                  <a:pt x="2222" y="4487"/>
                </a:lnTo>
                <a:cubicBezTo>
                  <a:pt x="1949" y="4759"/>
                  <a:pt x="1949" y="5201"/>
                  <a:pt x="2222" y="5473"/>
                </a:cubicBezTo>
                <a:lnTo>
                  <a:pt x="3541" y="6791"/>
                </a:lnTo>
                <a:cubicBezTo>
                  <a:pt x="3107" y="7528"/>
                  <a:pt x="2777" y="8322"/>
                  <a:pt x="2564" y="9150"/>
                </a:cubicBezTo>
                <a:lnTo>
                  <a:pt x="699" y="9150"/>
                </a:lnTo>
                <a:cubicBezTo>
                  <a:pt x="313" y="9150"/>
                  <a:pt x="1" y="9462"/>
                  <a:pt x="1" y="9848"/>
                </a:cubicBezTo>
                <a:lnTo>
                  <a:pt x="1" y="13053"/>
                </a:lnTo>
                <a:cubicBezTo>
                  <a:pt x="1" y="13438"/>
                  <a:pt x="313" y="13751"/>
                  <a:pt x="699" y="13751"/>
                </a:cubicBezTo>
                <a:lnTo>
                  <a:pt x="2564" y="13751"/>
                </a:lnTo>
                <a:cubicBezTo>
                  <a:pt x="2777" y="14579"/>
                  <a:pt x="3106" y="15373"/>
                  <a:pt x="3541" y="16109"/>
                </a:cubicBezTo>
                <a:lnTo>
                  <a:pt x="2222" y="17427"/>
                </a:lnTo>
                <a:cubicBezTo>
                  <a:pt x="1949" y="17701"/>
                  <a:pt x="1949" y="18142"/>
                  <a:pt x="2222" y="18415"/>
                </a:cubicBezTo>
                <a:lnTo>
                  <a:pt x="4487" y="20681"/>
                </a:lnTo>
                <a:cubicBezTo>
                  <a:pt x="4624" y="20817"/>
                  <a:pt x="4802" y="20885"/>
                  <a:pt x="4981" y="20885"/>
                </a:cubicBezTo>
                <a:cubicBezTo>
                  <a:pt x="5159" y="20885"/>
                  <a:pt x="5338" y="20817"/>
                  <a:pt x="5474" y="20681"/>
                </a:cubicBezTo>
                <a:lnTo>
                  <a:pt x="6793" y="19362"/>
                </a:lnTo>
                <a:cubicBezTo>
                  <a:pt x="7530" y="19796"/>
                  <a:pt x="8324" y="20124"/>
                  <a:pt x="9152" y="20339"/>
                </a:cubicBezTo>
                <a:lnTo>
                  <a:pt x="9152" y="22204"/>
                </a:lnTo>
                <a:cubicBezTo>
                  <a:pt x="9152" y="22588"/>
                  <a:pt x="9464" y="22901"/>
                  <a:pt x="9850" y="22901"/>
                </a:cubicBezTo>
                <a:lnTo>
                  <a:pt x="13055" y="22901"/>
                </a:lnTo>
                <a:cubicBezTo>
                  <a:pt x="13439" y="22901"/>
                  <a:pt x="13751" y="22588"/>
                  <a:pt x="13751" y="22204"/>
                </a:cubicBezTo>
                <a:lnTo>
                  <a:pt x="13751" y="20339"/>
                </a:lnTo>
                <a:cubicBezTo>
                  <a:pt x="14581" y="20124"/>
                  <a:pt x="15373" y="19796"/>
                  <a:pt x="16110" y="19362"/>
                </a:cubicBezTo>
                <a:lnTo>
                  <a:pt x="17429" y="20680"/>
                </a:lnTo>
                <a:cubicBezTo>
                  <a:pt x="17566" y="20816"/>
                  <a:pt x="17744" y="20884"/>
                  <a:pt x="17923" y="20884"/>
                </a:cubicBezTo>
                <a:cubicBezTo>
                  <a:pt x="18101" y="20884"/>
                  <a:pt x="18280" y="20816"/>
                  <a:pt x="18416" y="20680"/>
                </a:cubicBezTo>
                <a:lnTo>
                  <a:pt x="20682" y="18414"/>
                </a:lnTo>
                <a:cubicBezTo>
                  <a:pt x="20954" y="18142"/>
                  <a:pt x="20954" y="17700"/>
                  <a:pt x="20682" y="17427"/>
                </a:cubicBezTo>
                <a:lnTo>
                  <a:pt x="19364" y="16109"/>
                </a:lnTo>
                <a:cubicBezTo>
                  <a:pt x="19798" y="15373"/>
                  <a:pt x="20126" y="14579"/>
                  <a:pt x="20339" y="13751"/>
                </a:cubicBezTo>
                <a:lnTo>
                  <a:pt x="22205" y="13751"/>
                </a:lnTo>
                <a:cubicBezTo>
                  <a:pt x="22591" y="13751"/>
                  <a:pt x="22903" y="13438"/>
                  <a:pt x="22903" y="13053"/>
                </a:cubicBezTo>
                <a:lnTo>
                  <a:pt x="22903" y="9850"/>
                </a:lnTo>
                <a:cubicBezTo>
                  <a:pt x="22903" y="9465"/>
                  <a:pt x="22592" y="9152"/>
                  <a:pt x="22208" y="9152"/>
                </a:cubicBezTo>
                <a:cubicBezTo>
                  <a:pt x="22207" y="9152"/>
                  <a:pt x="22206" y="9152"/>
                  <a:pt x="22205" y="9152"/>
                </a:cubicBezTo>
                <a:lnTo>
                  <a:pt x="20339" y="9152"/>
                </a:lnTo>
                <a:cubicBezTo>
                  <a:pt x="20126" y="8322"/>
                  <a:pt x="19798" y="7530"/>
                  <a:pt x="19364" y="6793"/>
                </a:cubicBezTo>
                <a:lnTo>
                  <a:pt x="20682" y="5473"/>
                </a:lnTo>
                <a:cubicBezTo>
                  <a:pt x="20954" y="5201"/>
                  <a:pt x="20954" y="4759"/>
                  <a:pt x="20682" y="4487"/>
                </a:cubicBezTo>
                <a:lnTo>
                  <a:pt x="18416" y="2221"/>
                </a:lnTo>
                <a:cubicBezTo>
                  <a:pt x="18280" y="2085"/>
                  <a:pt x="18101" y="2017"/>
                  <a:pt x="17923" y="2017"/>
                </a:cubicBezTo>
                <a:cubicBezTo>
                  <a:pt x="17744" y="2017"/>
                  <a:pt x="17566" y="2085"/>
                  <a:pt x="17429" y="2221"/>
                </a:cubicBezTo>
                <a:lnTo>
                  <a:pt x="16110" y="3541"/>
                </a:lnTo>
                <a:cubicBezTo>
                  <a:pt x="15373" y="3105"/>
                  <a:pt x="14581" y="2777"/>
                  <a:pt x="13751" y="2564"/>
                </a:cubicBezTo>
                <a:lnTo>
                  <a:pt x="13751" y="698"/>
                </a:lnTo>
                <a:cubicBezTo>
                  <a:pt x="13751" y="312"/>
                  <a:pt x="13439" y="0"/>
                  <a:pt x="130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7920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100;p40"/>
          <p:cNvSpPr txBox="1"/>
          <p:nvPr/>
        </p:nvSpPr>
        <p:spPr>
          <a:xfrm>
            <a:off x="8406124" y="4411967"/>
            <a:ext cx="1515873" cy="535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成果核銷</a:t>
            </a:r>
            <a:endParaRPr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40" name="!!R4"/>
          <p:cNvSpPr/>
          <p:nvPr/>
        </p:nvSpPr>
        <p:spPr>
          <a:xfrm>
            <a:off x="7993339" y="2092943"/>
            <a:ext cx="2721557" cy="2150603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8662883" y="2732766"/>
            <a:ext cx="1596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800" b="1" kern="0" dirty="0">
                <a:solidFill>
                  <a:srgbClr val="FFFFFF"/>
                </a:solidFill>
                <a:latin typeface="GillSans ExtraBold" panose="020B0902020204020204" pitchFamily="34" charset="0"/>
                <a:ea typeface="微軟正黑體" panose="020B0604030504040204" pitchFamily="34" charset="-120"/>
                <a:cs typeface="Arial"/>
                <a:sym typeface="Arial"/>
              </a:rPr>
              <a:t>04</a:t>
            </a:r>
            <a:endParaRPr lang="zh-TW" altLang="en-US" sz="4800" b="1" kern="0" dirty="0">
              <a:solidFill>
                <a:srgbClr val="FFFFFF"/>
              </a:solidFill>
              <a:latin typeface="GillSans ExtraBold" panose="020B0902020204020204" pitchFamily="34" charset="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6" name="Google Shape;1100;p40"/>
          <p:cNvSpPr txBox="1"/>
          <p:nvPr/>
        </p:nvSpPr>
        <p:spPr>
          <a:xfrm>
            <a:off x="6137761" y="4383900"/>
            <a:ext cx="1559325" cy="42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教材寄送</a:t>
            </a:r>
          </a:p>
        </p:txBody>
      </p:sp>
      <p:sp>
        <p:nvSpPr>
          <p:cNvPr id="47" name="Google Shape;1100;p40"/>
          <p:cNvSpPr txBox="1"/>
          <p:nvPr/>
        </p:nvSpPr>
        <p:spPr>
          <a:xfrm>
            <a:off x="6226355" y="5486821"/>
            <a:ext cx="1382134" cy="894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各校入班授課</a:t>
            </a:r>
            <a:endParaRPr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48" name="Google Shape;1100;p40"/>
          <p:cNvSpPr txBox="1"/>
          <p:nvPr/>
        </p:nvSpPr>
        <p:spPr>
          <a:xfrm>
            <a:off x="6137761" y="4951414"/>
            <a:ext cx="1559325" cy="535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禮券寄送</a:t>
            </a:r>
            <a:endParaRPr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39" name="!!B3"/>
          <p:cNvSpPr/>
          <p:nvPr/>
        </p:nvSpPr>
        <p:spPr>
          <a:xfrm>
            <a:off x="5761002" y="2092944"/>
            <a:ext cx="2757129" cy="2150602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6429883" y="2732767"/>
            <a:ext cx="1596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800" b="1" kern="0" dirty="0">
                <a:solidFill>
                  <a:srgbClr val="FFFFFF"/>
                </a:solidFill>
                <a:latin typeface="GillSans ExtraBold" panose="020B0902020204020204" pitchFamily="34" charset="0"/>
                <a:ea typeface="微軟正黑體" panose="020B0604030504040204" pitchFamily="34" charset="-120"/>
                <a:cs typeface="Arial"/>
                <a:sym typeface="Arial"/>
              </a:rPr>
              <a:t>03</a:t>
            </a:r>
            <a:endParaRPr lang="zh-TW" altLang="en-US" sz="4800" b="1" kern="0" dirty="0">
              <a:solidFill>
                <a:srgbClr val="FFFFFF"/>
              </a:solidFill>
              <a:latin typeface="GillSans ExtraBold" panose="020B0902020204020204" pitchFamily="34" charset="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5" name="Google Shape;1100;p40"/>
          <p:cNvSpPr txBox="1"/>
          <p:nvPr/>
        </p:nvSpPr>
        <p:spPr>
          <a:xfrm>
            <a:off x="3736789" y="4411967"/>
            <a:ext cx="1904167" cy="1550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各校回傳</a:t>
            </a:r>
            <a:endParaRPr lang="en-US" altLang="zh-TW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  <a:p>
            <a:pPr marL="457189" indent="-457189" defTabSz="1219170">
              <a:buClr>
                <a:srgbClr val="000000"/>
              </a:buClr>
              <a:buFont typeface="Wingdings" panose="05000000000000000000" pitchFamily="2" charset="2"/>
              <a:buAutoNum type="circleNumWdWhitePlain"/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教材需求數量</a:t>
            </a:r>
            <a:endParaRPr lang="en-US" altLang="zh-TW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  <a:p>
            <a:pPr marL="457189" indent="-457189" defTabSz="1219170">
              <a:buClr>
                <a:srgbClr val="000000"/>
              </a:buClr>
              <a:buFont typeface="Wingdings" panose="05000000000000000000" pitchFamily="2" charset="2"/>
              <a:buAutoNum type="circleNumWdWhitePlain"/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排課表</a:t>
            </a:r>
            <a:endParaRPr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38" name="!!R2"/>
          <p:cNvSpPr/>
          <p:nvPr/>
        </p:nvSpPr>
        <p:spPr>
          <a:xfrm>
            <a:off x="3556857" y="2092941"/>
            <a:ext cx="2725608" cy="2150603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" name="文字方塊 64"/>
          <p:cNvSpPr txBox="1"/>
          <p:nvPr/>
        </p:nvSpPr>
        <p:spPr>
          <a:xfrm>
            <a:off x="4243966" y="2732765"/>
            <a:ext cx="15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800" b="1" kern="0" dirty="0">
                <a:solidFill>
                  <a:srgbClr val="FFFFFF"/>
                </a:solidFill>
                <a:latin typeface="GillSans ExtraBold" panose="020B0902020204020204" pitchFamily="34" charset="0"/>
                <a:ea typeface="微軟正黑體" panose="020B0604030504040204" pitchFamily="34" charset="-120"/>
                <a:cs typeface="Arial"/>
                <a:sym typeface="Arial"/>
              </a:rPr>
              <a:t>02</a:t>
            </a:r>
            <a:endParaRPr lang="zh-TW" altLang="en-US" sz="4800" b="1" kern="0" dirty="0">
              <a:solidFill>
                <a:srgbClr val="FFFFFF"/>
              </a:solidFill>
              <a:latin typeface="GillSans ExtraBold" panose="020B0902020204020204" pitchFamily="34" charset="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7" name="Google Shape;697;p39"/>
          <p:cNvSpPr txBox="1">
            <a:spLocks noGrp="1"/>
          </p:cNvSpPr>
          <p:nvPr>
            <p:ph type="title" idx="4294967295"/>
          </p:nvPr>
        </p:nvSpPr>
        <p:spPr>
          <a:xfrm>
            <a:off x="3931341" y="795360"/>
            <a:ext cx="5362169" cy="83485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800"/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勞權課辦理流程</a:t>
            </a:r>
          </a:p>
        </p:txBody>
      </p:sp>
      <p:grpSp>
        <p:nvGrpSpPr>
          <p:cNvPr id="287" name="Google Shape;2039;p53">
            <a:extLst>
              <a:ext uri="{FF2B5EF4-FFF2-40B4-BE49-F238E27FC236}">
                <a16:creationId xmlns:a16="http://schemas.microsoft.com/office/drawing/2014/main" id="{1D3A9149-5490-40BD-A35E-F48A28E7C80F}"/>
              </a:ext>
            </a:extLst>
          </p:cNvPr>
          <p:cNvGrpSpPr/>
          <p:nvPr/>
        </p:nvGrpSpPr>
        <p:grpSpPr>
          <a:xfrm flipH="1">
            <a:off x="9197726" y="4264149"/>
            <a:ext cx="2725609" cy="2568417"/>
            <a:chOff x="1021675" y="238100"/>
            <a:chExt cx="5559000" cy="5238400"/>
          </a:xfrm>
        </p:grpSpPr>
        <p:sp>
          <p:nvSpPr>
            <p:cNvPr id="288" name="Google Shape;2040;p53">
              <a:extLst>
                <a:ext uri="{FF2B5EF4-FFF2-40B4-BE49-F238E27FC236}">
                  <a16:creationId xmlns:a16="http://schemas.microsoft.com/office/drawing/2014/main" id="{8B9E8D16-7B14-454A-8D5F-CF70B5A2F1BF}"/>
                </a:ext>
              </a:extLst>
            </p:cNvPr>
            <p:cNvSpPr/>
            <p:nvPr/>
          </p:nvSpPr>
          <p:spPr>
            <a:xfrm>
              <a:off x="6029375" y="3564250"/>
              <a:ext cx="477225" cy="480625"/>
            </a:xfrm>
            <a:custGeom>
              <a:avLst/>
              <a:gdLst/>
              <a:ahLst/>
              <a:cxnLst/>
              <a:rect l="l" t="t" r="r" b="b"/>
              <a:pathLst>
                <a:path w="19089" h="19225" extrusionOk="0">
                  <a:moveTo>
                    <a:pt x="14327" y="1"/>
                  </a:moveTo>
                  <a:lnTo>
                    <a:pt x="0" y="8272"/>
                  </a:lnTo>
                  <a:lnTo>
                    <a:pt x="19089" y="19224"/>
                  </a:lnTo>
                  <a:lnTo>
                    <a:pt x="19089" y="2746"/>
                  </a:lnTo>
                  <a:lnTo>
                    <a:pt x="14327" y="1"/>
                  </a:lnTo>
                  <a:close/>
                </a:path>
              </a:pathLst>
            </a:custGeom>
            <a:solidFill>
              <a:srgbClr val="6F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041;p53">
              <a:extLst>
                <a:ext uri="{FF2B5EF4-FFF2-40B4-BE49-F238E27FC236}">
                  <a16:creationId xmlns:a16="http://schemas.microsoft.com/office/drawing/2014/main" id="{0F7BC150-73FC-471F-BE81-64B4ADA4F271}"/>
                </a:ext>
              </a:extLst>
            </p:cNvPr>
            <p:cNvSpPr/>
            <p:nvPr/>
          </p:nvSpPr>
          <p:spPr>
            <a:xfrm>
              <a:off x="1039125" y="3515050"/>
              <a:ext cx="3155475" cy="1961450"/>
            </a:xfrm>
            <a:custGeom>
              <a:avLst/>
              <a:gdLst/>
              <a:ahLst/>
              <a:cxnLst/>
              <a:rect l="l" t="t" r="r" b="b"/>
              <a:pathLst>
                <a:path w="126219" h="78458" extrusionOk="0">
                  <a:moveTo>
                    <a:pt x="0" y="0"/>
                  </a:moveTo>
                  <a:lnTo>
                    <a:pt x="0" y="4460"/>
                  </a:lnTo>
                  <a:cubicBezTo>
                    <a:pt x="0" y="5977"/>
                    <a:pt x="1136" y="7863"/>
                    <a:pt x="2537" y="8672"/>
                  </a:cubicBezTo>
                  <a:lnTo>
                    <a:pt x="116699" y="74580"/>
                  </a:lnTo>
                  <a:cubicBezTo>
                    <a:pt x="116699" y="74580"/>
                    <a:pt x="116734" y="74604"/>
                    <a:pt x="116792" y="74639"/>
                  </a:cubicBezTo>
                  <a:cubicBezTo>
                    <a:pt x="116862" y="74674"/>
                    <a:pt x="116957" y="74721"/>
                    <a:pt x="117074" y="74791"/>
                  </a:cubicBezTo>
                  <a:cubicBezTo>
                    <a:pt x="117167" y="74849"/>
                    <a:pt x="117261" y="74908"/>
                    <a:pt x="117390" y="74979"/>
                  </a:cubicBezTo>
                  <a:cubicBezTo>
                    <a:pt x="117508" y="75049"/>
                    <a:pt x="117636" y="75120"/>
                    <a:pt x="117788" y="75213"/>
                  </a:cubicBezTo>
                  <a:cubicBezTo>
                    <a:pt x="118080" y="75376"/>
                    <a:pt x="118421" y="75576"/>
                    <a:pt x="118796" y="75786"/>
                  </a:cubicBezTo>
                  <a:lnTo>
                    <a:pt x="119603" y="76254"/>
                  </a:lnTo>
                  <a:cubicBezTo>
                    <a:pt x="120177" y="76584"/>
                    <a:pt x="120797" y="76946"/>
                    <a:pt x="121453" y="77321"/>
                  </a:cubicBezTo>
                  <a:cubicBezTo>
                    <a:pt x="122759" y="78070"/>
                    <a:pt x="124451" y="78457"/>
                    <a:pt x="126147" y="78457"/>
                  </a:cubicBezTo>
                  <a:cubicBezTo>
                    <a:pt x="126171" y="78457"/>
                    <a:pt x="126195" y="78457"/>
                    <a:pt x="126219" y="78457"/>
                  </a:cubicBezTo>
                  <a:lnTo>
                    <a:pt x="126219" y="72882"/>
                  </a:lnTo>
                  <a:cubicBezTo>
                    <a:pt x="124380" y="72882"/>
                    <a:pt x="122554" y="72472"/>
                    <a:pt x="121149" y="71665"/>
                  </a:cubicBezTo>
                  <a:cubicBezTo>
                    <a:pt x="121149" y="71665"/>
                    <a:pt x="116699" y="69100"/>
                    <a:pt x="116699" y="69089"/>
                  </a:cubicBezTo>
                  <a:lnTo>
                    <a:pt x="2535" y="3178"/>
                  </a:lnTo>
                  <a:cubicBezTo>
                    <a:pt x="1742" y="2719"/>
                    <a:pt x="0" y="1694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2042;p53">
              <a:extLst>
                <a:ext uri="{FF2B5EF4-FFF2-40B4-BE49-F238E27FC236}">
                  <a16:creationId xmlns:a16="http://schemas.microsoft.com/office/drawing/2014/main" id="{EBD7E35C-D598-456E-8D9F-25644ADD8BA9}"/>
                </a:ext>
              </a:extLst>
            </p:cNvPr>
            <p:cNvSpPr/>
            <p:nvPr/>
          </p:nvSpPr>
          <p:spPr>
            <a:xfrm>
              <a:off x="1021675" y="2223625"/>
              <a:ext cx="5439800" cy="3113500"/>
            </a:xfrm>
            <a:custGeom>
              <a:avLst/>
              <a:gdLst/>
              <a:ahLst/>
              <a:cxnLst/>
              <a:rect l="l" t="t" r="r" b="b"/>
              <a:pathLst>
                <a:path w="217592" h="124540" extrusionOk="0">
                  <a:moveTo>
                    <a:pt x="89368" y="0"/>
                  </a:moveTo>
                  <a:cubicBezTo>
                    <a:pt x="87519" y="0"/>
                    <a:pt x="85667" y="410"/>
                    <a:pt x="84258" y="1230"/>
                  </a:cubicBezTo>
                  <a:lnTo>
                    <a:pt x="16663" y="40628"/>
                  </a:lnTo>
                  <a:lnTo>
                    <a:pt x="2787" y="48720"/>
                  </a:lnTo>
                  <a:cubicBezTo>
                    <a:pt x="0" y="50347"/>
                    <a:pt x="0" y="52983"/>
                    <a:pt x="2799" y="54599"/>
                  </a:cubicBezTo>
                  <a:lnTo>
                    <a:pt x="117408" y="120757"/>
                  </a:lnTo>
                  <a:lnTo>
                    <a:pt x="121845" y="123322"/>
                  </a:lnTo>
                  <a:cubicBezTo>
                    <a:pt x="123252" y="124129"/>
                    <a:pt x="125089" y="124539"/>
                    <a:pt x="126917" y="124539"/>
                  </a:cubicBezTo>
                  <a:cubicBezTo>
                    <a:pt x="126921" y="124539"/>
                    <a:pt x="126924" y="124539"/>
                    <a:pt x="126928" y="124539"/>
                  </a:cubicBezTo>
                  <a:cubicBezTo>
                    <a:pt x="128818" y="124539"/>
                    <a:pt x="130505" y="124134"/>
                    <a:pt x="131987" y="123310"/>
                  </a:cubicBezTo>
                  <a:lnTo>
                    <a:pt x="136426" y="120746"/>
                  </a:lnTo>
                  <a:lnTo>
                    <a:pt x="136437" y="120746"/>
                  </a:lnTo>
                  <a:lnTo>
                    <a:pt x="215578" y="75047"/>
                  </a:lnTo>
                  <a:cubicBezTo>
                    <a:pt x="215683" y="74976"/>
                    <a:pt x="215800" y="74895"/>
                    <a:pt x="215906" y="74813"/>
                  </a:cubicBezTo>
                  <a:cubicBezTo>
                    <a:pt x="216023" y="74731"/>
                    <a:pt x="216128" y="74626"/>
                    <a:pt x="216245" y="74520"/>
                  </a:cubicBezTo>
                  <a:lnTo>
                    <a:pt x="216444" y="74321"/>
                  </a:lnTo>
                  <a:cubicBezTo>
                    <a:pt x="216536" y="74216"/>
                    <a:pt x="216623" y="74107"/>
                    <a:pt x="216702" y="73993"/>
                  </a:cubicBezTo>
                  <a:cubicBezTo>
                    <a:pt x="216819" y="73853"/>
                    <a:pt x="216912" y="73701"/>
                    <a:pt x="217006" y="73536"/>
                  </a:cubicBezTo>
                  <a:cubicBezTo>
                    <a:pt x="217098" y="73378"/>
                    <a:pt x="217180" y="73213"/>
                    <a:pt x="217253" y="73044"/>
                  </a:cubicBezTo>
                  <a:cubicBezTo>
                    <a:pt x="217330" y="72882"/>
                    <a:pt x="217392" y="72715"/>
                    <a:pt x="217439" y="72541"/>
                  </a:cubicBezTo>
                  <a:cubicBezTo>
                    <a:pt x="217484" y="72395"/>
                    <a:pt x="217518" y="72246"/>
                    <a:pt x="217544" y="72096"/>
                  </a:cubicBezTo>
                  <a:cubicBezTo>
                    <a:pt x="217561" y="72060"/>
                    <a:pt x="217564" y="72018"/>
                    <a:pt x="217556" y="71979"/>
                  </a:cubicBezTo>
                  <a:cubicBezTo>
                    <a:pt x="217580" y="71920"/>
                    <a:pt x="217580" y="71862"/>
                    <a:pt x="217591" y="71803"/>
                  </a:cubicBezTo>
                  <a:lnTo>
                    <a:pt x="217580" y="71792"/>
                  </a:lnTo>
                  <a:lnTo>
                    <a:pt x="205073" y="64636"/>
                  </a:lnTo>
                  <a:lnTo>
                    <a:pt x="200306" y="61897"/>
                  </a:lnTo>
                  <a:lnTo>
                    <a:pt x="94400" y="1195"/>
                  </a:lnTo>
                  <a:cubicBezTo>
                    <a:pt x="93010" y="399"/>
                    <a:pt x="91190" y="0"/>
                    <a:pt x="89368" y="0"/>
                  </a:cubicBezTo>
                  <a:close/>
                </a:path>
              </a:pathLst>
            </a:custGeom>
            <a:solidFill>
              <a:srgbClr val="922D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2043;p53">
              <a:extLst>
                <a:ext uri="{FF2B5EF4-FFF2-40B4-BE49-F238E27FC236}">
                  <a16:creationId xmlns:a16="http://schemas.microsoft.com/office/drawing/2014/main" id="{C413F819-4B87-4B91-A5A5-7C0CA47B27DD}"/>
                </a:ext>
              </a:extLst>
            </p:cNvPr>
            <p:cNvSpPr/>
            <p:nvPr/>
          </p:nvSpPr>
          <p:spPr>
            <a:xfrm>
              <a:off x="1120775" y="3119275"/>
              <a:ext cx="5266925" cy="2147700"/>
            </a:xfrm>
            <a:custGeom>
              <a:avLst/>
              <a:gdLst/>
              <a:ahLst/>
              <a:cxnLst/>
              <a:rect l="l" t="t" r="r" b="b"/>
              <a:pathLst>
                <a:path w="210677" h="85908" extrusionOk="0">
                  <a:moveTo>
                    <a:pt x="0" y="1"/>
                  </a:moveTo>
                  <a:lnTo>
                    <a:pt x="0" y="14140"/>
                  </a:lnTo>
                  <a:cubicBezTo>
                    <a:pt x="0" y="15186"/>
                    <a:pt x="557" y="16153"/>
                    <a:pt x="1464" y="16676"/>
                  </a:cubicBezTo>
                  <a:lnTo>
                    <a:pt x="120025" y="85123"/>
                  </a:lnTo>
                  <a:cubicBezTo>
                    <a:pt x="120931" y="85646"/>
                    <a:pt x="121942" y="85907"/>
                    <a:pt x="122953" y="85907"/>
                  </a:cubicBezTo>
                  <a:cubicBezTo>
                    <a:pt x="123964" y="85907"/>
                    <a:pt x="124974" y="85646"/>
                    <a:pt x="125880" y="85123"/>
                  </a:cubicBezTo>
                  <a:lnTo>
                    <a:pt x="210663" y="36173"/>
                  </a:lnTo>
                  <a:lnTo>
                    <a:pt x="210676" y="20547"/>
                  </a:lnTo>
                  <a:lnTo>
                    <a:pt x="122953" y="711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2044;p53">
              <a:extLst>
                <a:ext uri="{FF2B5EF4-FFF2-40B4-BE49-F238E27FC236}">
                  <a16:creationId xmlns:a16="http://schemas.microsoft.com/office/drawing/2014/main" id="{C3047266-9EA7-45FB-863E-E70E886A38D7}"/>
                </a:ext>
              </a:extLst>
            </p:cNvPr>
            <p:cNvSpPr/>
            <p:nvPr/>
          </p:nvSpPr>
          <p:spPr>
            <a:xfrm>
              <a:off x="1120725" y="3119275"/>
              <a:ext cx="3073875" cy="2147700"/>
            </a:xfrm>
            <a:custGeom>
              <a:avLst/>
              <a:gdLst/>
              <a:ahLst/>
              <a:cxnLst/>
              <a:rect l="l" t="t" r="r" b="b"/>
              <a:pathLst>
                <a:path w="122955" h="85908" extrusionOk="0">
                  <a:moveTo>
                    <a:pt x="2" y="1"/>
                  </a:moveTo>
                  <a:lnTo>
                    <a:pt x="2" y="14140"/>
                  </a:lnTo>
                  <a:cubicBezTo>
                    <a:pt x="1" y="15186"/>
                    <a:pt x="559" y="16153"/>
                    <a:pt x="1466" y="16676"/>
                  </a:cubicBezTo>
                  <a:lnTo>
                    <a:pt x="120027" y="85123"/>
                  </a:lnTo>
                  <a:cubicBezTo>
                    <a:pt x="120917" y="85637"/>
                    <a:pt x="121926" y="85908"/>
                    <a:pt x="122955" y="85908"/>
                  </a:cubicBezTo>
                  <a:lnTo>
                    <a:pt x="122955" y="71186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045;p53">
              <a:extLst>
                <a:ext uri="{FF2B5EF4-FFF2-40B4-BE49-F238E27FC236}">
                  <a16:creationId xmlns:a16="http://schemas.microsoft.com/office/drawing/2014/main" id="{2794690F-4A97-4645-86C2-A5292B2125F5}"/>
                </a:ext>
              </a:extLst>
            </p:cNvPr>
            <p:cNvSpPr/>
            <p:nvPr/>
          </p:nvSpPr>
          <p:spPr>
            <a:xfrm>
              <a:off x="6357875" y="3655225"/>
              <a:ext cx="59625" cy="418350"/>
            </a:xfrm>
            <a:custGeom>
              <a:avLst/>
              <a:gdLst/>
              <a:ahLst/>
              <a:cxnLst/>
              <a:rect l="l" t="t" r="r" b="b"/>
              <a:pathLst>
                <a:path w="2385" h="16734" extrusionOk="0">
                  <a:moveTo>
                    <a:pt x="1629" y="0"/>
                  </a:moveTo>
                  <a:cubicBezTo>
                    <a:pt x="1494" y="0"/>
                    <a:pt x="1347" y="42"/>
                    <a:pt x="1194" y="131"/>
                  </a:cubicBezTo>
                  <a:cubicBezTo>
                    <a:pt x="535" y="511"/>
                    <a:pt x="0" y="1604"/>
                    <a:pt x="0" y="2576"/>
                  </a:cubicBezTo>
                  <a:lnTo>
                    <a:pt x="0" y="15533"/>
                  </a:lnTo>
                  <a:cubicBezTo>
                    <a:pt x="0" y="16278"/>
                    <a:pt x="314" y="16734"/>
                    <a:pt x="756" y="16734"/>
                  </a:cubicBezTo>
                  <a:cubicBezTo>
                    <a:pt x="889" y="16734"/>
                    <a:pt x="1034" y="16692"/>
                    <a:pt x="1186" y="16604"/>
                  </a:cubicBezTo>
                  <a:cubicBezTo>
                    <a:pt x="1841" y="16226"/>
                    <a:pt x="2373" y="15133"/>
                    <a:pt x="2373" y="14164"/>
                  </a:cubicBezTo>
                  <a:lnTo>
                    <a:pt x="2384" y="1199"/>
                  </a:lnTo>
                  <a:cubicBezTo>
                    <a:pt x="2385" y="456"/>
                    <a:pt x="2072" y="0"/>
                    <a:pt x="1629" y="0"/>
                  </a:cubicBezTo>
                  <a:close/>
                </a:path>
              </a:pathLst>
            </a:custGeom>
            <a:solidFill>
              <a:srgbClr val="FFDB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046;p53">
              <a:extLst>
                <a:ext uri="{FF2B5EF4-FFF2-40B4-BE49-F238E27FC236}">
                  <a16:creationId xmlns:a16="http://schemas.microsoft.com/office/drawing/2014/main" id="{33335C08-0D78-49B4-AC33-C587E351A7BE}"/>
                </a:ext>
              </a:extLst>
            </p:cNvPr>
            <p:cNvSpPr/>
            <p:nvPr/>
          </p:nvSpPr>
          <p:spPr>
            <a:xfrm>
              <a:off x="1039125" y="2965775"/>
              <a:ext cx="3155450" cy="1961500"/>
            </a:xfrm>
            <a:custGeom>
              <a:avLst/>
              <a:gdLst/>
              <a:ahLst/>
              <a:cxnLst/>
              <a:rect l="l" t="t" r="r" b="b"/>
              <a:pathLst>
                <a:path w="126218" h="78460" extrusionOk="0">
                  <a:moveTo>
                    <a:pt x="2" y="1"/>
                  </a:moveTo>
                  <a:cubicBezTo>
                    <a:pt x="2" y="1"/>
                    <a:pt x="0" y="3753"/>
                    <a:pt x="0" y="4463"/>
                  </a:cubicBezTo>
                  <a:cubicBezTo>
                    <a:pt x="0" y="5979"/>
                    <a:pt x="1135" y="7864"/>
                    <a:pt x="2535" y="8673"/>
                  </a:cubicBezTo>
                  <a:lnTo>
                    <a:pt x="54915" y="38903"/>
                  </a:lnTo>
                  <a:cubicBezTo>
                    <a:pt x="54915" y="38903"/>
                    <a:pt x="116697" y="74584"/>
                    <a:pt x="116721" y="74595"/>
                  </a:cubicBezTo>
                  <a:lnTo>
                    <a:pt x="116909" y="74701"/>
                  </a:lnTo>
                  <a:cubicBezTo>
                    <a:pt x="117237" y="74899"/>
                    <a:pt x="117903" y="75287"/>
                    <a:pt x="118794" y="75790"/>
                  </a:cubicBezTo>
                  <a:lnTo>
                    <a:pt x="119601" y="76258"/>
                  </a:lnTo>
                  <a:cubicBezTo>
                    <a:pt x="120176" y="76586"/>
                    <a:pt x="120796" y="76950"/>
                    <a:pt x="121451" y="77325"/>
                  </a:cubicBezTo>
                  <a:cubicBezTo>
                    <a:pt x="122755" y="78072"/>
                    <a:pt x="124443" y="78460"/>
                    <a:pt x="126136" y="78460"/>
                  </a:cubicBezTo>
                  <a:cubicBezTo>
                    <a:pt x="126163" y="78460"/>
                    <a:pt x="126190" y="78460"/>
                    <a:pt x="126217" y="78459"/>
                  </a:cubicBezTo>
                  <a:lnTo>
                    <a:pt x="126217" y="72862"/>
                  </a:lnTo>
                  <a:cubicBezTo>
                    <a:pt x="124380" y="72862"/>
                    <a:pt x="122552" y="72463"/>
                    <a:pt x="121136" y="71644"/>
                  </a:cubicBezTo>
                  <a:cubicBezTo>
                    <a:pt x="121136" y="71644"/>
                    <a:pt x="116708" y="69091"/>
                    <a:pt x="116697" y="69091"/>
                  </a:cubicBezTo>
                  <a:lnTo>
                    <a:pt x="59681" y="36163"/>
                  </a:lnTo>
                  <a:lnTo>
                    <a:pt x="2535" y="3182"/>
                  </a:lnTo>
                  <a:cubicBezTo>
                    <a:pt x="1791" y="2751"/>
                    <a:pt x="2" y="1754"/>
                    <a:pt x="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047;p53">
              <a:extLst>
                <a:ext uri="{FF2B5EF4-FFF2-40B4-BE49-F238E27FC236}">
                  <a16:creationId xmlns:a16="http://schemas.microsoft.com/office/drawing/2014/main" id="{5D27CFCC-056B-4805-BEC6-C8E3894B6D07}"/>
                </a:ext>
              </a:extLst>
            </p:cNvPr>
            <p:cNvSpPr/>
            <p:nvPr/>
          </p:nvSpPr>
          <p:spPr>
            <a:xfrm>
              <a:off x="1021675" y="1674025"/>
              <a:ext cx="5523500" cy="3113350"/>
            </a:xfrm>
            <a:custGeom>
              <a:avLst/>
              <a:gdLst/>
              <a:ahLst/>
              <a:cxnLst/>
              <a:rect l="l" t="t" r="r" b="b"/>
              <a:pathLst>
                <a:path w="220940" h="124534" extrusionOk="0">
                  <a:moveTo>
                    <a:pt x="220779" y="73670"/>
                  </a:moveTo>
                  <a:lnTo>
                    <a:pt x="220940" y="73762"/>
                  </a:lnTo>
                  <a:cubicBezTo>
                    <a:pt x="220890" y="73726"/>
                    <a:pt x="220836" y="73695"/>
                    <a:pt x="220779" y="73670"/>
                  </a:cubicBezTo>
                  <a:close/>
                  <a:moveTo>
                    <a:pt x="89377" y="0"/>
                  </a:moveTo>
                  <a:cubicBezTo>
                    <a:pt x="87525" y="0"/>
                    <a:pt x="85670" y="413"/>
                    <a:pt x="84258" y="1234"/>
                  </a:cubicBezTo>
                  <a:lnTo>
                    <a:pt x="2787" y="48726"/>
                  </a:lnTo>
                  <a:cubicBezTo>
                    <a:pt x="0" y="50353"/>
                    <a:pt x="0" y="52975"/>
                    <a:pt x="2799" y="54603"/>
                  </a:cubicBezTo>
                  <a:lnTo>
                    <a:pt x="16663" y="62612"/>
                  </a:lnTo>
                  <a:lnTo>
                    <a:pt x="117408" y="120761"/>
                  </a:lnTo>
                  <a:lnTo>
                    <a:pt x="121845" y="123326"/>
                  </a:lnTo>
                  <a:cubicBezTo>
                    <a:pt x="123252" y="124133"/>
                    <a:pt x="125089" y="124532"/>
                    <a:pt x="126917" y="124532"/>
                  </a:cubicBezTo>
                  <a:cubicBezTo>
                    <a:pt x="126965" y="124533"/>
                    <a:pt x="127012" y="124533"/>
                    <a:pt x="127060" y="124533"/>
                  </a:cubicBezTo>
                  <a:cubicBezTo>
                    <a:pt x="128937" y="124533"/>
                    <a:pt x="130556" y="124078"/>
                    <a:pt x="131998" y="123314"/>
                  </a:cubicBezTo>
                  <a:lnTo>
                    <a:pt x="136426" y="120761"/>
                  </a:lnTo>
                  <a:lnTo>
                    <a:pt x="136437" y="120761"/>
                  </a:lnTo>
                  <a:lnTo>
                    <a:pt x="200308" y="83881"/>
                  </a:lnTo>
                  <a:lnTo>
                    <a:pt x="214324" y="75789"/>
                  </a:lnTo>
                  <a:lnTo>
                    <a:pt x="217287" y="74080"/>
                  </a:lnTo>
                  <a:cubicBezTo>
                    <a:pt x="217697" y="73857"/>
                    <a:pt x="218083" y="73681"/>
                    <a:pt x="218458" y="73564"/>
                  </a:cubicBezTo>
                  <a:cubicBezTo>
                    <a:pt x="218658" y="73505"/>
                    <a:pt x="218832" y="73458"/>
                    <a:pt x="219020" y="73436"/>
                  </a:cubicBezTo>
                  <a:cubicBezTo>
                    <a:pt x="219194" y="73404"/>
                    <a:pt x="219369" y="73388"/>
                    <a:pt x="219546" y="73388"/>
                  </a:cubicBezTo>
                  <a:cubicBezTo>
                    <a:pt x="219554" y="73388"/>
                    <a:pt x="219562" y="73388"/>
                    <a:pt x="219571" y="73388"/>
                  </a:cubicBezTo>
                  <a:cubicBezTo>
                    <a:pt x="219688" y="73390"/>
                    <a:pt x="219805" y="73398"/>
                    <a:pt x="219922" y="73412"/>
                  </a:cubicBezTo>
                  <a:cubicBezTo>
                    <a:pt x="220033" y="73421"/>
                    <a:pt x="220144" y="73445"/>
                    <a:pt x="220250" y="73482"/>
                  </a:cubicBezTo>
                  <a:cubicBezTo>
                    <a:pt x="220327" y="73493"/>
                    <a:pt x="220403" y="73516"/>
                    <a:pt x="220473" y="73551"/>
                  </a:cubicBezTo>
                  <a:cubicBezTo>
                    <a:pt x="220547" y="73564"/>
                    <a:pt x="220620" y="73591"/>
                    <a:pt x="220683" y="73633"/>
                  </a:cubicBezTo>
                  <a:cubicBezTo>
                    <a:pt x="220716" y="73644"/>
                    <a:pt x="220748" y="73656"/>
                    <a:pt x="220779" y="73670"/>
                  </a:cubicBezTo>
                  <a:lnTo>
                    <a:pt x="220779" y="73670"/>
                  </a:lnTo>
                  <a:lnTo>
                    <a:pt x="94400" y="1199"/>
                  </a:lnTo>
                  <a:cubicBezTo>
                    <a:pt x="93012" y="399"/>
                    <a:pt x="91197" y="0"/>
                    <a:pt x="89377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048;p53">
              <a:extLst>
                <a:ext uri="{FF2B5EF4-FFF2-40B4-BE49-F238E27FC236}">
                  <a16:creationId xmlns:a16="http://schemas.microsoft.com/office/drawing/2014/main" id="{EE9B0689-0FC3-4817-8CE1-A61103676F15}"/>
                </a:ext>
              </a:extLst>
            </p:cNvPr>
            <p:cNvSpPr/>
            <p:nvPr/>
          </p:nvSpPr>
          <p:spPr>
            <a:xfrm>
              <a:off x="4194575" y="3508725"/>
              <a:ext cx="2386100" cy="1967775"/>
            </a:xfrm>
            <a:custGeom>
              <a:avLst/>
              <a:gdLst/>
              <a:ahLst/>
              <a:cxnLst/>
              <a:rect l="l" t="t" r="r" b="b"/>
              <a:pathLst>
                <a:path w="95444" h="78711" extrusionOk="0">
                  <a:moveTo>
                    <a:pt x="92630" y="0"/>
                  </a:moveTo>
                  <a:cubicBezTo>
                    <a:pt x="92453" y="0"/>
                    <a:pt x="92278" y="16"/>
                    <a:pt x="92104" y="46"/>
                  </a:cubicBezTo>
                  <a:cubicBezTo>
                    <a:pt x="91917" y="70"/>
                    <a:pt x="91742" y="117"/>
                    <a:pt x="91542" y="176"/>
                  </a:cubicBezTo>
                  <a:cubicBezTo>
                    <a:pt x="91167" y="293"/>
                    <a:pt x="90781" y="469"/>
                    <a:pt x="90371" y="690"/>
                  </a:cubicBezTo>
                  <a:lnTo>
                    <a:pt x="87408" y="2401"/>
                  </a:lnTo>
                  <a:lnTo>
                    <a:pt x="73390" y="10493"/>
                  </a:lnTo>
                  <a:lnTo>
                    <a:pt x="9521" y="47373"/>
                  </a:lnTo>
                  <a:lnTo>
                    <a:pt x="9510" y="47373"/>
                  </a:lnTo>
                  <a:lnTo>
                    <a:pt x="5082" y="49926"/>
                  </a:lnTo>
                  <a:lnTo>
                    <a:pt x="5071" y="49938"/>
                  </a:lnTo>
                  <a:cubicBezTo>
                    <a:pt x="3667" y="50745"/>
                    <a:pt x="1840" y="51144"/>
                    <a:pt x="1" y="51144"/>
                  </a:cubicBezTo>
                  <a:lnTo>
                    <a:pt x="1" y="56743"/>
                  </a:lnTo>
                  <a:cubicBezTo>
                    <a:pt x="25" y="56743"/>
                    <a:pt x="49" y="56743"/>
                    <a:pt x="73" y="56743"/>
                  </a:cubicBezTo>
                  <a:cubicBezTo>
                    <a:pt x="1769" y="56743"/>
                    <a:pt x="3461" y="56356"/>
                    <a:pt x="4767" y="55607"/>
                  </a:cubicBezTo>
                  <a:cubicBezTo>
                    <a:pt x="5422" y="55232"/>
                    <a:pt x="6043" y="54869"/>
                    <a:pt x="6617" y="54540"/>
                  </a:cubicBezTo>
                  <a:lnTo>
                    <a:pt x="7426" y="54072"/>
                  </a:lnTo>
                  <a:cubicBezTo>
                    <a:pt x="8315" y="53569"/>
                    <a:pt x="8983" y="53182"/>
                    <a:pt x="9310" y="52983"/>
                  </a:cubicBezTo>
                  <a:lnTo>
                    <a:pt x="9497" y="52879"/>
                  </a:lnTo>
                  <a:cubicBezTo>
                    <a:pt x="9503" y="52871"/>
                    <a:pt x="9511" y="52868"/>
                    <a:pt x="9521" y="52866"/>
                  </a:cubicBezTo>
                  <a:lnTo>
                    <a:pt x="78158" y="13234"/>
                  </a:lnTo>
                  <a:lnTo>
                    <a:pt x="88662" y="7167"/>
                  </a:lnTo>
                  <a:cubicBezTo>
                    <a:pt x="88985" y="6980"/>
                    <a:pt x="89290" y="6892"/>
                    <a:pt x="89562" y="6892"/>
                  </a:cubicBezTo>
                  <a:cubicBezTo>
                    <a:pt x="90227" y="6892"/>
                    <a:pt x="90688" y="7423"/>
                    <a:pt x="90688" y="8338"/>
                  </a:cubicBezTo>
                  <a:lnTo>
                    <a:pt x="90688" y="20130"/>
                  </a:lnTo>
                  <a:cubicBezTo>
                    <a:pt x="90691" y="20216"/>
                    <a:pt x="90683" y="20303"/>
                    <a:pt x="90664" y="20387"/>
                  </a:cubicBezTo>
                  <a:cubicBezTo>
                    <a:pt x="90677" y="20447"/>
                    <a:pt x="90664" y="20504"/>
                    <a:pt x="90640" y="20575"/>
                  </a:cubicBezTo>
                  <a:cubicBezTo>
                    <a:pt x="90650" y="20613"/>
                    <a:pt x="90645" y="20654"/>
                    <a:pt x="90629" y="20692"/>
                  </a:cubicBezTo>
                  <a:cubicBezTo>
                    <a:pt x="90604" y="20842"/>
                    <a:pt x="90569" y="20991"/>
                    <a:pt x="90523" y="21137"/>
                  </a:cubicBezTo>
                  <a:cubicBezTo>
                    <a:pt x="90477" y="21309"/>
                    <a:pt x="90414" y="21478"/>
                    <a:pt x="90337" y="21640"/>
                  </a:cubicBezTo>
                  <a:cubicBezTo>
                    <a:pt x="90264" y="21808"/>
                    <a:pt x="90182" y="21972"/>
                    <a:pt x="90091" y="22132"/>
                  </a:cubicBezTo>
                  <a:cubicBezTo>
                    <a:pt x="89996" y="22297"/>
                    <a:pt x="89903" y="22449"/>
                    <a:pt x="89786" y="22589"/>
                  </a:cubicBezTo>
                  <a:cubicBezTo>
                    <a:pt x="89707" y="22703"/>
                    <a:pt x="89621" y="22812"/>
                    <a:pt x="89530" y="22917"/>
                  </a:cubicBezTo>
                  <a:lnTo>
                    <a:pt x="89330" y="23116"/>
                  </a:lnTo>
                  <a:cubicBezTo>
                    <a:pt x="89227" y="23225"/>
                    <a:pt x="89113" y="23324"/>
                    <a:pt x="88990" y="23409"/>
                  </a:cubicBezTo>
                  <a:cubicBezTo>
                    <a:pt x="88886" y="23490"/>
                    <a:pt x="88768" y="23572"/>
                    <a:pt x="88662" y="23643"/>
                  </a:cubicBezTo>
                  <a:lnTo>
                    <a:pt x="9522" y="69341"/>
                  </a:lnTo>
                  <a:lnTo>
                    <a:pt x="9522" y="69353"/>
                  </a:lnTo>
                  <a:lnTo>
                    <a:pt x="5071" y="71917"/>
                  </a:lnTo>
                  <a:cubicBezTo>
                    <a:pt x="3667" y="72725"/>
                    <a:pt x="1840" y="73135"/>
                    <a:pt x="1" y="73135"/>
                  </a:cubicBezTo>
                  <a:lnTo>
                    <a:pt x="1" y="78710"/>
                  </a:lnTo>
                  <a:cubicBezTo>
                    <a:pt x="25" y="78710"/>
                    <a:pt x="49" y="78710"/>
                    <a:pt x="73" y="78710"/>
                  </a:cubicBezTo>
                  <a:cubicBezTo>
                    <a:pt x="1769" y="78710"/>
                    <a:pt x="3461" y="78323"/>
                    <a:pt x="4767" y="77574"/>
                  </a:cubicBezTo>
                  <a:cubicBezTo>
                    <a:pt x="5422" y="77199"/>
                    <a:pt x="6043" y="76837"/>
                    <a:pt x="6617" y="76507"/>
                  </a:cubicBezTo>
                  <a:lnTo>
                    <a:pt x="7426" y="76039"/>
                  </a:lnTo>
                  <a:cubicBezTo>
                    <a:pt x="7799" y="75829"/>
                    <a:pt x="8139" y="75629"/>
                    <a:pt x="8432" y="75466"/>
                  </a:cubicBezTo>
                  <a:cubicBezTo>
                    <a:pt x="8584" y="75373"/>
                    <a:pt x="8714" y="75302"/>
                    <a:pt x="8831" y="75232"/>
                  </a:cubicBezTo>
                  <a:cubicBezTo>
                    <a:pt x="8959" y="75161"/>
                    <a:pt x="9052" y="75102"/>
                    <a:pt x="9147" y="75044"/>
                  </a:cubicBezTo>
                  <a:cubicBezTo>
                    <a:pt x="9263" y="74974"/>
                    <a:pt x="9358" y="74927"/>
                    <a:pt x="9427" y="74892"/>
                  </a:cubicBezTo>
                  <a:cubicBezTo>
                    <a:pt x="9487" y="74857"/>
                    <a:pt x="9521" y="74833"/>
                    <a:pt x="9521" y="74833"/>
                  </a:cubicBezTo>
                  <a:lnTo>
                    <a:pt x="90371" y="28152"/>
                  </a:lnTo>
                  <a:cubicBezTo>
                    <a:pt x="93171" y="26534"/>
                    <a:pt x="95443" y="22600"/>
                    <a:pt x="95443" y="19369"/>
                  </a:cubicBezTo>
                  <a:lnTo>
                    <a:pt x="95443" y="3619"/>
                  </a:lnTo>
                  <a:cubicBezTo>
                    <a:pt x="95443" y="2049"/>
                    <a:pt x="94903" y="937"/>
                    <a:pt x="94038" y="375"/>
                  </a:cubicBezTo>
                  <a:lnTo>
                    <a:pt x="94027" y="375"/>
                  </a:lnTo>
                  <a:lnTo>
                    <a:pt x="93862" y="282"/>
                  </a:lnTo>
                  <a:cubicBezTo>
                    <a:pt x="93827" y="269"/>
                    <a:pt x="93804" y="258"/>
                    <a:pt x="93769" y="245"/>
                  </a:cubicBezTo>
                  <a:cubicBezTo>
                    <a:pt x="93699" y="211"/>
                    <a:pt x="93628" y="176"/>
                    <a:pt x="93558" y="165"/>
                  </a:cubicBezTo>
                  <a:cubicBezTo>
                    <a:pt x="93489" y="128"/>
                    <a:pt x="93413" y="105"/>
                    <a:pt x="93335" y="94"/>
                  </a:cubicBezTo>
                  <a:cubicBezTo>
                    <a:pt x="93229" y="57"/>
                    <a:pt x="93119" y="33"/>
                    <a:pt x="93006" y="24"/>
                  </a:cubicBezTo>
                  <a:cubicBezTo>
                    <a:pt x="92889" y="10"/>
                    <a:pt x="92772" y="2"/>
                    <a:pt x="92655" y="0"/>
                  </a:cubicBezTo>
                  <a:cubicBezTo>
                    <a:pt x="92646" y="0"/>
                    <a:pt x="92638" y="0"/>
                    <a:pt x="926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2049;p53">
              <a:extLst>
                <a:ext uri="{FF2B5EF4-FFF2-40B4-BE49-F238E27FC236}">
                  <a16:creationId xmlns:a16="http://schemas.microsoft.com/office/drawing/2014/main" id="{7E5F7E4B-D155-49B6-ACE4-6D413176DBAC}"/>
                </a:ext>
              </a:extLst>
            </p:cNvPr>
            <p:cNvSpPr/>
            <p:nvPr/>
          </p:nvSpPr>
          <p:spPr>
            <a:xfrm>
              <a:off x="3297500" y="2949000"/>
              <a:ext cx="1085425" cy="626325"/>
            </a:xfrm>
            <a:custGeom>
              <a:avLst/>
              <a:gdLst/>
              <a:ahLst/>
              <a:cxnLst/>
              <a:rect l="l" t="t" r="r" b="b"/>
              <a:pathLst>
                <a:path w="43417" h="25053" extrusionOk="0">
                  <a:moveTo>
                    <a:pt x="21708" y="1"/>
                  </a:moveTo>
                  <a:cubicBezTo>
                    <a:pt x="15950" y="1"/>
                    <a:pt x="10429" y="1321"/>
                    <a:pt x="6357" y="3669"/>
                  </a:cubicBezTo>
                  <a:cubicBezTo>
                    <a:pt x="2287" y="6019"/>
                    <a:pt x="1" y="9204"/>
                    <a:pt x="1" y="12527"/>
                  </a:cubicBezTo>
                  <a:cubicBezTo>
                    <a:pt x="1" y="15849"/>
                    <a:pt x="2287" y="19036"/>
                    <a:pt x="6357" y="21384"/>
                  </a:cubicBezTo>
                  <a:cubicBezTo>
                    <a:pt x="10429" y="23734"/>
                    <a:pt x="15950" y="25052"/>
                    <a:pt x="21708" y="25052"/>
                  </a:cubicBezTo>
                  <a:cubicBezTo>
                    <a:pt x="27465" y="25052"/>
                    <a:pt x="32986" y="23734"/>
                    <a:pt x="37058" y="21384"/>
                  </a:cubicBezTo>
                  <a:cubicBezTo>
                    <a:pt x="41128" y="19036"/>
                    <a:pt x="43416" y="15849"/>
                    <a:pt x="43416" y="12527"/>
                  </a:cubicBezTo>
                  <a:cubicBezTo>
                    <a:pt x="43416" y="9204"/>
                    <a:pt x="41128" y="6019"/>
                    <a:pt x="37058" y="3669"/>
                  </a:cubicBezTo>
                  <a:cubicBezTo>
                    <a:pt x="32986" y="1321"/>
                    <a:pt x="27465" y="1"/>
                    <a:pt x="21708" y="1"/>
                  </a:cubicBezTo>
                  <a:close/>
                </a:path>
              </a:pathLst>
            </a:custGeom>
            <a:solidFill>
              <a:srgbClr val="90C4FE">
                <a:alpha val="413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2050;p53">
              <a:extLst>
                <a:ext uri="{FF2B5EF4-FFF2-40B4-BE49-F238E27FC236}">
                  <a16:creationId xmlns:a16="http://schemas.microsoft.com/office/drawing/2014/main" id="{678E9598-8C28-4E62-A799-C6D2A5BD194E}"/>
                </a:ext>
              </a:extLst>
            </p:cNvPr>
            <p:cNvSpPr/>
            <p:nvPr/>
          </p:nvSpPr>
          <p:spPr>
            <a:xfrm>
              <a:off x="3557575" y="728875"/>
              <a:ext cx="525975" cy="679950"/>
            </a:xfrm>
            <a:custGeom>
              <a:avLst/>
              <a:gdLst/>
              <a:ahLst/>
              <a:cxnLst/>
              <a:rect l="l" t="t" r="r" b="b"/>
              <a:pathLst>
                <a:path w="21039" h="27198" extrusionOk="0">
                  <a:moveTo>
                    <a:pt x="6715" y="0"/>
                  </a:moveTo>
                  <a:cubicBezTo>
                    <a:pt x="6389" y="0"/>
                    <a:pt x="5450" y="141"/>
                    <a:pt x="4594" y="1630"/>
                  </a:cubicBezTo>
                  <a:cubicBezTo>
                    <a:pt x="3537" y="3467"/>
                    <a:pt x="3925" y="8653"/>
                    <a:pt x="3272" y="11826"/>
                  </a:cubicBezTo>
                  <a:cubicBezTo>
                    <a:pt x="2618" y="14998"/>
                    <a:pt x="1102" y="16790"/>
                    <a:pt x="551" y="19361"/>
                  </a:cubicBezTo>
                  <a:cubicBezTo>
                    <a:pt x="1" y="21933"/>
                    <a:pt x="873" y="26253"/>
                    <a:pt x="7074" y="27034"/>
                  </a:cubicBezTo>
                  <a:cubicBezTo>
                    <a:pt x="7964" y="27146"/>
                    <a:pt x="8824" y="27198"/>
                    <a:pt x="9650" y="27198"/>
                  </a:cubicBezTo>
                  <a:cubicBezTo>
                    <a:pt x="14578" y="27198"/>
                    <a:pt x="18264" y="25368"/>
                    <a:pt x="19523" y="23678"/>
                  </a:cubicBezTo>
                  <a:cubicBezTo>
                    <a:pt x="20993" y="21705"/>
                    <a:pt x="21039" y="17503"/>
                    <a:pt x="19523" y="15240"/>
                  </a:cubicBezTo>
                  <a:cubicBezTo>
                    <a:pt x="18009" y="12976"/>
                    <a:pt x="16860" y="11139"/>
                    <a:pt x="16906" y="8199"/>
                  </a:cubicBezTo>
                  <a:lnTo>
                    <a:pt x="6834" y="8"/>
                  </a:lnTo>
                  <a:cubicBezTo>
                    <a:pt x="6834" y="8"/>
                    <a:pt x="6791" y="0"/>
                    <a:pt x="6715" y="0"/>
                  </a:cubicBezTo>
                  <a:close/>
                </a:path>
              </a:pathLst>
            </a:custGeom>
            <a:solidFill>
              <a:srgbClr val="FFD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051;p53">
              <a:extLst>
                <a:ext uri="{FF2B5EF4-FFF2-40B4-BE49-F238E27FC236}">
                  <a16:creationId xmlns:a16="http://schemas.microsoft.com/office/drawing/2014/main" id="{33F4A9D6-4131-4F5A-8CF3-50C6359F8D1C}"/>
                </a:ext>
              </a:extLst>
            </p:cNvPr>
            <p:cNvSpPr/>
            <p:nvPr/>
          </p:nvSpPr>
          <p:spPr>
            <a:xfrm>
              <a:off x="3916350" y="313450"/>
              <a:ext cx="452650" cy="932950"/>
            </a:xfrm>
            <a:custGeom>
              <a:avLst/>
              <a:gdLst/>
              <a:ahLst/>
              <a:cxnLst/>
              <a:rect l="l" t="t" r="r" b="b"/>
              <a:pathLst>
                <a:path w="18106" h="37318" extrusionOk="0">
                  <a:moveTo>
                    <a:pt x="14072" y="1"/>
                  </a:moveTo>
                  <a:cubicBezTo>
                    <a:pt x="13778" y="1"/>
                    <a:pt x="13552" y="151"/>
                    <a:pt x="13635" y="454"/>
                  </a:cubicBezTo>
                  <a:cubicBezTo>
                    <a:pt x="13798" y="1057"/>
                    <a:pt x="14086" y="1473"/>
                    <a:pt x="14454" y="2613"/>
                  </a:cubicBezTo>
                  <a:cubicBezTo>
                    <a:pt x="14792" y="3649"/>
                    <a:pt x="14833" y="4475"/>
                    <a:pt x="14833" y="4475"/>
                  </a:cubicBezTo>
                  <a:cubicBezTo>
                    <a:pt x="14833" y="4475"/>
                    <a:pt x="14366" y="3260"/>
                    <a:pt x="13784" y="2317"/>
                  </a:cubicBezTo>
                  <a:cubicBezTo>
                    <a:pt x="13201" y="1373"/>
                    <a:pt x="12766" y="1104"/>
                    <a:pt x="12470" y="943"/>
                  </a:cubicBezTo>
                  <a:cubicBezTo>
                    <a:pt x="12406" y="908"/>
                    <a:pt x="12327" y="889"/>
                    <a:pt x="12247" y="889"/>
                  </a:cubicBezTo>
                  <a:cubicBezTo>
                    <a:pt x="11961" y="889"/>
                    <a:pt x="11653" y="1126"/>
                    <a:pt x="11886" y="1685"/>
                  </a:cubicBezTo>
                  <a:cubicBezTo>
                    <a:pt x="12157" y="2329"/>
                    <a:pt x="12772" y="3026"/>
                    <a:pt x="13097" y="4333"/>
                  </a:cubicBezTo>
                  <a:cubicBezTo>
                    <a:pt x="13317" y="5227"/>
                    <a:pt x="13362" y="5902"/>
                    <a:pt x="13221" y="5902"/>
                  </a:cubicBezTo>
                  <a:cubicBezTo>
                    <a:pt x="13213" y="5902"/>
                    <a:pt x="13203" y="5900"/>
                    <a:pt x="13193" y="5894"/>
                  </a:cubicBezTo>
                  <a:lnTo>
                    <a:pt x="12325" y="7499"/>
                  </a:lnTo>
                  <a:cubicBezTo>
                    <a:pt x="12959" y="8343"/>
                    <a:pt x="13344" y="8912"/>
                    <a:pt x="13700" y="9828"/>
                  </a:cubicBezTo>
                  <a:cubicBezTo>
                    <a:pt x="14056" y="10745"/>
                    <a:pt x="13625" y="13902"/>
                    <a:pt x="12578" y="16590"/>
                  </a:cubicBezTo>
                  <a:cubicBezTo>
                    <a:pt x="11668" y="18923"/>
                    <a:pt x="10769" y="20939"/>
                    <a:pt x="9633" y="22469"/>
                  </a:cubicBezTo>
                  <a:cubicBezTo>
                    <a:pt x="7183" y="25768"/>
                    <a:pt x="3556" y="29495"/>
                    <a:pt x="2074" y="30773"/>
                  </a:cubicBezTo>
                  <a:cubicBezTo>
                    <a:pt x="1560" y="31217"/>
                    <a:pt x="1300" y="31355"/>
                    <a:pt x="769" y="31355"/>
                  </a:cubicBezTo>
                  <a:cubicBezTo>
                    <a:pt x="684" y="31355"/>
                    <a:pt x="592" y="31351"/>
                    <a:pt x="491" y="31345"/>
                  </a:cubicBezTo>
                  <a:lnTo>
                    <a:pt x="491" y="31345"/>
                  </a:lnTo>
                  <a:cubicBezTo>
                    <a:pt x="1" y="32307"/>
                    <a:pt x="441" y="34133"/>
                    <a:pt x="746" y="34953"/>
                  </a:cubicBezTo>
                  <a:cubicBezTo>
                    <a:pt x="1071" y="35826"/>
                    <a:pt x="2533" y="37317"/>
                    <a:pt x="3451" y="37317"/>
                  </a:cubicBezTo>
                  <a:cubicBezTo>
                    <a:pt x="3790" y="37317"/>
                    <a:pt x="4055" y="37114"/>
                    <a:pt x="4161" y="36602"/>
                  </a:cubicBezTo>
                  <a:cubicBezTo>
                    <a:pt x="4254" y="36154"/>
                    <a:pt x="4283" y="35019"/>
                    <a:pt x="4694" y="34638"/>
                  </a:cubicBezTo>
                  <a:cubicBezTo>
                    <a:pt x="7066" y="32441"/>
                    <a:pt x="11100" y="28563"/>
                    <a:pt x="13461" y="24843"/>
                  </a:cubicBezTo>
                  <a:cubicBezTo>
                    <a:pt x="14606" y="23040"/>
                    <a:pt x="15290" y="21782"/>
                    <a:pt x="16308" y="18601"/>
                  </a:cubicBezTo>
                  <a:cubicBezTo>
                    <a:pt x="17236" y="15691"/>
                    <a:pt x="17455" y="13030"/>
                    <a:pt x="17482" y="9972"/>
                  </a:cubicBezTo>
                  <a:cubicBezTo>
                    <a:pt x="17490" y="9140"/>
                    <a:pt x="17702" y="8524"/>
                    <a:pt x="17903" y="6937"/>
                  </a:cubicBezTo>
                  <a:cubicBezTo>
                    <a:pt x="18105" y="5352"/>
                    <a:pt x="17955" y="3472"/>
                    <a:pt x="17428" y="2241"/>
                  </a:cubicBezTo>
                  <a:cubicBezTo>
                    <a:pt x="16903" y="1011"/>
                    <a:pt x="16518" y="650"/>
                    <a:pt x="16224" y="649"/>
                  </a:cubicBezTo>
                  <a:cubicBezTo>
                    <a:pt x="16222" y="649"/>
                    <a:pt x="16220" y="649"/>
                    <a:pt x="16218" y="649"/>
                  </a:cubicBezTo>
                  <a:cubicBezTo>
                    <a:pt x="15852" y="649"/>
                    <a:pt x="15731" y="978"/>
                    <a:pt x="15906" y="1563"/>
                  </a:cubicBezTo>
                  <a:cubicBezTo>
                    <a:pt x="16080" y="2152"/>
                    <a:pt x="16471" y="3100"/>
                    <a:pt x="16439" y="4423"/>
                  </a:cubicBezTo>
                  <a:cubicBezTo>
                    <a:pt x="16439" y="4423"/>
                    <a:pt x="16119" y="3116"/>
                    <a:pt x="15858" y="2350"/>
                  </a:cubicBezTo>
                  <a:cubicBezTo>
                    <a:pt x="15597" y="1584"/>
                    <a:pt x="15227" y="880"/>
                    <a:pt x="14904" y="421"/>
                  </a:cubicBezTo>
                  <a:cubicBezTo>
                    <a:pt x="14707" y="141"/>
                    <a:pt x="14357" y="1"/>
                    <a:pt x="14072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2052;p53">
              <a:extLst>
                <a:ext uri="{FF2B5EF4-FFF2-40B4-BE49-F238E27FC236}">
                  <a16:creationId xmlns:a16="http://schemas.microsoft.com/office/drawing/2014/main" id="{63F28354-64BF-4DA5-A2C6-6EFB11E58B42}"/>
                </a:ext>
              </a:extLst>
            </p:cNvPr>
            <p:cNvSpPr/>
            <p:nvPr/>
          </p:nvSpPr>
          <p:spPr>
            <a:xfrm>
              <a:off x="3887975" y="856075"/>
              <a:ext cx="390300" cy="349600"/>
            </a:xfrm>
            <a:custGeom>
              <a:avLst/>
              <a:gdLst/>
              <a:ahLst/>
              <a:cxnLst/>
              <a:rect l="l" t="t" r="r" b="b"/>
              <a:pathLst>
                <a:path w="15612" h="13984" extrusionOk="0">
                  <a:moveTo>
                    <a:pt x="9969" y="1"/>
                  </a:moveTo>
                  <a:cubicBezTo>
                    <a:pt x="8172" y="1"/>
                    <a:pt x="7470" y="2288"/>
                    <a:pt x="6616" y="3842"/>
                  </a:cubicBezTo>
                  <a:cubicBezTo>
                    <a:pt x="4478" y="7727"/>
                    <a:pt x="2232" y="8820"/>
                    <a:pt x="1245" y="9537"/>
                  </a:cubicBezTo>
                  <a:cubicBezTo>
                    <a:pt x="0" y="12916"/>
                    <a:pt x="5400" y="13983"/>
                    <a:pt x="5408" y="13983"/>
                  </a:cubicBezTo>
                  <a:cubicBezTo>
                    <a:pt x="5408" y="13983"/>
                    <a:pt x="5408" y="13983"/>
                    <a:pt x="5408" y="13983"/>
                  </a:cubicBezTo>
                  <a:cubicBezTo>
                    <a:pt x="10097" y="12357"/>
                    <a:pt x="15007" y="7344"/>
                    <a:pt x="15309" y="5623"/>
                  </a:cubicBezTo>
                  <a:cubicBezTo>
                    <a:pt x="15612" y="3903"/>
                    <a:pt x="15064" y="2386"/>
                    <a:pt x="15064" y="2386"/>
                  </a:cubicBezTo>
                  <a:cubicBezTo>
                    <a:pt x="14799" y="2426"/>
                    <a:pt x="14551" y="2445"/>
                    <a:pt x="14319" y="2445"/>
                  </a:cubicBezTo>
                  <a:cubicBezTo>
                    <a:pt x="11791" y="2445"/>
                    <a:pt x="11116" y="267"/>
                    <a:pt x="11116" y="267"/>
                  </a:cubicBezTo>
                  <a:cubicBezTo>
                    <a:pt x="10689" y="83"/>
                    <a:pt x="10309" y="1"/>
                    <a:pt x="99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2053;p53">
              <a:extLst>
                <a:ext uri="{FF2B5EF4-FFF2-40B4-BE49-F238E27FC236}">
                  <a16:creationId xmlns:a16="http://schemas.microsoft.com/office/drawing/2014/main" id="{234DD543-B93A-4C53-9BD8-5A4F89324A09}"/>
                </a:ext>
              </a:extLst>
            </p:cNvPr>
            <p:cNvSpPr/>
            <p:nvPr/>
          </p:nvSpPr>
          <p:spPr>
            <a:xfrm>
              <a:off x="3878250" y="3014175"/>
              <a:ext cx="313550" cy="218125"/>
            </a:xfrm>
            <a:custGeom>
              <a:avLst/>
              <a:gdLst/>
              <a:ahLst/>
              <a:cxnLst/>
              <a:rect l="l" t="t" r="r" b="b"/>
              <a:pathLst>
                <a:path w="12542" h="8725" extrusionOk="0">
                  <a:moveTo>
                    <a:pt x="645" y="0"/>
                  </a:moveTo>
                  <a:cubicBezTo>
                    <a:pt x="645" y="0"/>
                    <a:pt x="545" y="859"/>
                    <a:pt x="355" y="1564"/>
                  </a:cubicBezTo>
                  <a:cubicBezTo>
                    <a:pt x="164" y="2266"/>
                    <a:pt x="1" y="3429"/>
                    <a:pt x="129" y="3999"/>
                  </a:cubicBezTo>
                  <a:cubicBezTo>
                    <a:pt x="256" y="4570"/>
                    <a:pt x="1599" y="5380"/>
                    <a:pt x="2503" y="5499"/>
                  </a:cubicBezTo>
                  <a:cubicBezTo>
                    <a:pt x="3405" y="5618"/>
                    <a:pt x="4800" y="6578"/>
                    <a:pt x="5313" y="7229"/>
                  </a:cubicBezTo>
                  <a:cubicBezTo>
                    <a:pt x="5979" y="8076"/>
                    <a:pt x="7660" y="8724"/>
                    <a:pt x="8906" y="8724"/>
                  </a:cubicBezTo>
                  <a:cubicBezTo>
                    <a:pt x="9028" y="8724"/>
                    <a:pt x="9146" y="8718"/>
                    <a:pt x="9258" y="8705"/>
                  </a:cubicBezTo>
                  <a:cubicBezTo>
                    <a:pt x="10516" y="8560"/>
                    <a:pt x="11935" y="8262"/>
                    <a:pt x="12238" y="7754"/>
                  </a:cubicBezTo>
                  <a:cubicBezTo>
                    <a:pt x="12541" y="7245"/>
                    <a:pt x="12119" y="6675"/>
                    <a:pt x="9478" y="4793"/>
                  </a:cubicBezTo>
                  <a:cubicBezTo>
                    <a:pt x="6835" y="2913"/>
                    <a:pt x="5066" y="1773"/>
                    <a:pt x="4235" y="29"/>
                  </a:cubicBezTo>
                  <a:lnTo>
                    <a:pt x="645" y="0"/>
                  </a:ln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2054;p53">
              <a:extLst>
                <a:ext uri="{FF2B5EF4-FFF2-40B4-BE49-F238E27FC236}">
                  <a16:creationId xmlns:a16="http://schemas.microsoft.com/office/drawing/2014/main" id="{B4E399A3-0BCE-4044-A43D-FB1C2D89A7E8}"/>
                </a:ext>
              </a:extLst>
            </p:cNvPr>
            <p:cNvSpPr/>
            <p:nvPr/>
          </p:nvSpPr>
          <p:spPr>
            <a:xfrm>
              <a:off x="3649625" y="3137000"/>
              <a:ext cx="141500" cy="311525"/>
            </a:xfrm>
            <a:custGeom>
              <a:avLst/>
              <a:gdLst/>
              <a:ahLst/>
              <a:cxnLst/>
              <a:rect l="l" t="t" r="r" b="b"/>
              <a:pathLst>
                <a:path w="5660" h="12461" extrusionOk="0">
                  <a:moveTo>
                    <a:pt x="1044" y="1"/>
                  </a:moveTo>
                  <a:cubicBezTo>
                    <a:pt x="768" y="711"/>
                    <a:pt x="243" y="1112"/>
                    <a:pt x="390" y="2979"/>
                  </a:cubicBezTo>
                  <a:cubicBezTo>
                    <a:pt x="537" y="4848"/>
                    <a:pt x="371" y="5593"/>
                    <a:pt x="186" y="7120"/>
                  </a:cubicBezTo>
                  <a:cubicBezTo>
                    <a:pt x="1" y="8649"/>
                    <a:pt x="781" y="10744"/>
                    <a:pt x="1512" y="11717"/>
                  </a:cubicBezTo>
                  <a:cubicBezTo>
                    <a:pt x="1853" y="12173"/>
                    <a:pt x="2472" y="12461"/>
                    <a:pt x="3099" y="12461"/>
                  </a:cubicBezTo>
                  <a:cubicBezTo>
                    <a:pt x="3812" y="12461"/>
                    <a:pt x="4537" y="12087"/>
                    <a:pt x="4875" y="11163"/>
                  </a:cubicBezTo>
                  <a:cubicBezTo>
                    <a:pt x="5508" y="9429"/>
                    <a:pt x="5660" y="7965"/>
                    <a:pt x="5215" y="6220"/>
                  </a:cubicBezTo>
                  <a:cubicBezTo>
                    <a:pt x="4770" y="4476"/>
                    <a:pt x="5361" y="3143"/>
                    <a:pt x="5069" y="1974"/>
                  </a:cubicBezTo>
                  <a:cubicBezTo>
                    <a:pt x="4777" y="805"/>
                    <a:pt x="4364" y="2"/>
                    <a:pt x="4364" y="2"/>
                  </a:cubicBezTo>
                  <a:lnTo>
                    <a:pt x="1044" y="1"/>
                  </a:ln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2055;p53">
              <a:extLst>
                <a:ext uri="{FF2B5EF4-FFF2-40B4-BE49-F238E27FC236}">
                  <a16:creationId xmlns:a16="http://schemas.microsoft.com/office/drawing/2014/main" id="{8EB3D7CE-B063-4722-8A07-A43880CAA889}"/>
                </a:ext>
              </a:extLst>
            </p:cNvPr>
            <p:cNvSpPr/>
            <p:nvPr/>
          </p:nvSpPr>
          <p:spPr>
            <a:xfrm>
              <a:off x="3583850" y="1817525"/>
              <a:ext cx="513525" cy="1331525"/>
            </a:xfrm>
            <a:custGeom>
              <a:avLst/>
              <a:gdLst/>
              <a:ahLst/>
              <a:cxnLst/>
              <a:rect l="l" t="t" r="r" b="b"/>
              <a:pathLst>
                <a:path w="20541" h="53261" extrusionOk="0">
                  <a:moveTo>
                    <a:pt x="18923" y="1"/>
                  </a:moveTo>
                  <a:lnTo>
                    <a:pt x="1279" y="906"/>
                  </a:lnTo>
                  <a:cubicBezTo>
                    <a:pt x="0" y="6395"/>
                    <a:pt x="1692" y="15088"/>
                    <a:pt x="1966" y="19591"/>
                  </a:cubicBezTo>
                  <a:cubicBezTo>
                    <a:pt x="2238" y="24097"/>
                    <a:pt x="2640" y="29339"/>
                    <a:pt x="2640" y="29339"/>
                  </a:cubicBezTo>
                  <a:cubicBezTo>
                    <a:pt x="2640" y="29339"/>
                    <a:pt x="1263" y="34091"/>
                    <a:pt x="1330" y="37751"/>
                  </a:cubicBezTo>
                  <a:cubicBezTo>
                    <a:pt x="1401" y="41641"/>
                    <a:pt x="3675" y="52780"/>
                    <a:pt x="3675" y="52780"/>
                  </a:cubicBezTo>
                  <a:cubicBezTo>
                    <a:pt x="3675" y="52780"/>
                    <a:pt x="4321" y="53261"/>
                    <a:pt x="5304" y="53261"/>
                  </a:cubicBezTo>
                  <a:cubicBezTo>
                    <a:pt x="5796" y="53261"/>
                    <a:pt x="6372" y="53140"/>
                    <a:pt x="6993" y="52780"/>
                  </a:cubicBezTo>
                  <a:cubicBezTo>
                    <a:pt x="6993" y="52780"/>
                    <a:pt x="7571" y="43144"/>
                    <a:pt x="8099" y="38683"/>
                  </a:cubicBezTo>
                  <a:cubicBezTo>
                    <a:pt x="8651" y="34025"/>
                    <a:pt x="8837" y="30624"/>
                    <a:pt x="9316" y="27901"/>
                  </a:cubicBezTo>
                  <a:cubicBezTo>
                    <a:pt x="9916" y="24506"/>
                    <a:pt x="10924" y="8972"/>
                    <a:pt x="10924" y="8972"/>
                  </a:cubicBezTo>
                  <a:lnTo>
                    <a:pt x="11452" y="9125"/>
                  </a:lnTo>
                  <a:lnTo>
                    <a:pt x="13046" y="27011"/>
                  </a:lnTo>
                  <a:cubicBezTo>
                    <a:pt x="13046" y="27011"/>
                    <a:pt x="11859" y="29584"/>
                    <a:pt x="11859" y="31654"/>
                  </a:cubicBezTo>
                  <a:cubicBezTo>
                    <a:pt x="11859" y="34504"/>
                    <a:pt x="12421" y="47866"/>
                    <a:pt x="12421" y="47866"/>
                  </a:cubicBezTo>
                  <a:cubicBezTo>
                    <a:pt x="12421" y="47866"/>
                    <a:pt x="13147" y="48422"/>
                    <a:pt x="14225" y="48422"/>
                  </a:cubicBezTo>
                  <a:cubicBezTo>
                    <a:pt x="14751" y="48422"/>
                    <a:pt x="15361" y="48289"/>
                    <a:pt x="16011" y="47895"/>
                  </a:cubicBezTo>
                  <a:cubicBezTo>
                    <a:pt x="16011" y="47895"/>
                    <a:pt x="18877" y="29561"/>
                    <a:pt x="19281" y="27407"/>
                  </a:cubicBezTo>
                  <a:cubicBezTo>
                    <a:pt x="19654" y="25423"/>
                    <a:pt x="20540" y="4799"/>
                    <a:pt x="18923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2056;p53">
              <a:extLst>
                <a:ext uri="{FF2B5EF4-FFF2-40B4-BE49-F238E27FC236}">
                  <a16:creationId xmlns:a16="http://schemas.microsoft.com/office/drawing/2014/main" id="{D4BE7847-3AF5-455E-8057-F912C86A829E}"/>
                </a:ext>
              </a:extLst>
            </p:cNvPr>
            <p:cNvSpPr/>
            <p:nvPr/>
          </p:nvSpPr>
          <p:spPr>
            <a:xfrm>
              <a:off x="3677375" y="986450"/>
              <a:ext cx="318250" cy="334425"/>
            </a:xfrm>
            <a:custGeom>
              <a:avLst/>
              <a:gdLst/>
              <a:ahLst/>
              <a:cxnLst/>
              <a:rect l="l" t="t" r="r" b="b"/>
              <a:pathLst>
                <a:path w="12730" h="13377" extrusionOk="0">
                  <a:moveTo>
                    <a:pt x="2923" y="0"/>
                  </a:moveTo>
                  <a:cubicBezTo>
                    <a:pt x="2923" y="0"/>
                    <a:pt x="3209" y="5164"/>
                    <a:pt x="3114" y="5540"/>
                  </a:cubicBezTo>
                  <a:cubicBezTo>
                    <a:pt x="3019" y="5917"/>
                    <a:pt x="1086" y="6281"/>
                    <a:pt x="543" y="6730"/>
                  </a:cubicBezTo>
                  <a:cubicBezTo>
                    <a:pt x="0" y="7178"/>
                    <a:pt x="3333" y="12424"/>
                    <a:pt x="5034" y="13204"/>
                  </a:cubicBezTo>
                  <a:cubicBezTo>
                    <a:pt x="5290" y="13321"/>
                    <a:pt x="5628" y="13376"/>
                    <a:pt x="6017" y="13376"/>
                  </a:cubicBezTo>
                  <a:cubicBezTo>
                    <a:pt x="8213" y="13376"/>
                    <a:pt x="12067" y="11625"/>
                    <a:pt x="12384" y="9398"/>
                  </a:cubicBezTo>
                  <a:cubicBezTo>
                    <a:pt x="12729" y="6985"/>
                    <a:pt x="10889" y="5104"/>
                    <a:pt x="10180" y="4445"/>
                  </a:cubicBezTo>
                  <a:cubicBezTo>
                    <a:pt x="9999" y="4407"/>
                    <a:pt x="9775" y="4396"/>
                    <a:pt x="9556" y="4396"/>
                  </a:cubicBezTo>
                  <a:cubicBezTo>
                    <a:pt x="9294" y="4396"/>
                    <a:pt x="9039" y="4411"/>
                    <a:pt x="8870" y="4411"/>
                  </a:cubicBezTo>
                  <a:cubicBezTo>
                    <a:pt x="8810" y="4411"/>
                    <a:pt x="8761" y="4409"/>
                    <a:pt x="8726" y="4404"/>
                  </a:cubicBezTo>
                  <a:lnTo>
                    <a:pt x="8579" y="1902"/>
                  </a:lnTo>
                  <a:cubicBezTo>
                    <a:pt x="6273" y="1160"/>
                    <a:pt x="2923" y="0"/>
                    <a:pt x="2923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2057;p53">
              <a:extLst>
                <a:ext uri="{FF2B5EF4-FFF2-40B4-BE49-F238E27FC236}">
                  <a16:creationId xmlns:a16="http://schemas.microsoft.com/office/drawing/2014/main" id="{9D89699B-E1AD-446E-94A1-F89AA970C374}"/>
                </a:ext>
              </a:extLst>
            </p:cNvPr>
            <p:cNvSpPr/>
            <p:nvPr/>
          </p:nvSpPr>
          <p:spPr>
            <a:xfrm>
              <a:off x="3627325" y="1096075"/>
              <a:ext cx="511225" cy="488325"/>
            </a:xfrm>
            <a:custGeom>
              <a:avLst/>
              <a:gdLst/>
              <a:ahLst/>
              <a:cxnLst/>
              <a:rect l="l" t="t" r="r" b="b"/>
              <a:pathLst>
                <a:path w="20449" h="19533" extrusionOk="0">
                  <a:moveTo>
                    <a:pt x="11750" y="1"/>
                  </a:moveTo>
                  <a:cubicBezTo>
                    <a:pt x="11511" y="1"/>
                    <a:pt x="11277" y="9"/>
                    <a:pt x="11106" y="21"/>
                  </a:cubicBezTo>
                  <a:cubicBezTo>
                    <a:pt x="11106" y="21"/>
                    <a:pt x="12551" y="1306"/>
                    <a:pt x="13266" y="2942"/>
                  </a:cubicBezTo>
                  <a:cubicBezTo>
                    <a:pt x="13923" y="4444"/>
                    <a:pt x="13424" y="6012"/>
                    <a:pt x="12161" y="6569"/>
                  </a:cubicBezTo>
                  <a:cubicBezTo>
                    <a:pt x="11582" y="6825"/>
                    <a:pt x="11052" y="6951"/>
                    <a:pt x="10549" y="6951"/>
                  </a:cubicBezTo>
                  <a:cubicBezTo>
                    <a:pt x="9458" y="6951"/>
                    <a:pt x="8494" y="6358"/>
                    <a:pt x="7432" y="5213"/>
                  </a:cubicBezTo>
                  <a:cubicBezTo>
                    <a:pt x="6378" y="4073"/>
                    <a:pt x="5876" y="2600"/>
                    <a:pt x="4197" y="1654"/>
                  </a:cubicBezTo>
                  <a:cubicBezTo>
                    <a:pt x="2748" y="1872"/>
                    <a:pt x="1088" y="2643"/>
                    <a:pt x="857" y="3436"/>
                  </a:cubicBezTo>
                  <a:cubicBezTo>
                    <a:pt x="588" y="4360"/>
                    <a:pt x="0" y="8726"/>
                    <a:pt x="1246" y="12050"/>
                  </a:cubicBezTo>
                  <a:cubicBezTo>
                    <a:pt x="2490" y="15375"/>
                    <a:pt x="3952" y="17628"/>
                    <a:pt x="4669" y="19062"/>
                  </a:cubicBezTo>
                  <a:cubicBezTo>
                    <a:pt x="4669" y="19062"/>
                    <a:pt x="6173" y="19532"/>
                    <a:pt x="8334" y="19532"/>
                  </a:cubicBezTo>
                  <a:cubicBezTo>
                    <a:pt x="10300" y="19532"/>
                    <a:pt x="12810" y="19143"/>
                    <a:pt x="15225" y="17655"/>
                  </a:cubicBezTo>
                  <a:cubicBezTo>
                    <a:pt x="15225" y="17655"/>
                    <a:pt x="15739" y="14954"/>
                    <a:pt x="15769" y="13050"/>
                  </a:cubicBezTo>
                  <a:cubicBezTo>
                    <a:pt x="20449" y="8992"/>
                    <a:pt x="16473" y="3958"/>
                    <a:pt x="12530" y="43"/>
                  </a:cubicBezTo>
                  <a:cubicBezTo>
                    <a:pt x="12321" y="12"/>
                    <a:pt x="12031" y="1"/>
                    <a:pt x="11750" y="1"/>
                  </a:cubicBezTo>
                  <a:close/>
                </a:path>
              </a:pathLst>
            </a:custGeom>
            <a:solidFill>
              <a:srgbClr val="F5FBF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2058;p53">
              <a:extLst>
                <a:ext uri="{FF2B5EF4-FFF2-40B4-BE49-F238E27FC236}">
                  <a16:creationId xmlns:a16="http://schemas.microsoft.com/office/drawing/2014/main" id="{85A9D4C2-8704-4D93-AF8F-BAD71FD60144}"/>
                </a:ext>
              </a:extLst>
            </p:cNvPr>
            <p:cNvSpPr/>
            <p:nvPr/>
          </p:nvSpPr>
          <p:spPr>
            <a:xfrm>
              <a:off x="3397150" y="1094450"/>
              <a:ext cx="731425" cy="1960000"/>
            </a:xfrm>
            <a:custGeom>
              <a:avLst/>
              <a:gdLst/>
              <a:ahLst/>
              <a:cxnLst/>
              <a:rect l="l" t="t" r="r" b="b"/>
              <a:pathLst>
                <a:path w="29257" h="78400" extrusionOk="0">
                  <a:moveTo>
                    <a:pt x="20795" y="1"/>
                  </a:moveTo>
                  <a:cubicBezTo>
                    <a:pt x="20291" y="1"/>
                    <a:pt x="19933" y="84"/>
                    <a:pt x="19933" y="84"/>
                  </a:cubicBezTo>
                  <a:cubicBezTo>
                    <a:pt x="20647" y="1464"/>
                    <a:pt x="19906" y="2844"/>
                    <a:pt x="19906" y="2844"/>
                  </a:cubicBezTo>
                  <a:cubicBezTo>
                    <a:pt x="19906" y="2844"/>
                    <a:pt x="20351" y="5919"/>
                    <a:pt x="20351" y="6077"/>
                  </a:cubicBezTo>
                  <a:cubicBezTo>
                    <a:pt x="20351" y="6081"/>
                    <a:pt x="20350" y="6083"/>
                    <a:pt x="20347" y="6083"/>
                  </a:cubicBezTo>
                  <a:cubicBezTo>
                    <a:pt x="20249" y="6083"/>
                    <a:pt x="18392" y="3284"/>
                    <a:pt x="18392" y="3284"/>
                  </a:cubicBezTo>
                  <a:cubicBezTo>
                    <a:pt x="18360" y="3285"/>
                    <a:pt x="18329" y="3285"/>
                    <a:pt x="18297" y="3285"/>
                  </a:cubicBezTo>
                  <a:cubicBezTo>
                    <a:pt x="16128" y="3285"/>
                    <a:pt x="14323" y="1220"/>
                    <a:pt x="14323" y="1220"/>
                  </a:cubicBezTo>
                  <a:cubicBezTo>
                    <a:pt x="14323" y="1220"/>
                    <a:pt x="11193" y="1779"/>
                    <a:pt x="9689" y="3159"/>
                  </a:cubicBezTo>
                  <a:cubicBezTo>
                    <a:pt x="8184" y="4539"/>
                    <a:pt x="8810" y="7800"/>
                    <a:pt x="9274" y="9995"/>
                  </a:cubicBezTo>
                  <a:cubicBezTo>
                    <a:pt x="9738" y="12190"/>
                    <a:pt x="12192" y="16624"/>
                    <a:pt x="12823" y="18360"/>
                  </a:cubicBezTo>
                  <a:cubicBezTo>
                    <a:pt x="13456" y="20094"/>
                    <a:pt x="12637" y="20784"/>
                    <a:pt x="11693" y="22036"/>
                  </a:cubicBezTo>
                  <a:cubicBezTo>
                    <a:pt x="10750" y="23287"/>
                    <a:pt x="6364" y="28562"/>
                    <a:pt x="5109" y="35635"/>
                  </a:cubicBezTo>
                  <a:cubicBezTo>
                    <a:pt x="3854" y="42710"/>
                    <a:pt x="1330" y="69671"/>
                    <a:pt x="656" y="73031"/>
                  </a:cubicBezTo>
                  <a:cubicBezTo>
                    <a:pt x="1" y="76296"/>
                    <a:pt x="5827" y="78399"/>
                    <a:pt x="10128" y="78399"/>
                  </a:cubicBezTo>
                  <a:cubicBezTo>
                    <a:pt x="10253" y="78399"/>
                    <a:pt x="10377" y="78397"/>
                    <a:pt x="10499" y="78394"/>
                  </a:cubicBezTo>
                  <a:cubicBezTo>
                    <a:pt x="14827" y="78267"/>
                    <a:pt x="25783" y="73903"/>
                    <a:pt x="28442" y="68326"/>
                  </a:cubicBezTo>
                  <a:cubicBezTo>
                    <a:pt x="28379" y="64375"/>
                    <a:pt x="29257" y="38784"/>
                    <a:pt x="28442" y="32826"/>
                  </a:cubicBezTo>
                  <a:cubicBezTo>
                    <a:pt x="27627" y="26867"/>
                    <a:pt x="25619" y="13131"/>
                    <a:pt x="25619" y="13131"/>
                  </a:cubicBezTo>
                  <a:cubicBezTo>
                    <a:pt x="25619" y="13131"/>
                    <a:pt x="26747" y="11878"/>
                    <a:pt x="27094" y="10397"/>
                  </a:cubicBezTo>
                  <a:cubicBezTo>
                    <a:pt x="27552" y="8446"/>
                    <a:pt x="26983" y="6140"/>
                    <a:pt x="25682" y="4099"/>
                  </a:cubicBezTo>
                  <a:cubicBezTo>
                    <a:pt x="24381" y="2059"/>
                    <a:pt x="21737" y="108"/>
                    <a:pt x="21737" y="108"/>
                  </a:cubicBezTo>
                  <a:cubicBezTo>
                    <a:pt x="21402" y="27"/>
                    <a:pt x="21076" y="1"/>
                    <a:pt x="20795" y="1"/>
                  </a:cubicBezTo>
                  <a:close/>
                </a:path>
              </a:pathLst>
            </a:custGeom>
            <a:solidFill>
              <a:srgbClr val="3445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2059;p53">
              <a:extLst>
                <a:ext uri="{FF2B5EF4-FFF2-40B4-BE49-F238E27FC236}">
                  <a16:creationId xmlns:a16="http://schemas.microsoft.com/office/drawing/2014/main" id="{19CC883C-DDC7-404F-8110-617673D814F2}"/>
                </a:ext>
              </a:extLst>
            </p:cNvPr>
            <p:cNvSpPr/>
            <p:nvPr/>
          </p:nvSpPr>
          <p:spPr>
            <a:xfrm>
              <a:off x="3750425" y="986450"/>
              <a:ext cx="144400" cy="123450"/>
            </a:xfrm>
            <a:custGeom>
              <a:avLst/>
              <a:gdLst/>
              <a:ahLst/>
              <a:cxnLst/>
              <a:rect l="l" t="t" r="r" b="b"/>
              <a:pathLst>
                <a:path w="5776" h="4938" extrusionOk="0">
                  <a:moveTo>
                    <a:pt x="1" y="0"/>
                  </a:moveTo>
                  <a:cubicBezTo>
                    <a:pt x="1" y="0"/>
                    <a:pt x="45" y="934"/>
                    <a:pt x="75" y="1621"/>
                  </a:cubicBezTo>
                  <a:cubicBezTo>
                    <a:pt x="75" y="1621"/>
                    <a:pt x="240" y="3385"/>
                    <a:pt x="3153" y="4762"/>
                  </a:cubicBezTo>
                  <a:cubicBezTo>
                    <a:pt x="3348" y="4854"/>
                    <a:pt x="3747" y="4938"/>
                    <a:pt x="4177" y="4938"/>
                  </a:cubicBezTo>
                  <a:cubicBezTo>
                    <a:pt x="4883" y="4938"/>
                    <a:pt x="5673" y="4712"/>
                    <a:pt x="5775" y="3928"/>
                  </a:cubicBezTo>
                  <a:lnTo>
                    <a:pt x="5657" y="1902"/>
                  </a:lnTo>
                  <a:lnTo>
                    <a:pt x="4014" y="136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8F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2060;p53">
              <a:extLst>
                <a:ext uri="{FF2B5EF4-FFF2-40B4-BE49-F238E27FC236}">
                  <a16:creationId xmlns:a16="http://schemas.microsoft.com/office/drawing/2014/main" id="{95343102-856A-431E-B26D-444A57596A3D}"/>
                </a:ext>
              </a:extLst>
            </p:cNvPr>
            <p:cNvSpPr/>
            <p:nvPr/>
          </p:nvSpPr>
          <p:spPr>
            <a:xfrm>
              <a:off x="3673400" y="686075"/>
              <a:ext cx="336625" cy="395075"/>
            </a:xfrm>
            <a:custGeom>
              <a:avLst/>
              <a:gdLst/>
              <a:ahLst/>
              <a:cxnLst/>
              <a:rect l="l" t="t" r="r" b="b"/>
              <a:pathLst>
                <a:path w="13465" h="15803" extrusionOk="0">
                  <a:moveTo>
                    <a:pt x="6785" y="1"/>
                  </a:moveTo>
                  <a:cubicBezTo>
                    <a:pt x="6666" y="1"/>
                    <a:pt x="6546" y="4"/>
                    <a:pt x="6424" y="11"/>
                  </a:cubicBezTo>
                  <a:cubicBezTo>
                    <a:pt x="2786" y="213"/>
                    <a:pt x="1" y="3326"/>
                    <a:pt x="204" y="6964"/>
                  </a:cubicBezTo>
                  <a:cubicBezTo>
                    <a:pt x="322" y="9091"/>
                    <a:pt x="1449" y="10898"/>
                    <a:pt x="3080" y="12015"/>
                  </a:cubicBezTo>
                  <a:cubicBezTo>
                    <a:pt x="3080" y="12015"/>
                    <a:pt x="3387" y="13213"/>
                    <a:pt x="3603" y="13465"/>
                  </a:cubicBezTo>
                  <a:cubicBezTo>
                    <a:pt x="4813" y="14879"/>
                    <a:pt x="8025" y="15786"/>
                    <a:pt x="9087" y="15802"/>
                  </a:cubicBezTo>
                  <a:cubicBezTo>
                    <a:pt x="9095" y="15802"/>
                    <a:pt x="9102" y="15802"/>
                    <a:pt x="9110" y="15802"/>
                  </a:cubicBezTo>
                  <a:cubicBezTo>
                    <a:pt x="10018" y="15802"/>
                    <a:pt x="10807" y="14948"/>
                    <a:pt x="11663" y="13538"/>
                  </a:cubicBezTo>
                  <a:cubicBezTo>
                    <a:pt x="13464" y="10577"/>
                    <a:pt x="13021" y="7289"/>
                    <a:pt x="12741" y="5649"/>
                  </a:cubicBezTo>
                  <a:cubicBezTo>
                    <a:pt x="12250" y="2452"/>
                    <a:pt x="10011" y="1"/>
                    <a:pt x="6785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2061;p53">
              <a:extLst>
                <a:ext uri="{FF2B5EF4-FFF2-40B4-BE49-F238E27FC236}">
                  <a16:creationId xmlns:a16="http://schemas.microsoft.com/office/drawing/2014/main" id="{282B7204-F4F5-421F-B475-B306BEB37523}"/>
                </a:ext>
              </a:extLst>
            </p:cNvPr>
            <p:cNvSpPr/>
            <p:nvPr/>
          </p:nvSpPr>
          <p:spPr>
            <a:xfrm>
              <a:off x="3852550" y="749975"/>
              <a:ext cx="172025" cy="112800"/>
            </a:xfrm>
            <a:custGeom>
              <a:avLst/>
              <a:gdLst/>
              <a:ahLst/>
              <a:cxnLst/>
              <a:rect l="l" t="t" r="r" b="b"/>
              <a:pathLst>
                <a:path w="6881" h="4512" extrusionOk="0">
                  <a:moveTo>
                    <a:pt x="3662" y="1"/>
                  </a:moveTo>
                  <a:cubicBezTo>
                    <a:pt x="1981" y="1"/>
                    <a:pt x="0" y="830"/>
                    <a:pt x="0" y="830"/>
                  </a:cubicBezTo>
                  <a:cubicBezTo>
                    <a:pt x="0" y="830"/>
                    <a:pt x="696" y="3001"/>
                    <a:pt x="3070" y="3941"/>
                  </a:cubicBezTo>
                  <a:cubicBezTo>
                    <a:pt x="4214" y="4394"/>
                    <a:pt x="4965" y="4512"/>
                    <a:pt x="5436" y="4512"/>
                  </a:cubicBezTo>
                  <a:cubicBezTo>
                    <a:pt x="5942" y="4512"/>
                    <a:pt x="6126" y="4376"/>
                    <a:pt x="6126" y="4376"/>
                  </a:cubicBezTo>
                  <a:cubicBezTo>
                    <a:pt x="6126" y="4376"/>
                    <a:pt x="6881" y="1675"/>
                    <a:pt x="5336" y="460"/>
                  </a:cubicBezTo>
                  <a:cubicBezTo>
                    <a:pt x="4908" y="123"/>
                    <a:pt x="4307" y="1"/>
                    <a:pt x="3662" y="1"/>
                  </a:cubicBezTo>
                  <a:close/>
                </a:path>
              </a:pathLst>
            </a:custGeom>
            <a:solidFill>
              <a:srgbClr val="FFD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2062;p53">
              <a:extLst>
                <a:ext uri="{FF2B5EF4-FFF2-40B4-BE49-F238E27FC236}">
                  <a16:creationId xmlns:a16="http://schemas.microsoft.com/office/drawing/2014/main" id="{B0674108-F908-418E-B8E4-A7D005751D15}"/>
                </a:ext>
              </a:extLst>
            </p:cNvPr>
            <p:cNvSpPr/>
            <p:nvPr/>
          </p:nvSpPr>
          <p:spPr>
            <a:xfrm>
              <a:off x="3663450" y="684400"/>
              <a:ext cx="322525" cy="302075"/>
            </a:xfrm>
            <a:custGeom>
              <a:avLst/>
              <a:gdLst/>
              <a:ahLst/>
              <a:cxnLst/>
              <a:rect l="l" t="t" r="r" b="b"/>
              <a:pathLst>
                <a:path w="12901" h="12083" extrusionOk="0">
                  <a:moveTo>
                    <a:pt x="7154" y="1"/>
                  </a:moveTo>
                  <a:cubicBezTo>
                    <a:pt x="6690" y="1"/>
                    <a:pt x="6223" y="47"/>
                    <a:pt x="5759" y="136"/>
                  </a:cubicBezTo>
                  <a:cubicBezTo>
                    <a:pt x="3361" y="599"/>
                    <a:pt x="1518" y="2384"/>
                    <a:pt x="861" y="4735"/>
                  </a:cubicBezTo>
                  <a:cubicBezTo>
                    <a:pt x="0" y="7821"/>
                    <a:pt x="1291" y="10579"/>
                    <a:pt x="3480" y="12082"/>
                  </a:cubicBezTo>
                  <a:cubicBezTo>
                    <a:pt x="3407" y="11858"/>
                    <a:pt x="1676" y="9281"/>
                    <a:pt x="3451" y="8712"/>
                  </a:cubicBezTo>
                  <a:lnTo>
                    <a:pt x="3451" y="8712"/>
                  </a:lnTo>
                  <a:cubicBezTo>
                    <a:pt x="3480" y="8959"/>
                    <a:pt x="3518" y="9875"/>
                    <a:pt x="3610" y="10454"/>
                  </a:cubicBezTo>
                  <a:cubicBezTo>
                    <a:pt x="3610" y="10454"/>
                    <a:pt x="3619" y="10455"/>
                    <a:pt x="3636" y="10455"/>
                  </a:cubicBezTo>
                  <a:cubicBezTo>
                    <a:pt x="3781" y="10455"/>
                    <a:pt x="4477" y="10404"/>
                    <a:pt x="4453" y="9428"/>
                  </a:cubicBezTo>
                  <a:cubicBezTo>
                    <a:pt x="4445" y="9136"/>
                    <a:pt x="4393" y="8639"/>
                    <a:pt x="4398" y="8397"/>
                  </a:cubicBezTo>
                  <a:cubicBezTo>
                    <a:pt x="4414" y="7604"/>
                    <a:pt x="4382" y="7069"/>
                    <a:pt x="4838" y="6392"/>
                  </a:cubicBezTo>
                  <a:cubicBezTo>
                    <a:pt x="5037" y="6096"/>
                    <a:pt x="5124" y="5770"/>
                    <a:pt x="5244" y="5392"/>
                  </a:cubicBezTo>
                  <a:cubicBezTo>
                    <a:pt x="5539" y="4468"/>
                    <a:pt x="6211" y="3668"/>
                    <a:pt x="7132" y="3363"/>
                  </a:cubicBezTo>
                  <a:cubicBezTo>
                    <a:pt x="7380" y="3281"/>
                    <a:pt x="7653" y="3228"/>
                    <a:pt x="7948" y="3228"/>
                  </a:cubicBezTo>
                  <a:cubicBezTo>
                    <a:pt x="8691" y="3228"/>
                    <a:pt x="9568" y="3563"/>
                    <a:pt x="10498" y="4610"/>
                  </a:cubicBezTo>
                  <a:cubicBezTo>
                    <a:pt x="11192" y="3506"/>
                    <a:pt x="11699" y="3177"/>
                    <a:pt x="12088" y="3177"/>
                  </a:cubicBezTo>
                  <a:cubicBezTo>
                    <a:pt x="12438" y="3177"/>
                    <a:pt x="12692" y="3444"/>
                    <a:pt x="12900" y="3653"/>
                  </a:cubicBezTo>
                  <a:cubicBezTo>
                    <a:pt x="11690" y="1149"/>
                    <a:pt x="9475" y="1"/>
                    <a:pt x="7154" y="1"/>
                  </a:cubicBezTo>
                  <a:close/>
                </a:path>
              </a:pathLst>
            </a:custGeom>
            <a:solidFill>
              <a:srgbClr val="FFD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2063;p53">
              <a:extLst>
                <a:ext uri="{FF2B5EF4-FFF2-40B4-BE49-F238E27FC236}">
                  <a16:creationId xmlns:a16="http://schemas.microsoft.com/office/drawing/2014/main" id="{B54EF7D2-EBC4-4115-A838-4A101690320D}"/>
                </a:ext>
              </a:extLst>
            </p:cNvPr>
            <p:cNvSpPr/>
            <p:nvPr/>
          </p:nvSpPr>
          <p:spPr>
            <a:xfrm>
              <a:off x="3665575" y="888500"/>
              <a:ext cx="84875" cy="107025"/>
            </a:xfrm>
            <a:custGeom>
              <a:avLst/>
              <a:gdLst/>
              <a:ahLst/>
              <a:cxnLst/>
              <a:rect l="l" t="t" r="r" b="b"/>
              <a:pathLst>
                <a:path w="3395" h="4281" extrusionOk="0">
                  <a:moveTo>
                    <a:pt x="2094" y="1"/>
                  </a:moveTo>
                  <a:cubicBezTo>
                    <a:pt x="1663" y="1"/>
                    <a:pt x="1231" y="167"/>
                    <a:pt x="956" y="597"/>
                  </a:cubicBezTo>
                  <a:cubicBezTo>
                    <a:pt x="1" y="2089"/>
                    <a:pt x="1356" y="4280"/>
                    <a:pt x="2545" y="4280"/>
                  </a:cubicBezTo>
                  <a:cubicBezTo>
                    <a:pt x="2561" y="4280"/>
                    <a:pt x="2577" y="4280"/>
                    <a:pt x="2593" y="4279"/>
                  </a:cubicBezTo>
                  <a:cubicBezTo>
                    <a:pt x="3235" y="4247"/>
                    <a:pt x="3395" y="3918"/>
                    <a:pt x="3395" y="3918"/>
                  </a:cubicBezTo>
                  <a:lnTo>
                    <a:pt x="3366" y="548"/>
                  </a:lnTo>
                  <a:cubicBezTo>
                    <a:pt x="3126" y="240"/>
                    <a:pt x="2610" y="1"/>
                    <a:pt x="2094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2064;p53">
              <a:extLst>
                <a:ext uri="{FF2B5EF4-FFF2-40B4-BE49-F238E27FC236}">
                  <a16:creationId xmlns:a16="http://schemas.microsoft.com/office/drawing/2014/main" id="{20DA7F93-C97B-4CF4-8362-3F94CDDA01E7}"/>
                </a:ext>
              </a:extLst>
            </p:cNvPr>
            <p:cNvSpPr/>
            <p:nvPr/>
          </p:nvSpPr>
          <p:spPr>
            <a:xfrm>
              <a:off x="3460925" y="1159150"/>
              <a:ext cx="331800" cy="864200"/>
            </a:xfrm>
            <a:custGeom>
              <a:avLst/>
              <a:gdLst/>
              <a:ahLst/>
              <a:cxnLst/>
              <a:rect l="l" t="t" r="r" b="b"/>
              <a:pathLst>
                <a:path w="13272" h="34568" extrusionOk="0">
                  <a:moveTo>
                    <a:pt x="8801" y="1"/>
                  </a:moveTo>
                  <a:cubicBezTo>
                    <a:pt x="8021" y="1"/>
                    <a:pt x="7163" y="603"/>
                    <a:pt x="6196" y="2115"/>
                  </a:cubicBezTo>
                  <a:cubicBezTo>
                    <a:pt x="4455" y="4839"/>
                    <a:pt x="2672" y="7283"/>
                    <a:pt x="1322" y="10882"/>
                  </a:cubicBezTo>
                  <a:cubicBezTo>
                    <a:pt x="570" y="12882"/>
                    <a:pt x="1" y="14836"/>
                    <a:pt x="1018" y="19092"/>
                  </a:cubicBezTo>
                  <a:cubicBezTo>
                    <a:pt x="1729" y="22063"/>
                    <a:pt x="2590" y="24040"/>
                    <a:pt x="3947" y="26777"/>
                  </a:cubicBezTo>
                  <a:cubicBezTo>
                    <a:pt x="4318" y="27524"/>
                    <a:pt x="4408" y="28170"/>
                    <a:pt x="4944" y="29676"/>
                  </a:cubicBezTo>
                  <a:cubicBezTo>
                    <a:pt x="5482" y="31181"/>
                    <a:pt x="6467" y="32791"/>
                    <a:pt x="7492" y="33650"/>
                  </a:cubicBezTo>
                  <a:cubicBezTo>
                    <a:pt x="8310" y="34335"/>
                    <a:pt x="8798" y="34568"/>
                    <a:pt x="9095" y="34568"/>
                  </a:cubicBezTo>
                  <a:cubicBezTo>
                    <a:pt x="9170" y="34568"/>
                    <a:pt x="9233" y="34553"/>
                    <a:pt x="9286" y="34527"/>
                  </a:cubicBezTo>
                  <a:cubicBezTo>
                    <a:pt x="9619" y="34360"/>
                    <a:pt x="9581" y="34012"/>
                    <a:pt x="9157" y="33564"/>
                  </a:cubicBezTo>
                  <a:cubicBezTo>
                    <a:pt x="8734" y="33118"/>
                    <a:pt x="7959" y="32450"/>
                    <a:pt x="7389" y="31254"/>
                  </a:cubicBezTo>
                  <a:lnTo>
                    <a:pt x="7389" y="31254"/>
                  </a:lnTo>
                  <a:cubicBezTo>
                    <a:pt x="7389" y="31254"/>
                    <a:pt x="8266" y="32276"/>
                    <a:pt x="8845" y="32841"/>
                  </a:cubicBezTo>
                  <a:cubicBezTo>
                    <a:pt x="9424" y="33406"/>
                    <a:pt x="10071" y="33865"/>
                    <a:pt x="10568" y="34129"/>
                  </a:cubicBezTo>
                  <a:cubicBezTo>
                    <a:pt x="10710" y="34205"/>
                    <a:pt x="10869" y="34238"/>
                    <a:pt x="11024" y="34238"/>
                  </a:cubicBezTo>
                  <a:cubicBezTo>
                    <a:pt x="11535" y="34238"/>
                    <a:pt x="12004" y="33879"/>
                    <a:pt x="11685" y="33525"/>
                  </a:cubicBezTo>
                  <a:cubicBezTo>
                    <a:pt x="11268" y="33063"/>
                    <a:pt x="10823" y="32822"/>
                    <a:pt x="9978" y="31973"/>
                  </a:cubicBezTo>
                  <a:cubicBezTo>
                    <a:pt x="9209" y="31199"/>
                    <a:pt x="8799" y="30482"/>
                    <a:pt x="8799" y="30482"/>
                  </a:cubicBezTo>
                  <a:lnTo>
                    <a:pt x="8799" y="30482"/>
                  </a:lnTo>
                  <a:cubicBezTo>
                    <a:pt x="8799" y="30482"/>
                    <a:pt x="9764" y="31355"/>
                    <a:pt x="10711" y="31933"/>
                  </a:cubicBezTo>
                  <a:cubicBezTo>
                    <a:pt x="11657" y="32509"/>
                    <a:pt x="12166" y="32553"/>
                    <a:pt x="12502" y="32563"/>
                  </a:cubicBezTo>
                  <a:cubicBezTo>
                    <a:pt x="12506" y="32563"/>
                    <a:pt x="12510" y="32563"/>
                    <a:pt x="12515" y="32563"/>
                  </a:cubicBezTo>
                  <a:cubicBezTo>
                    <a:pt x="12850" y="32563"/>
                    <a:pt x="13272" y="32132"/>
                    <a:pt x="12689" y="31637"/>
                  </a:cubicBezTo>
                  <a:cubicBezTo>
                    <a:pt x="12157" y="31184"/>
                    <a:pt x="11291" y="30843"/>
                    <a:pt x="10412" y="29824"/>
                  </a:cubicBezTo>
                  <a:cubicBezTo>
                    <a:pt x="9775" y="29084"/>
                    <a:pt x="9425" y="28474"/>
                    <a:pt x="9620" y="28474"/>
                  </a:cubicBezTo>
                  <a:cubicBezTo>
                    <a:pt x="9620" y="28474"/>
                    <a:pt x="9620" y="28474"/>
                    <a:pt x="9620" y="28474"/>
                  </a:cubicBezTo>
                  <a:cubicBezTo>
                    <a:pt x="9815" y="28475"/>
                    <a:pt x="10162" y="28937"/>
                    <a:pt x="10953" y="29254"/>
                  </a:cubicBezTo>
                  <a:cubicBezTo>
                    <a:pt x="11222" y="29362"/>
                    <a:pt x="11513" y="29412"/>
                    <a:pt x="11781" y="29412"/>
                  </a:cubicBezTo>
                  <a:cubicBezTo>
                    <a:pt x="12266" y="29412"/>
                    <a:pt x="12680" y="29248"/>
                    <a:pt x="12768" y="28966"/>
                  </a:cubicBezTo>
                  <a:cubicBezTo>
                    <a:pt x="12904" y="28529"/>
                    <a:pt x="12668" y="28692"/>
                    <a:pt x="11940" y="28259"/>
                  </a:cubicBezTo>
                  <a:cubicBezTo>
                    <a:pt x="11211" y="27827"/>
                    <a:pt x="10742" y="27178"/>
                    <a:pt x="9666" y="26649"/>
                  </a:cubicBezTo>
                  <a:cubicBezTo>
                    <a:pt x="8720" y="26186"/>
                    <a:pt x="8114" y="25749"/>
                    <a:pt x="7528" y="24959"/>
                  </a:cubicBezTo>
                  <a:cubicBezTo>
                    <a:pt x="6808" y="23994"/>
                    <a:pt x="5792" y="21407"/>
                    <a:pt x="5110" y="18604"/>
                  </a:cubicBezTo>
                  <a:cubicBezTo>
                    <a:pt x="4305" y="15295"/>
                    <a:pt x="5254" y="13248"/>
                    <a:pt x="6196" y="11591"/>
                  </a:cubicBezTo>
                  <a:cubicBezTo>
                    <a:pt x="8274" y="7940"/>
                    <a:pt x="9369" y="6524"/>
                    <a:pt x="10340" y="4826"/>
                  </a:cubicBezTo>
                  <a:cubicBezTo>
                    <a:pt x="11277" y="3187"/>
                    <a:pt x="11165" y="1539"/>
                    <a:pt x="10200" y="648"/>
                  </a:cubicBezTo>
                  <a:cubicBezTo>
                    <a:pt x="9759" y="243"/>
                    <a:pt x="9296" y="1"/>
                    <a:pt x="8801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2065;p53">
              <a:extLst>
                <a:ext uri="{FF2B5EF4-FFF2-40B4-BE49-F238E27FC236}">
                  <a16:creationId xmlns:a16="http://schemas.microsoft.com/office/drawing/2014/main" id="{A88F33DA-685B-4095-9D8E-58D093857DCE}"/>
                </a:ext>
              </a:extLst>
            </p:cNvPr>
            <p:cNvSpPr/>
            <p:nvPr/>
          </p:nvSpPr>
          <p:spPr>
            <a:xfrm>
              <a:off x="3684125" y="543525"/>
              <a:ext cx="308400" cy="297425"/>
            </a:xfrm>
            <a:custGeom>
              <a:avLst/>
              <a:gdLst/>
              <a:ahLst/>
              <a:cxnLst/>
              <a:rect l="l" t="t" r="r" b="b"/>
              <a:pathLst>
                <a:path w="12336" h="11897" extrusionOk="0">
                  <a:moveTo>
                    <a:pt x="6169" y="1"/>
                  </a:moveTo>
                  <a:cubicBezTo>
                    <a:pt x="4594" y="1"/>
                    <a:pt x="3019" y="348"/>
                    <a:pt x="1817" y="1042"/>
                  </a:cubicBezTo>
                  <a:cubicBezTo>
                    <a:pt x="601" y="1743"/>
                    <a:pt x="1" y="2665"/>
                    <a:pt x="15" y="3586"/>
                  </a:cubicBezTo>
                  <a:lnTo>
                    <a:pt x="15" y="8340"/>
                  </a:lnTo>
                  <a:lnTo>
                    <a:pt x="15" y="8349"/>
                  </a:lnTo>
                  <a:cubicBezTo>
                    <a:pt x="17" y="9256"/>
                    <a:pt x="618" y="10163"/>
                    <a:pt x="1816" y="10856"/>
                  </a:cubicBezTo>
                  <a:cubicBezTo>
                    <a:pt x="3018" y="11550"/>
                    <a:pt x="4593" y="11897"/>
                    <a:pt x="6168" y="11897"/>
                  </a:cubicBezTo>
                  <a:cubicBezTo>
                    <a:pt x="7743" y="11897"/>
                    <a:pt x="9318" y="11550"/>
                    <a:pt x="10519" y="10856"/>
                  </a:cubicBezTo>
                  <a:cubicBezTo>
                    <a:pt x="11731" y="10156"/>
                    <a:pt x="12331" y="9239"/>
                    <a:pt x="12322" y="8321"/>
                  </a:cubicBezTo>
                  <a:lnTo>
                    <a:pt x="12322" y="3586"/>
                  </a:lnTo>
                  <a:cubicBezTo>
                    <a:pt x="12336" y="2665"/>
                    <a:pt x="11736" y="1743"/>
                    <a:pt x="10521" y="1042"/>
                  </a:cubicBezTo>
                  <a:cubicBezTo>
                    <a:pt x="9319" y="348"/>
                    <a:pt x="7744" y="1"/>
                    <a:pt x="6169" y="1"/>
                  </a:cubicBezTo>
                  <a:close/>
                </a:path>
              </a:pathLst>
            </a:custGeom>
            <a:solidFill>
              <a:srgbClr val="3445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2066;p53">
              <a:extLst>
                <a:ext uri="{FF2B5EF4-FFF2-40B4-BE49-F238E27FC236}">
                  <a16:creationId xmlns:a16="http://schemas.microsoft.com/office/drawing/2014/main" id="{6782C5E7-1ECA-405B-8A1B-8942B6F402F5}"/>
                </a:ext>
              </a:extLst>
            </p:cNvPr>
            <p:cNvSpPr/>
            <p:nvPr/>
          </p:nvSpPr>
          <p:spPr>
            <a:xfrm>
              <a:off x="3684125" y="543525"/>
              <a:ext cx="308400" cy="297425"/>
            </a:xfrm>
            <a:custGeom>
              <a:avLst/>
              <a:gdLst/>
              <a:ahLst/>
              <a:cxnLst/>
              <a:rect l="l" t="t" r="r" b="b"/>
              <a:pathLst>
                <a:path w="12336" h="11897" extrusionOk="0">
                  <a:moveTo>
                    <a:pt x="6169" y="1"/>
                  </a:moveTo>
                  <a:cubicBezTo>
                    <a:pt x="4594" y="1"/>
                    <a:pt x="3019" y="348"/>
                    <a:pt x="1817" y="1042"/>
                  </a:cubicBezTo>
                  <a:cubicBezTo>
                    <a:pt x="601" y="1743"/>
                    <a:pt x="1" y="2665"/>
                    <a:pt x="15" y="3586"/>
                  </a:cubicBezTo>
                  <a:lnTo>
                    <a:pt x="15" y="8340"/>
                  </a:lnTo>
                  <a:lnTo>
                    <a:pt x="15" y="8349"/>
                  </a:lnTo>
                  <a:cubicBezTo>
                    <a:pt x="17" y="9256"/>
                    <a:pt x="618" y="10163"/>
                    <a:pt x="1816" y="10856"/>
                  </a:cubicBezTo>
                  <a:cubicBezTo>
                    <a:pt x="3018" y="11550"/>
                    <a:pt x="4593" y="11897"/>
                    <a:pt x="6168" y="11897"/>
                  </a:cubicBezTo>
                  <a:cubicBezTo>
                    <a:pt x="7743" y="11897"/>
                    <a:pt x="9318" y="11550"/>
                    <a:pt x="10519" y="10856"/>
                  </a:cubicBezTo>
                  <a:cubicBezTo>
                    <a:pt x="11731" y="10156"/>
                    <a:pt x="12331" y="9239"/>
                    <a:pt x="12322" y="8321"/>
                  </a:cubicBezTo>
                  <a:lnTo>
                    <a:pt x="12322" y="3586"/>
                  </a:lnTo>
                  <a:cubicBezTo>
                    <a:pt x="12336" y="2665"/>
                    <a:pt x="11736" y="1743"/>
                    <a:pt x="10521" y="1042"/>
                  </a:cubicBezTo>
                  <a:cubicBezTo>
                    <a:pt x="9319" y="348"/>
                    <a:pt x="7744" y="1"/>
                    <a:pt x="6169" y="1"/>
                  </a:cubicBezTo>
                  <a:close/>
                </a:path>
              </a:pathLst>
            </a:custGeom>
            <a:solidFill>
              <a:srgbClr val="3445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2067;p53">
              <a:extLst>
                <a:ext uri="{FF2B5EF4-FFF2-40B4-BE49-F238E27FC236}">
                  <a16:creationId xmlns:a16="http://schemas.microsoft.com/office/drawing/2014/main" id="{C9DDB875-711F-4982-8575-C677398AC6D9}"/>
                </a:ext>
              </a:extLst>
            </p:cNvPr>
            <p:cNvSpPr/>
            <p:nvPr/>
          </p:nvSpPr>
          <p:spPr>
            <a:xfrm>
              <a:off x="3584475" y="485800"/>
              <a:ext cx="507700" cy="293125"/>
            </a:xfrm>
            <a:custGeom>
              <a:avLst/>
              <a:gdLst/>
              <a:ahLst/>
              <a:cxnLst/>
              <a:rect l="l" t="t" r="r" b="b"/>
              <a:pathLst>
                <a:path w="20308" h="11725" extrusionOk="0">
                  <a:moveTo>
                    <a:pt x="10155" y="1"/>
                  </a:moveTo>
                  <a:lnTo>
                    <a:pt x="1" y="5862"/>
                  </a:lnTo>
                  <a:lnTo>
                    <a:pt x="10155" y="11725"/>
                  </a:lnTo>
                  <a:lnTo>
                    <a:pt x="20308" y="5862"/>
                  </a:lnTo>
                  <a:lnTo>
                    <a:pt x="10155" y="1"/>
                  </a:lnTo>
                  <a:close/>
                </a:path>
              </a:pathLst>
            </a:custGeom>
            <a:solidFill>
              <a:srgbClr val="3445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2068;p53">
              <a:extLst>
                <a:ext uri="{FF2B5EF4-FFF2-40B4-BE49-F238E27FC236}">
                  <a16:creationId xmlns:a16="http://schemas.microsoft.com/office/drawing/2014/main" id="{8DEF751E-151F-487C-B695-AA813820B80A}"/>
                </a:ext>
              </a:extLst>
            </p:cNvPr>
            <p:cNvSpPr/>
            <p:nvPr/>
          </p:nvSpPr>
          <p:spPr>
            <a:xfrm>
              <a:off x="3711275" y="633625"/>
              <a:ext cx="132400" cy="77100"/>
            </a:xfrm>
            <a:custGeom>
              <a:avLst/>
              <a:gdLst/>
              <a:ahLst/>
              <a:cxnLst/>
              <a:rect l="l" t="t" r="r" b="b"/>
              <a:pathLst>
                <a:path w="5296" h="3084" extrusionOk="0">
                  <a:moveTo>
                    <a:pt x="5092" y="1"/>
                  </a:moveTo>
                  <a:cubicBezTo>
                    <a:pt x="5061" y="1"/>
                    <a:pt x="5031" y="9"/>
                    <a:pt x="5002" y="25"/>
                  </a:cubicBezTo>
                  <a:lnTo>
                    <a:pt x="0" y="2878"/>
                  </a:lnTo>
                  <a:lnTo>
                    <a:pt x="360" y="3084"/>
                  </a:lnTo>
                  <a:lnTo>
                    <a:pt x="5180" y="333"/>
                  </a:lnTo>
                  <a:cubicBezTo>
                    <a:pt x="5265" y="286"/>
                    <a:pt x="5295" y="177"/>
                    <a:pt x="5246" y="91"/>
                  </a:cubicBezTo>
                  <a:cubicBezTo>
                    <a:pt x="5213" y="33"/>
                    <a:pt x="5153" y="1"/>
                    <a:pt x="5092" y="1"/>
                  </a:cubicBez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2069;p53">
              <a:extLst>
                <a:ext uri="{FF2B5EF4-FFF2-40B4-BE49-F238E27FC236}">
                  <a16:creationId xmlns:a16="http://schemas.microsoft.com/office/drawing/2014/main" id="{6ACC93F4-E520-43EF-ACB2-D505D04BC8FA}"/>
                </a:ext>
              </a:extLst>
            </p:cNvPr>
            <p:cNvSpPr/>
            <p:nvPr/>
          </p:nvSpPr>
          <p:spPr>
            <a:xfrm>
              <a:off x="3838350" y="632325"/>
              <a:ext cx="253825" cy="157100"/>
            </a:xfrm>
            <a:custGeom>
              <a:avLst/>
              <a:gdLst/>
              <a:ahLst/>
              <a:cxnLst/>
              <a:rect l="l" t="t" r="r" b="b"/>
              <a:pathLst>
                <a:path w="10153" h="6284" extrusionOk="0">
                  <a:moveTo>
                    <a:pt x="10153" y="1"/>
                  </a:moveTo>
                  <a:lnTo>
                    <a:pt x="0" y="5864"/>
                  </a:lnTo>
                  <a:lnTo>
                    <a:pt x="0" y="6283"/>
                  </a:lnTo>
                  <a:lnTo>
                    <a:pt x="10153" y="420"/>
                  </a:lnTo>
                  <a:lnTo>
                    <a:pt x="10153" y="1"/>
                  </a:lnTo>
                  <a:close/>
                </a:path>
              </a:pathLst>
            </a:custGeom>
            <a:solidFill>
              <a:srgbClr val="1225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2070;p53">
              <a:extLst>
                <a:ext uri="{FF2B5EF4-FFF2-40B4-BE49-F238E27FC236}">
                  <a16:creationId xmlns:a16="http://schemas.microsoft.com/office/drawing/2014/main" id="{E20027B1-139D-4189-9C30-7EC55DC5E9C1}"/>
                </a:ext>
              </a:extLst>
            </p:cNvPr>
            <p:cNvSpPr/>
            <p:nvPr/>
          </p:nvSpPr>
          <p:spPr>
            <a:xfrm>
              <a:off x="3584475" y="632325"/>
              <a:ext cx="253900" cy="157100"/>
            </a:xfrm>
            <a:custGeom>
              <a:avLst/>
              <a:gdLst/>
              <a:ahLst/>
              <a:cxnLst/>
              <a:rect l="l" t="t" r="r" b="b"/>
              <a:pathLst>
                <a:path w="10156" h="6284" extrusionOk="0">
                  <a:moveTo>
                    <a:pt x="1" y="1"/>
                  </a:moveTo>
                  <a:lnTo>
                    <a:pt x="1" y="420"/>
                  </a:lnTo>
                  <a:lnTo>
                    <a:pt x="10155" y="6283"/>
                  </a:lnTo>
                  <a:lnTo>
                    <a:pt x="10155" y="586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93A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2071;p53">
              <a:extLst>
                <a:ext uri="{FF2B5EF4-FFF2-40B4-BE49-F238E27FC236}">
                  <a16:creationId xmlns:a16="http://schemas.microsoft.com/office/drawing/2014/main" id="{FA17E8CD-7C6E-4350-8004-88B4C5D2A904}"/>
                </a:ext>
              </a:extLst>
            </p:cNvPr>
            <p:cNvSpPr/>
            <p:nvPr/>
          </p:nvSpPr>
          <p:spPr>
            <a:xfrm>
              <a:off x="3684600" y="700375"/>
              <a:ext cx="307850" cy="104700"/>
            </a:xfrm>
            <a:custGeom>
              <a:avLst/>
              <a:gdLst/>
              <a:ahLst/>
              <a:cxnLst/>
              <a:rect l="l" t="t" r="r" b="b"/>
              <a:pathLst>
                <a:path w="12314" h="4188" extrusionOk="0">
                  <a:moveTo>
                    <a:pt x="12314" y="1"/>
                  </a:moveTo>
                  <a:lnTo>
                    <a:pt x="6150" y="3561"/>
                  </a:lnTo>
                  <a:lnTo>
                    <a:pt x="1" y="10"/>
                  </a:lnTo>
                  <a:lnTo>
                    <a:pt x="6149" y="4188"/>
                  </a:lnTo>
                  <a:lnTo>
                    <a:pt x="12314" y="1"/>
                  </a:ln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2072;p53">
              <a:extLst>
                <a:ext uri="{FF2B5EF4-FFF2-40B4-BE49-F238E27FC236}">
                  <a16:creationId xmlns:a16="http://schemas.microsoft.com/office/drawing/2014/main" id="{A8D47244-01B0-48FD-B5B7-845D69513970}"/>
                </a:ext>
              </a:extLst>
            </p:cNvPr>
            <p:cNvSpPr/>
            <p:nvPr/>
          </p:nvSpPr>
          <p:spPr>
            <a:xfrm>
              <a:off x="3684200" y="831325"/>
              <a:ext cx="36275" cy="84400"/>
            </a:xfrm>
            <a:custGeom>
              <a:avLst/>
              <a:gdLst/>
              <a:ahLst/>
              <a:cxnLst/>
              <a:rect l="l" t="t" r="r" b="b"/>
              <a:pathLst>
                <a:path w="1451" h="3376" extrusionOk="0">
                  <a:moveTo>
                    <a:pt x="436" y="1"/>
                  </a:moveTo>
                  <a:lnTo>
                    <a:pt x="1" y="2958"/>
                  </a:lnTo>
                  <a:cubicBezTo>
                    <a:pt x="1" y="3237"/>
                    <a:pt x="363" y="3376"/>
                    <a:pt x="726" y="3376"/>
                  </a:cubicBezTo>
                  <a:cubicBezTo>
                    <a:pt x="1088" y="3376"/>
                    <a:pt x="1450" y="3237"/>
                    <a:pt x="1450" y="2958"/>
                  </a:cubicBezTo>
                  <a:lnTo>
                    <a:pt x="995" y="1"/>
                  </a:lnTo>
                  <a:cubicBezTo>
                    <a:pt x="928" y="46"/>
                    <a:pt x="820" y="68"/>
                    <a:pt x="714" y="68"/>
                  </a:cubicBezTo>
                  <a:cubicBezTo>
                    <a:pt x="604" y="68"/>
                    <a:pt x="496" y="45"/>
                    <a:pt x="436" y="1"/>
                  </a:cubicBezTo>
                  <a:close/>
                </a:path>
              </a:pathLst>
            </a:custGeom>
            <a:solidFill>
              <a:srgbClr val="F95D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2073;p53">
              <a:extLst>
                <a:ext uri="{FF2B5EF4-FFF2-40B4-BE49-F238E27FC236}">
                  <a16:creationId xmlns:a16="http://schemas.microsoft.com/office/drawing/2014/main" id="{B230B008-C4C3-4275-81D0-73A23C03AC76}"/>
                </a:ext>
              </a:extLst>
            </p:cNvPr>
            <p:cNvSpPr/>
            <p:nvPr/>
          </p:nvSpPr>
          <p:spPr>
            <a:xfrm>
              <a:off x="3690000" y="873525"/>
              <a:ext cx="4525" cy="40575"/>
            </a:xfrm>
            <a:custGeom>
              <a:avLst/>
              <a:gdLst/>
              <a:ahLst/>
              <a:cxnLst/>
              <a:rect l="l" t="t" r="r" b="b"/>
              <a:pathLst>
                <a:path w="181" h="1623" extrusionOk="0">
                  <a:moveTo>
                    <a:pt x="180" y="1"/>
                  </a:moveTo>
                  <a:lnTo>
                    <a:pt x="0" y="1587"/>
                  </a:lnTo>
                  <a:cubicBezTo>
                    <a:pt x="29" y="1601"/>
                    <a:pt x="59" y="1612"/>
                    <a:pt x="89" y="1623"/>
                  </a:cubicBezTo>
                  <a:lnTo>
                    <a:pt x="180" y="1"/>
                  </a:ln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2074;p53">
              <a:extLst>
                <a:ext uri="{FF2B5EF4-FFF2-40B4-BE49-F238E27FC236}">
                  <a16:creationId xmlns:a16="http://schemas.microsoft.com/office/drawing/2014/main" id="{6BC25D5B-BC8E-4946-9073-2C1F62A7C56A}"/>
                </a:ext>
              </a:extLst>
            </p:cNvPr>
            <p:cNvSpPr/>
            <p:nvPr/>
          </p:nvSpPr>
          <p:spPr>
            <a:xfrm>
              <a:off x="3706800" y="848500"/>
              <a:ext cx="7175" cy="65900"/>
            </a:xfrm>
            <a:custGeom>
              <a:avLst/>
              <a:gdLst/>
              <a:ahLst/>
              <a:cxnLst/>
              <a:rect l="l" t="t" r="r" b="b"/>
              <a:pathLst>
                <a:path w="287" h="2636" extrusionOk="0">
                  <a:moveTo>
                    <a:pt x="1" y="0"/>
                  </a:moveTo>
                  <a:lnTo>
                    <a:pt x="194" y="2635"/>
                  </a:lnTo>
                  <a:cubicBezTo>
                    <a:pt x="225" y="2626"/>
                    <a:pt x="257" y="2614"/>
                    <a:pt x="287" y="260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2075;p53">
              <a:extLst>
                <a:ext uri="{FF2B5EF4-FFF2-40B4-BE49-F238E27FC236}">
                  <a16:creationId xmlns:a16="http://schemas.microsoft.com/office/drawing/2014/main" id="{F1CA6B70-B1AE-4400-9810-652165632CAA}"/>
                </a:ext>
              </a:extLst>
            </p:cNvPr>
            <p:cNvSpPr/>
            <p:nvPr/>
          </p:nvSpPr>
          <p:spPr>
            <a:xfrm>
              <a:off x="3701225" y="863375"/>
              <a:ext cx="2275" cy="52350"/>
            </a:xfrm>
            <a:custGeom>
              <a:avLst/>
              <a:gdLst/>
              <a:ahLst/>
              <a:cxnLst/>
              <a:rect l="l" t="t" r="r" b="b"/>
              <a:pathLst>
                <a:path w="91" h="2094" extrusionOk="0">
                  <a:moveTo>
                    <a:pt x="46" y="0"/>
                  </a:moveTo>
                  <a:lnTo>
                    <a:pt x="0" y="2094"/>
                  </a:lnTo>
                  <a:lnTo>
                    <a:pt x="91" y="2094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2076;p53">
              <a:extLst>
                <a:ext uri="{FF2B5EF4-FFF2-40B4-BE49-F238E27FC236}">
                  <a16:creationId xmlns:a16="http://schemas.microsoft.com/office/drawing/2014/main" id="{B2E95A0D-3134-4BCC-BA16-6F73CF1C153C}"/>
                </a:ext>
              </a:extLst>
            </p:cNvPr>
            <p:cNvSpPr/>
            <p:nvPr/>
          </p:nvSpPr>
          <p:spPr>
            <a:xfrm>
              <a:off x="3697850" y="628700"/>
              <a:ext cx="145775" cy="201775"/>
            </a:xfrm>
            <a:custGeom>
              <a:avLst/>
              <a:gdLst/>
              <a:ahLst/>
              <a:cxnLst/>
              <a:rect l="l" t="t" r="r" b="b"/>
              <a:pathLst>
                <a:path w="5831" h="8071" extrusionOk="0">
                  <a:moveTo>
                    <a:pt x="5628" y="0"/>
                  </a:moveTo>
                  <a:cubicBezTo>
                    <a:pt x="5598" y="0"/>
                    <a:pt x="5567" y="8"/>
                    <a:pt x="5539" y="24"/>
                  </a:cubicBezTo>
                  <a:lnTo>
                    <a:pt x="450" y="2926"/>
                  </a:lnTo>
                  <a:cubicBezTo>
                    <a:pt x="173" y="3086"/>
                    <a:pt x="1" y="3380"/>
                    <a:pt x="1" y="3700"/>
                  </a:cubicBezTo>
                  <a:lnTo>
                    <a:pt x="1" y="7893"/>
                  </a:lnTo>
                  <a:cubicBezTo>
                    <a:pt x="1" y="7991"/>
                    <a:pt x="80" y="8071"/>
                    <a:pt x="177" y="8071"/>
                  </a:cubicBezTo>
                  <a:cubicBezTo>
                    <a:pt x="178" y="8071"/>
                    <a:pt x="179" y="8071"/>
                    <a:pt x="180" y="8071"/>
                  </a:cubicBezTo>
                  <a:cubicBezTo>
                    <a:pt x="278" y="8071"/>
                    <a:pt x="359" y="7992"/>
                    <a:pt x="359" y="7893"/>
                  </a:cubicBezTo>
                  <a:lnTo>
                    <a:pt x="359" y="3700"/>
                  </a:lnTo>
                  <a:cubicBezTo>
                    <a:pt x="359" y="3509"/>
                    <a:pt x="461" y="3331"/>
                    <a:pt x="628" y="3236"/>
                  </a:cubicBezTo>
                  <a:lnTo>
                    <a:pt x="5715" y="334"/>
                  </a:lnTo>
                  <a:cubicBezTo>
                    <a:pt x="5801" y="285"/>
                    <a:pt x="5831" y="176"/>
                    <a:pt x="5782" y="91"/>
                  </a:cubicBezTo>
                  <a:cubicBezTo>
                    <a:pt x="5750" y="33"/>
                    <a:pt x="5689" y="0"/>
                    <a:pt x="5628" y="0"/>
                  </a:cubicBezTo>
                  <a:close/>
                </a:path>
              </a:pathLst>
            </a:custGeom>
            <a:solidFill>
              <a:srgbClr val="BBD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2077;p53">
              <a:extLst>
                <a:ext uri="{FF2B5EF4-FFF2-40B4-BE49-F238E27FC236}">
                  <a16:creationId xmlns:a16="http://schemas.microsoft.com/office/drawing/2014/main" id="{D8D4A482-87F2-4154-B4E7-C12B1247FEF4}"/>
                </a:ext>
              </a:extLst>
            </p:cNvPr>
            <p:cNvSpPr/>
            <p:nvPr/>
          </p:nvSpPr>
          <p:spPr>
            <a:xfrm>
              <a:off x="3689225" y="816175"/>
              <a:ext cx="22950" cy="19650"/>
            </a:xfrm>
            <a:custGeom>
              <a:avLst/>
              <a:gdLst/>
              <a:ahLst/>
              <a:cxnLst/>
              <a:rect l="l" t="t" r="r" b="b"/>
              <a:pathLst>
                <a:path w="918" h="786" extrusionOk="0">
                  <a:moveTo>
                    <a:pt x="522" y="1"/>
                  </a:moveTo>
                  <a:cubicBezTo>
                    <a:pt x="425" y="1"/>
                    <a:pt x="327" y="36"/>
                    <a:pt x="248" y="116"/>
                  </a:cubicBezTo>
                  <a:cubicBezTo>
                    <a:pt x="1" y="363"/>
                    <a:pt x="175" y="785"/>
                    <a:pt x="525" y="785"/>
                  </a:cubicBezTo>
                  <a:cubicBezTo>
                    <a:pt x="742" y="785"/>
                    <a:pt x="917" y="610"/>
                    <a:pt x="917" y="394"/>
                  </a:cubicBezTo>
                  <a:cubicBezTo>
                    <a:pt x="917" y="158"/>
                    <a:pt x="723" y="1"/>
                    <a:pt x="522" y="1"/>
                  </a:cubicBezTo>
                  <a:close/>
                </a:path>
              </a:pathLst>
            </a:custGeom>
            <a:solidFill>
              <a:srgbClr val="F95DA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2078;p53">
              <a:extLst>
                <a:ext uri="{FF2B5EF4-FFF2-40B4-BE49-F238E27FC236}">
                  <a16:creationId xmlns:a16="http://schemas.microsoft.com/office/drawing/2014/main" id="{2F820AF6-A924-4722-B82B-BAC47C6598E2}"/>
                </a:ext>
              </a:extLst>
            </p:cNvPr>
            <p:cNvSpPr/>
            <p:nvPr/>
          </p:nvSpPr>
          <p:spPr>
            <a:xfrm>
              <a:off x="3692600" y="816375"/>
              <a:ext cx="22500" cy="19500"/>
            </a:xfrm>
            <a:custGeom>
              <a:avLst/>
              <a:gdLst/>
              <a:ahLst/>
              <a:cxnLst/>
              <a:rect l="l" t="t" r="r" b="b"/>
              <a:pathLst>
                <a:path w="900" h="780" extrusionOk="0">
                  <a:moveTo>
                    <a:pt x="445" y="0"/>
                  </a:moveTo>
                  <a:lnTo>
                    <a:pt x="445" y="0"/>
                  </a:lnTo>
                  <a:cubicBezTo>
                    <a:pt x="629" y="122"/>
                    <a:pt x="675" y="424"/>
                    <a:pt x="437" y="557"/>
                  </a:cubicBezTo>
                  <a:cubicBezTo>
                    <a:pt x="384" y="588"/>
                    <a:pt x="331" y="600"/>
                    <a:pt x="283" y="600"/>
                  </a:cubicBezTo>
                  <a:cubicBezTo>
                    <a:pt x="132" y="600"/>
                    <a:pt x="17" y="479"/>
                    <a:pt x="0" y="409"/>
                  </a:cubicBezTo>
                  <a:lnTo>
                    <a:pt x="0" y="409"/>
                  </a:lnTo>
                  <a:cubicBezTo>
                    <a:pt x="13" y="634"/>
                    <a:pt x="200" y="780"/>
                    <a:pt x="395" y="780"/>
                  </a:cubicBezTo>
                  <a:cubicBezTo>
                    <a:pt x="486" y="780"/>
                    <a:pt x="579" y="747"/>
                    <a:pt x="657" y="676"/>
                  </a:cubicBezTo>
                  <a:cubicBezTo>
                    <a:pt x="899" y="451"/>
                    <a:pt x="773" y="45"/>
                    <a:pt x="445" y="0"/>
                  </a:cubicBezTo>
                  <a:close/>
                </a:path>
              </a:pathLst>
            </a:custGeom>
            <a:solidFill>
              <a:srgbClr val="031F6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2079;p53">
              <a:extLst>
                <a:ext uri="{FF2B5EF4-FFF2-40B4-BE49-F238E27FC236}">
                  <a16:creationId xmlns:a16="http://schemas.microsoft.com/office/drawing/2014/main" id="{D724F4A8-24EA-4CD5-9C89-E5BE8313E117}"/>
                </a:ext>
              </a:extLst>
            </p:cNvPr>
            <p:cNvSpPr/>
            <p:nvPr/>
          </p:nvSpPr>
          <p:spPr>
            <a:xfrm>
              <a:off x="3432775" y="1155950"/>
              <a:ext cx="323650" cy="397375"/>
            </a:xfrm>
            <a:custGeom>
              <a:avLst/>
              <a:gdLst/>
              <a:ahLst/>
              <a:cxnLst/>
              <a:rect l="l" t="t" r="r" b="b"/>
              <a:pathLst>
                <a:path w="12946" h="15895" extrusionOk="0">
                  <a:moveTo>
                    <a:pt x="10105" y="1"/>
                  </a:moveTo>
                  <a:cubicBezTo>
                    <a:pt x="8921" y="1"/>
                    <a:pt x="7644" y="964"/>
                    <a:pt x="6333" y="2602"/>
                  </a:cubicBezTo>
                  <a:cubicBezTo>
                    <a:pt x="4751" y="4582"/>
                    <a:pt x="1244" y="8878"/>
                    <a:pt x="622" y="10404"/>
                  </a:cubicBezTo>
                  <a:cubicBezTo>
                    <a:pt x="0" y="11931"/>
                    <a:pt x="1594" y="14586"/>
                    <a:pt x="1594" y="14586"/>
                  </a:cubicBezTo>
                  <a:cubicBezTo>
                    <a:pt x="1594" y="14586"/>
                    <a:pt x="1882" y="14442"/>
                    <a:pt x="2432" y="14442"/>
                  </a:cubicBezTo>
                  <a:cubicBezTo>
                    <a:pt x="3162" y="14442"/>
                    <a:pt x="4354" y="14695"/>
                    <a:pt x="5948" y="15873"/>
                  </a:cubicBezTo>
                  <a:cubicBezTo>
                    <a:pt x="5948" y="15873"/>
                    <a:pt x="6034" y="15894"/>
                    <a:pt x="6191" y="15894"/>
                  </a:cubicBezTo>
                  <a:cubicBezTo>
                    <a:pt x="6559" y="15894"/>
                    <a:pt x="7318" y="15776"/>
                    <a:pt x="8264" y="14982"/>
                  </a:cubicBezTo>
                  <a:cubicBezTo>
                    <a:pt x="9610" y="13852"/>
                    <a:pt x="11702" y="6899"/>
                    <a:pt x="12324" y="4637"/>
                  </a:cubicBezTo>
                  <a:cubicBezTo>
                    <a:pt x="12946" y="2376"/>
                    <a:pt x="11962" y="536"/>
                    <a:pt x="10829" y="128"/>
                  </a:cubicBezTo>
                  <a:cubicBezTo>
                    <a:pt x="10592" y="42"/>
                    <a:pt x="10350" y="1"/>
                    <a:pt x="10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2080;p53">
              <a:extLst>
                <a:ext uri="{FF2B5EF4-FFF2-40B4-BE49-F238E27FC236}">
                  <a16:creationId xmlns:a16="http://schemas.microsoft.com/office/drawing/2014/main" id="{FF15FCD4-3EDB-45A9-A0E3-74D7C22B158E}"/>
                </a:ext>
              </a:extLst>
            </p:cNvPr>
            <p:cNvSpPr/>
            <p:nvPr/>
          </p:nvSpPr>
          <p:spPr>
            <a:xfrm>
              <a:off x="3465800" y="1513600"/>
              <a:ext cx="118475" cy="70825"/>
            </a:xfrm>
            <a:custGeom>
              <a:avLst/>
              <a:gdLst/>
              <a:ahLst/>
              <a:cxnLst/>
              <a:rect l="l" t="t" r="r" b="b"/>
              <a:pathLst>
                <a:path w="4739" h="2833" extrusionOk="0">
                  <a:moveTo>
                    <a:pt x="1276" y="1"/>
                  </a:moveTo>
                  <a:cubicBezTo>
                    <a:pt x="539" y="1"/>
                    <a:pt x="274" y="280"/>
                    <a:pt x="274" y="280"/>
                  </a:cubicBezTo>
                  <a:cubicBezTo>
                    <a:pt x="0" y="1057"/>
                    <a:pt x="333" y="2075"/>
                    <a:pt x="333" y="2075"/>
                  </a:cubicBezTo>
                  <a:cubicBezTo>
                    <a:pt x="687" y="2003"/>
                    <a:pt x="1037" y="1972"/>
                    <a:pt x="1375" y="1972"/>
                  </a:cubicBezTo>
                  <a:cubicBezTo>
                    <a:pt x="3174" y="1972"/>
                    <a:pt x="4627" y="2833"/>
                    <a:pt x="4627" y="2833"/>
                  </a:cubicBezTo>
                  <a:cubicBezTo>
                    <a:pt x="4738" y="2402"/>
                    <a:pt x="4627" y="1567"/>
                    <a:pt x="4627" y="1567"/>
                  </a:cubicBezTo>
                  <a:cubicBezTo>
                    <a:pt x="4627" y="1567"/>
                    <a:pt x="4653" y="910"/>
                    <a:pt x="2762" y="280"/>
                  </a:cubicBezTo>
                  <a:cubicBezTo>
                    <a:pt x="2131" y="71"/>
                    <a:pt x="1645" y="1"/>
                    <a:pt x="1276" y="1"/>
                  </a:cubicBezTo>
                  <a:close/>
                </a:path>
              </a:pathLst>
            </a:custGeom>
            <a:solidFill>
              <a:srgbClr val="1225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2081;p53">
              <a:extLst>
                <a:ext uri="{FF2B5EF4-FFF2-40B4-BE49-F238E27FC236}">
                  <a16:creationId xmlns:a16="http://schemas.microsoft.com/office/drawing/2014/main" id="{E6F618BF-5E1F-40F3-A1F3-7735BA393B73}"/>
                </a:ext>
              </a:extLst>
            </p:cNvPr>
            <p:cNvSpPr/>
            <p:nvPr/>
          </p:nvSpPr>
          <p:spPr>
            <a:xfrm>
              <a:off x="4165850" y="835800"/>
              <a:ext cx="117925" cy="84225"/>
            </a:xfrm>
            <a:custGeom>
              <a:avLst/>
              <a:gdLst/>
              <a:ahLst/>
              <a:cxnLst/>
              <a:rect l="l" t="t" r="r" b="b"/>
              <a:pathLst>
                <a:path w="4717" h="3369" extrusionOk="0">
                  <a:moveTo>
                    <a:pt x="656" y="0"/>
                  </a:moveTo>
                  <a:cubicBezTo>
                    <a:pt x="656" y="0"/>
                    <a:pt x="156" y="502"/>
                    <a:pt x="1" y="1078"/>
                  </a:cubicBezTo>
                  <a:cubicBezTo>
                    <a:pt x="1" y="1078"/>
                    <a:pt x="286" y="2440"/>
                    <a:pt x="1656" y="3053"/>
                  </a:cubicBezTo>
                  <a:cubicBezTo>
                    <a:pt x="2198" y="3295"/>
                    <a:pt x="2669" y="3369"/>
                    <a:pt x="3042" y="3369"/>
                  </a:cubicBezTo>
                  <a:cubicBezTo>
                    <a:pt x="3612" y="3369"/>
                    <a:pt x="3949" y="3197"/>
                    <a:pt x="3949" y="3197"/>
                  </a:cubicBezTo>
                  <a:cubicBezTo>
                    <a:pt x="3949" y="3197"/>
                    <a:pt x="4620" y="2779"/>
                    <a:pt x="4717" y="1826"/>
                  </a:cubicBezTo>
                  <a:lnTo>
                    <a:pt x="4717" y="1826"/>
                  </a:lnTo>
                  <a:cubicBezTo>
                    <a:pt x="4717" y="1826"/>
                    <a:pt x="4705" y="1827"/>
                    <a:pt x="4681" y="1827"/>
                  </a:cubicBezTo>
                  <a:cubicBezTo>
                    <a:pt x="4425" y="1827"/>
                    <a:pt x="2801" y="1754"/>
                    <a:pt x="656" y="0"/>
                  </a:cubicBezTo>
                  <a:close/>
                </a:path>
              </a:pathLst>
            </a:custGeom>
            <a:solidFill>
              <a:srgbClr val="1225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2082;p53">
              <a:extLst>
                <a:ext uri="{FF2B5EF4-FFF2-40B4-BE49-F238E27FC236}">
                  <a16:creationId xmlns:a16="http://schemas.microsoft.com/office/drawing/2014/main" id="{35DE74EB-2927-4C73-B0D7-66DA92A8DD19}"/>
                </a:ext>
              </a:extLst>
            </p:cNvPr>
            <p:cNvSpPr/>
            <p:nvPr/>
          </p:nvSpPr>
          <p:spPr>
            <a:xfrm>
              <a:off x="4223850" y="458850"/>
              <a:ext cx="80825" cy="109075"/>
            </a:xfrm>
            <a:custGeom>
              <a:avLst/>
              <a:gdLst/>
              <a:ahLst/>
              <a:cxnLst/>
              <a:rect l="l" t="t" r="r" b="b"/>
              <a:pathLst>
                <a:path w="3233" h="4363" extrusionOk="0">
                  <a:moveTo>
                    <a:pt x="2151" y="1"/>
                  </a:moveTo>
                  <a:cubicBezTo>
                    <a:pt x="2151" y="1"/>
                    <a:pt x="256" y="903"/>
                    <a:pt x="1" y="3283"/>
                  </a:cubicBezTo>
                  <a:cubicBezTo>
                    <a:pt x="1" y="3283"/>
                    <a:pt x="892" y="2022"/>
                    <a:pt x="1504" y="2012"/>
                  </a:cubicBezTo>
                  <a:cubicBezTo>
                    <a:pt x="1504" y="2012"/>
                    <a:pt x="1528" y="3568"/>
                    <a:pt x="1851" y="4362"/>
                  </a:cubicBezTo>
                  <a:cubicBezTo>
                    <a:pt x="1851" y="4362"/>
                    <a:pt x="2162" y="1816"/>
                    <a:pt x="3232" y="874"/>
                  </a:cubicBezTo>
                  <a:lnTo>
                    <a:pt x="2151" y="1"/>
                  </a:lnTo>
                  <a:close/>
                </a:path>
              </a:pathLst>
            </a:custGeom>
            <a:solidFill>
              <a:srgbClr val="D830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2083;p53">
              <a:extLst>
                <a:ext uri="{FF2B5EF4-FFF2-40B4-BE49-F238E27FC236}">
                  <a16:creationId xmlns:a16="http://schemas.microsoft.com/office/drawing/2014/main" id="{FD174AD0-04DB-4502-9521-179416821CFD}"/>
                </a:ext>
              </a:extLst>
            </p:cNvPr>
            <p:cNvSpPr/>
            <p:nvPr/>
          </p:nvSpPr>
          <p:spPr>
            <a:xfrm>
              <a:off x="4078700" y="238100"/>
              <a:ext cx="260350" cy="231475"/>
            </a:xfrm>
            <a:custGeom>
              <a:avLst/>
              <a:gdLst/>
              <a:ahLst/>
              <a:cxnLst/>
              <a:rect l="l" t="t" r="r" b="b"/>
              <a:pathLst>
                <a:path w="10414" h="9259" extrusionOk="0">
                  <a:moveTo>
                    <a:pt x="3883" y="1"/>
                  </a:moveTo>
                  <a:cubicBezTo>
                    <a:pt x="3878" y="1"/>
                    <a:pt x="3873" y="1"/>
                    <a:pt x="3868" y="1"/>
                  </a:cubicBezTo>
                  <a:lnTo>
                    <a:pt x="3857" y="23"/>
                  </a:lnTo>
                  <a:cubicBezTo>
                    <a:pt x="3800" y="17"/>
                    <a:pt x="3742" y="14"/>
                    <a:pt x="3682" y="14"/>
                  </a:cubicBezTo>
                  <a:cubicBezTo>
                    <a:pt x="3342" y="14"/>
                    <a:pt x="2964" y="116"/>
                    <a:pt x="2560" y="351"/>
                  </a:cubicBezTo>
                  <a:cubicBezTo>
                    <a:pt x="1147" y="1166"/>
                    <a:pt x="1" y="3150"/>
                    <a:pt x="1" y="4782"/>
                  </a:cubicBezTo>
                  <a:cubicBezTo>
                    <a:pt x="1" y="5532"/>
                    <a:pt x="251" y="6065"/>
                    <a:pt x="650" y="6354"/>
                  </a:cubicBezTo>
                  <a:lnTo>
                    <a:pt x="643" y="6366"/>
                  </a:lnTo>
                  <a:cubicBezTo>
                    <a:pt x="1287" y="6956"/>
                    <a:pt x="7585" y="9258"/>
                    <a:pt x="7585" y="9258"/>
                  </a:cubicBezTo>
                  <a:lnTo>
                    <a:pt x="10413" y="4319"/>
                  </a:lnTo>
                  <a:cubicBezTo>
                    <a:pt x="10413" y="4319"/>
                    <a:pt x="4837" y="1"/>
                    <a:pt x="3883" y="1"/>
                  </a:cubicBezTo>
                  <a:close/>
                </a:path>
              </a:pathLst>
            </a:custGeom>
            <a:solidFill>
              <a:srgbClr val="FFD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2084;p53">
              <a:extLst>
                <a:ext uri="{FF2B5EF4-FFF2-40B4-BE49-F238E27FC236}">
                  <a16:creationId xmlns:a16="http://schemas.microsoft.com/office/drawing/2014/main" id="{6F864333-6F1E-4A11-A8EE-68E34EB97AC6}"/>
                </a:ext>
              </a:extLst>
            </p:cNvPr>
            <p:cNvSpPr/>
            <p:nvPr/>
          </p:nvSpPr>
          <p:spPr>
            <a:xfrm>
              <a:off x="4173525" y="410750"/>
              <a:ext cx="72625" cy="90200"/>
            </a:xfrm>
            <a:custGeom>
              <a:avLst/>
              <a:gdLst/>
              <a:ahLst/>
              <a:cxnLst/>
              <a:rect l="l" t="t" r="r" b="b"/>
              <a:pathLst>
                <a:path w="2905" h="3608" extrusionOk="0">
                  <a:moveTo>
                    <a:pt x="719" y="1"/>
                  </a:moveTo>
                  <a:cubicBezTo>
                    <a:pt x="553" y="1"/>
                    <a:pt x="413" y="45"/>
                    <a:pt x="321" y="140"/>
                  </a:cubicBezTo>
                  <a:cubicBezTo>
                    <a:pt x="1" y="468"/>
                    <a:pt x="284" y="430"/>
                    <a:pt x="738" y="1145"/>
                  </a:cubicBezTo>
                  <a:cubicBezTo>
                    <a:pt x="1193" y="1860"/>
                    <a:pt x="1318" y="2651"/>
                    <a:pt x="2038" y="3607"/>
                  </a:cubicBezTo>
                  <a:lnTo>
                    <a:pt x="2905" y="2002"/>
                  </a:lnTo>
                  <a:cubicBezTo>
                    <a:pt x="2731" y="1912"/>
                    <a:pt x="2633" y="1344"/>
                    <a:pt x="2069" y="703"/>
                  </a:cubicBezTo>
                  <a:cubicBezTo>
                    <a:pt x="1688" y="268"/>
                    <a:pt x="1127" y="1"/>
                    <a:pt x="719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2085;p53">
              <a:extLst>
                <a:ext uri="{FF2B5EF4-FFF2-40B4-BE49-F238E27FC236}">
                  <a16:creationId xmlns:a16="http://schemas.microsoft.com/office/drawing/2014/main" id="{B9253BF6-B685-47E0-B3E9-5FB1E1FE4B15}"/>
                </a:ext>
              </a:extLst>
            </p:cNvPr>
            <p:cNvSpPr/>
            <p:nvPr/>
          </p:nvSpPr>
          <p:spPr>
            <a:xfrm>
              <a:off x="4249525" y="340025"/>
              <a:ext cx="129350" cy="159800"/>
            </a:xfrm>
            <a:custGeom>
              <a:avLst/>
              <a:gdLst/>
              <a:ahLst/>
              <a:cxnLst/>
              <a:rect l="l" t="t" r="r" b="b"/>
              <a:pathLst>
                <a:path w="5174" h="6392" extrusionOk="0">
                  <a:moveTo>
                    <a:pt x="2882" y="0"/>
                  </a:moveTo>
                  <a:cubicBezTo>
                    <a:pt x="2657" y="0"/>
                    <a:pt x="2406" y="69"/>
                    <a:pt x="2121" y="233"/>
                  </a:cubicBezTo>
                  <a:cubicBezTo>
                    <a:pt x="950" y="909"/>
                    <a:pt x="1" y="2554"/>
                    <a:pt x="1" y="3906"/>
                  </a:cubicBezTo>
                  <a:cubicBezTo>
                    <a:pt x="1" y="4635"/>
                    <a:pt x="316" y="4998"/>
                    <a:pt x="754" y="5192"/>
                  </a:cubicBezTo>
                  <a:cubicBezTo>
                    <a:pt x="1127" y="5358"/>
                    <a:pt x="2202" y="6048"/>
                    <a:pt x="2775" y="6392"/>
                  </a:cubicBezTo>
                  <a:cubicBezTo>
                    <a:pt x="3946" y="5716"/>
                    <a:pt x="5174" y="2524"/>
                    <a:pt x="5174" y="1171"/>
                  </a:cubicBezTo>
                  <a:cubicBezTo>
                    <a:pt x="4584" y="924"/>
                    <a:pt x="3928" y="469"/>
                    <a:pt x="3582" y="235"/>
                  </a:cubicBezTo>
                  <a:cubicBezTo>
                    <a:pt x="3373" y="93"/>
                    <a:pt x="3145" y="0"/>
                    <a:pt x="2882" y="0"/>
                  </a:cubicBezTo>
                  <a:close/>
                </a:path>
              </a:pathLst>
            </a:custGeom>
            <a:solidFill>
              <a:srgbClr val="E9437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2086;p53">
              <a:extLst>
                <a:ext uri="{FF2B5EF4-FFF2-40B4-BE49-F238E27FC236}">
                  <a16:creationId xmlns:a16="http://schemas.microsoft.com/office/drawing/2014/main" id="{4DAFE2C4-D71A-4DE6-9661-F10557FE17E7}"/>
                </a:ext>
              </a:extLst>
            </p:cNvPr>
            <p:cNvSpPr/>
            <p:nvPr/>
          </p:nvSpPr>
          <p:spPr>
            <a:xfrm>
              <a:off x="4302550" y="367825"/>
              <a:ext cx="227725" cy="234550"/>
            </a:xfrm>
            <a:custGeom>
              <a:avLst/>
              <a:gdLst/>
              <a:ahLst/>
              <a:cxnLst/>
              <a:rect l="l" t="t" r="r" b="b"/>
              <a:pathLst>
                <a:path w="9109" h="9382" extrusionOk="0">
                  <a:moveTo>
                    <a:pt x="2797" y="0"/>
                  </a:moveTo>
                  <a:cubicBezTo>
                    <a:pt x="2608" y="0"/>
                    <a:pt x="2397" y="63"/>
                    <a:pt x="2121" y="222"/>
                  </a:cubicBezTo>
                  <a:cubicBezTo>
                    <a:pt x="950" y="900"/>
                    <a:pt x="0" y="2544"/>
                    <a:pt x="0" y="3895"/>
                  </a:cubicBezTo>
                  <a:cubicBezTo>
                    <a:pt x="0" y="4590"/>
                    <a:pt x="252" y="5066"/>
                    <a:pt x="652" y="5280"/>
                  </a:cubicBezTo>
                  <a:lnTo>
                    <a:pt x="652" y="5281"/>
                  </a:lnTo>
                  <a:cubicBezTo>
                    <a:pt x="652" y="5281"/>
                    <a:pt x="4360" y="9082"/>
                    <a:pt x="5099" y="9372"/>
                  </a:cubicBezTo>
                  <a:cubicBezTo>
                    <a:pt x="5115" y="9378"/>
                    <a:pt x="5133" y="9382"/>
                    <a:pt x="5152" y="9382"/>
                  </a:cubicBezTo>
                  <a:cubicBezTo>
                    <a:pt x="5983" y="9382"/>
                    <a:pt x="9109" y="3394"/>
                    <a:pt x="9109" y="3394"/>
                  </a:cubicBezTo>
                  <a:cubicBezTo>
                    <a:pt x="8640" y="2830"/>
                    <a:pt x="4233" y="634"/>
                    <a:pt x="3461" y="213"/>
                  </a:cubicBezTo>
                  <a:cubicBezTo>
                    <a:pt x="3423" y="188"/>
                    <a:pt x="3383" y="167"/>
                    <a:pt x="3342" y="148"/>
                  </a:cubicBezTo>
                  <a:lnTo>
                    <a:pt x="3327" y="140"/>
                  </a:lnTo>
                  <a:lnTo>
                    <a:pt x="3325" y="142"/>
                  </a:lnTo>
                  <a:cubicBezTo>
                    <a:pt x="3141" y="58"/>
                    <a:pt x="2979" y="0"/>
                    <a:pt x="2797" y="0"/>
                  </a:cubicBezTo>
                  <a:close/>
                </a:path>
              </a:pathLst>
            </a:custGeom>
            <a:solidFill>
              <a:srgbClr val="FFD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2087;p53">
              <a:extLst>
                <a:ext uri="{FF2B5EF4-FFF2-40B4-BE49-F238E27FC236}">
                  <a16:creationId xmlns:a16="http://schemas.microsoft.com/office/drawing/2014/main" id="{4D488009-FF31-4FA2-9BE9-C0109A3C6AA2}"/>
                </a:ext>
              </a:extLst>
            </p:cNvPr>
            <p:cNvSpPr/>
            <p:nvPr/>
          </p:nvSpPr>
          <p:spPr>
            <a:xfrm>
              <a:off x="4415650" y="444300"/>
              <a:ext cx="127925" cy="165200"/>
            </a:xfrm>
            <a:custGeom>
              <a:avLst/>
              <a:gdLst/>
              <a:ahLst/>
              <a:cxnLst/>
              <a:rect l="l" t="t" r="r" b="b"/>
              <a:pathLst>
                <a:path w="5117" h="6608" extrusionOk="0">
                  <a:moveTo>
                    <a:pt x="3701" y="0"/>
                  </a:moveTo>
                  <a:cubicBezTo>
                    <a:pt x="3357" y="0"/>
                    <a:pt x="2968" y="113"/>
                    <a:pt x="2558" y="350"/>
                  </a:cubicBezTo>
                  <a:cubicBezTo>
                    <a:pt x="1144" y="1165"/>
                    <a:pt x="0" y="3150"/>
                    <a:pt x="0" y="4781"/>
                  </a:cubicBezTo>
                  <a:cubicBezTo>
                    <a:pt x="0" y="5937"/>
                    <a:pt x="576" y="6607"/>
                    <a:pt x="1415" y="6607"/>
                  </a:cubicBezTo>
                  <a:cubicBezTo>
                    <a:pt x="1759" y="6607"/>
                    <a:pt x="2147" y="6495"/>
                    <a:pt x="2558" y="6258"/>
                  </a:cubicBezTo>
                  <a:cubicBezTo>
                    <a:pt x="3971" y="5443"/>
                    <a:pt x="5116" y="3458"/>
                    <a:pt x="5116" y="1827"/>
                  </a:cubicBezTo>
                  <a:cubicBezTo>
                    <a:pt x="5116" y="670"/>
                    <a:pt x="4540" y="0"/>
                    <a:pt x="3701" y="0"/>
                  </a:cubicBezTo>
                  <a:close/>
                </a:path>
              </a:pathLst>
            </a:custGeom>
            <a:solidFill>
              <a:srgbClr val="F4B88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36" name="矩形 335"/>
          <p:cNvSpPr/>
          <p:nvPr/>
        </p:nvSpPr>
        <p:spPr>
          <a:xfrm>
            <a:off x="3134521" y="865574"/>
            <a:ext cx="11438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0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2-2</a:t>
            </a:r>
            <a:endParaRPr lang="zh-TW" altLang="en-US" sz="4000" kern="0" dirty="0">
              <a:solidFill>
                <a:srgbClr val="3F34A7"/>
              </a:solidFill>
              <a:latin typeface="Arial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00" name="Google Shape;1100;p40"/>
          <p:cNvSpPr txBox="1"/>
          <p:nvPr/>
        </p:nvSpPr>
        <p:spPr>
          <a:xfrm>
            <a:off x="1731355" y="4419104"/>
            <a:ext cx="1515873" cy="939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發文調查</a:t>
            </a:r>
            <a:br>
              <a:rPr lang="en-US" altLang="zh-TW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</a:br>
            <a:r>
              <a:rPr lang="en-US" altLang="zh-TW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(</a:t>
            </a: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每學期</a:t>
            </a:r>
            <a:r>
              <a:rPr lang="en-US" altLang="zh-TW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)</a:t>
            </a:r>
            <a:endParaRPr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1098" name="!!B1"/>
          <p:cNvSpPr/>
          <p:nvPr/>
        </p:nvSpPr>
        <p:spPr>
          <a:xfrm>
            <a:off x="1337584" y="2090402"/>
            <a:ext cx="2725608" cy="2150602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841212" y="2732766"/>
            <a:ext cx="1296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800" b="1" kern="0" dirty="0">
                <a:solidFill>
                  <a:srgbClr val="FFFFFF"/>
                </a:solidFill>
                <a:latin typeface="GillSans ExtraBold" panose="020B0902020204020204" pitchFamily="34" charset="0"/>
                <a:ea typeface="微軟正黑體" panose="020B0604030504040204" pitchFamily="34" charset="-120"/>
                <a:cs typeface="Arial"/>
                <a:sym typeface="Arial"/>
              </a:rPr>
              <a:t>01</a:t>
            </a:r>
            <a:endParaRPr lang="zh-TW" altLang="en-US" sz="4800" b="1" kern="0" dirty="0">
              <a:solidFill>
                <a:srgbClr val="FFFFFF"/>
              </a:solidFill>
              <a:latin typeface="GillSans ExtraBold" panose="020B0902020204020204" pitchFamily="34" charset="0"/>
              <a:ea typeface="微軟正黑體" panose="020B0604030504040204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1169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0" grpId="0" animBg="1"/>
      <p:bldP spid="63" grpId="0"/>
      <p:bldP spid="46" grpId="0"/>
      <p:bldP spid="47" grpId="0"/>
      <p:bldP spid="48" grpId="0"/>
      <p:bldP spid="39" grpId="0" animBg="1"/>
      <p:bldP spid="64" grpId="0"/>
      <p:bldP spid="45" grpId="0"/>
      <p:bldP spid="38" grpId="0" animBg="1"/>
      <p:bldP spid="65" grpId="0"/>
      <p:bldP spid="1100" grpId="0"/>
      <p:bldP spid="1098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919138"/>
              </p:ext>
            </p:extLst>
          </p:nvPr>
        </p:nvGraphicFramePr>
        <p:xfrm>
          <a:off x="920046" y="875616"/>
          <a:ext cx="10351910" cy="5226839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1359530">
                  <a:extLst>
                    <a:ext uri="{9D8B030D-6E8A-4147-A177-3AD203B41FA5}">
                      <a16:colId xmlns:a16="http://schemas.microsoft.com/office/drawing/2014/main" val="1820384694"/>
                    </a:ext>
                  </a:extLst>
                </a:gridCol>
                <a:gridCol w="2419915">
                  <a:extLst>
                    <a:ext uri="{9D8B030D-6E8A-4147-A177-3AD203B41FA5}">
                      <a16:colId xmlns:a16="http://schemas.microsoft.com/office/drawing/2014/main" val="1008385398"/>
                    </a:ext>
                  </a:extLst>
                </a:gridCol>
                <a:gridCol w="3133551">
                  <a:extLst>
                    <a:ext uri="{9D8B030D-6E8A-4147-A177-3AD203B41FA5}">
                      <a16:colId xmlns:a16="http://schemas.microsoft.com/office/drawing/2014/main" val="916449148"/>
                    </a:ext>
                  </a:extLst>
                </a:gridCol>
                <a:gridCol w="3438914">
                  <a:extLst>
                    <a:ext uri="{9D8B030D-6E8A-4147-A177-3AD203B41FA5}">
                      <a16:colId xmlns:a16="http://schemas.microsoft.com/office/drawing/2014/main" val="967187226"/>
                    </a:ext>
                  </a:extLst>
                </a:gridCol>
              </a:tblGrid>
              <a:tr h="71094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7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個體課程 流程</a:t>
                      </a:r>
                      <a:endParaRPr lang="zh-TW" sz="2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7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上學期</a:t>
                      </a:r>
                      <a:endParaRPr lang="zh-TW" sz="2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7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下學期</a:t>
                      </a:r>
                      <a:endParaRPr lang="zh-TW" sz="2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794807719"/>
                  </a:ext>
                </a:extLst>
              </a:tr>
              <a:tr h="7887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發文調查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月下旬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月中旬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459964"/>
                  </a:ext>
                </a:extLst>
              </a:tr>
              <a:tr h="725934">
                <a:tc rowSpan="2">
                  <a:txBody>
                    <a:bodyPr/>
                    <a:lstStyle/>
                    <a:p>
                      <a:pPr algn="r"/>
                      <a:r>
                        <a:rPr lang="zh-TW" altLang="en-US" sz="2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</a:t>
                      </a:r>
                      <a:endParaRPr lang="en-US" altLang="zh-TW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r"/>
                      <a:r>
                        <a:rPr lang="zh-TW" altLang="en-US" sz="2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endParaRPr lang="en-US" altLang="zh-TW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r"/>
                      <a:r>
                        <a:rPr lang="zh-TW" altLang="en-US" sz="2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回</a:t>
                      </a:r>
                      <a:endParaRPr lang="en-US" altLang="zh-TW" sz="2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r"/>
                      <a:r>
                        <a:rPr lang="zh-TW" altLang="en-US" sz="21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</a:t>
                      </a: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教材需求數量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9/8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上學期已回傳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175646"/>
                  </a:ext>
                </a:extLst>
              </a:tr>
              <a:tr h="896167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zh-TW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課程安排</a:t>
                      </a:r>
                      <a:endParaRPr lang="zh-TW" altLang="en-US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9/15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2/28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77791442"/>
                  </a:ext>
                </a:extLst>
              </a:tr>
              <a:tr h="72593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教材寄送</a:t>
                      </a:r>
                      <a:br>
                        <a:rPr lang="en-US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臨時有需求額外寄</a:t>
                      </a:r>
                      <a:r>
                        <a:rPr lang="en-US" alt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月前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9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統計完</a:t>
                      </a:r>
                      <a:r>
                        <a:rPr lang="zh-TW" sz="19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各校需求</a:t>
                      </a:r>
                      <a:r>
                        <a:rPr lang="zh-TW" altLang="en-US" sz="19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zh-TW" sz="19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</a:t>
                      </a:r>
                      <a:r>
                        <a:rPr lang="en-US" sz="19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900" b="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上學期已寄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619776"/>
                  </a:ext>
                </a:extLst>
              </a:tr>
              <a:tr h="668177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禮券寄送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臨時有需求額外寄</a:t>
                      </a:r>
                      <a:r>
                        <a:rPr lang="en-US" alt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月下旬前</a:t>
                      </a:r>
                      <a:endParaRPr lang="en-US" alt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(</a:t>
                      </a:r>
                      <a:r>
                        <a:rPr lang="zh-TW" altLang="en-US" sz="1900" b="0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統計完</a:t>
                      </a:r>
                      <a:r>
                        <a:rPr lang="zh-TW" altLang="en-US" sz="19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各校辦理期程</a:t>
                      </a:r>
                      <a:r>
                        <a:rPr lang="zh-TW" altLang="en-US" sz="1900" b="0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後</a:t>
                      </a:r>
                      <a:r>
                        <a:rPr lang="en-US" sz="1900" b="0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)</a:t>
                      </a:r>
                      <a:endParaRPr lang="zh-TW" altLang="en-US" sz="1900" b="0" i="0" u="none" strike="noStrike" kern="100" cap="non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月下旬</a:t>
                      </a:r>
                      <a:r>
                        <a:rPr lang="zh-TW" alt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59632335"/>
                  </a:ext>
                </a:extLst>
              </a:tr>
              <a:tr h="71094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成果核銷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04800"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12/15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7/15</a:t>
                      </a:r>
                      <a:r>
                        <a:rPr lang="zh-TW" sz="21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1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844722247"/>
                  </a:ext>
                </a:extLst>
              </a:tr>
            </a:tbl>
          </a:graphicData>
        </a:graphic>
      </p:graphicFrame>
      <p:sp>
        <p:nvSpPr>
          <p:cNvPr id="37" name="!!B1">
            <a:extLst>
              <a:ext uri="{FF2B5EF4-FFF2-40B4-BE49-F238E27FC236}">
                <a16:creationId xmlns:a16="http://schemas.microsoft.com/office/drawing/2014/main" id="{B023AB51-F350-4ADF-95E3-1E9A44A9D01C}"/>
              </a:ext>
            </a:extLst>
          </p:cNvPr>
          <p:cNvSpPr/>
          <p:nvPr/>
        </p:nvSpPr>
        <p:spPr>
          <a:xfrm rot="5400000">
            <a:off x="1206420" y="1805874"/>
            <a:ext cx="616637" cy="486549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01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38" name="!!R2">
            <a:extLst>
              <a:ext uri="{FF2B5EF4-FFF2-40B4-BE49-F238E27FC236}">
                <a16:creationId xmlns:a16="http://schemas.microsoft.com/office/drawing/2014/main" id="{EB6C87FE-5D16-43C4-9B0D-1B2E8F3DEE4F}"/>
              </a:ext>
            </a:extLst>
          </p:cNvPr>
          <p:cNvSpPr/>
          <p:nvPr/>
        </p:nvSpPr>
        <p:spPr>
          <a:xfrm rot="5400000">
            <a:off x="1206420" y="2940896"/>
            <a:ext cx="616637" cy="486549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02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39" name="!!B3">
            <a:extLst>
              <a:ext uri="{FF2B5EF4-FFF2-40B4-BE49-F238E27FC236}">
                <a16:creationId xmlns:a16="http://schemas.microsoft.com/office/drawing/2014/main" id="{3DBE5B8C-AC08-49AA-9806-68833C0B4215}"/>
              </a:ext>
            </a:extLst>
          </p:cNvPr>
          <p:cNvSpPr/>
          <p:nvPr/>
        </p:nvSpPr>
        <p:spPr>
          <a:xfrm rot="5400000">
            <a:off x="1206420" y="4386804"/>
            <a:ext cx="616637" cy="486549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03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40" name="!!R4">
            <a:extLst>
              <a:ext uri="{FF2B5EF4-FFF2-40B4-BE49-F238E27FC236}">
                <a16:creationId xmlns:a16="http://schemas.microsoft.com/office/drawing/2014/main" id="{56E485E0-3609-459F-B883-02ACC7324AA1}"/>
              </a:ext>
            </a:extLst>
          </p:cNvPr>
          <p:cNvSpPr/>
          <p:nvPr/>
        </p:nvSpPr>
        <p:spPr>
          <a:xfrm rot="5400000">
            <a:off x="1206420" y="5524393"/>
            <a:ext cx="616637" cy="486549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04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0435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295772"/>
              </p:ext>
            </p:extLst>
          </p:nvPr>
        </p:nvGraphicFramePr>
        <p:xfrm>
          <a:off x="1775520" y="692696"/>
          <a:ext cx="8544948" cy="5632930"/>
        </p:xfrm>
        <a:graphic>
          <a:graphicData uri="http://schemas.openxmlformats.org/drawingml/2006/table">
            <a:tbl>
              <a:tblPr firstRow="1" firstCol="1" bandRow="1" bandCol="1">
                <a:tableStyleId>{7E9639D4-E3E2-4D34-9284-5A2195B3D0D7}</a:tableStyleId>
              </a:tblPr>
              <a:tblGrid>
                <a:gridCol w="1531097">
                  <a:extLst>
                    <a:ext uri="{9D8B030D-6E8A-4147-A177-3AD203B41FA5}">
                      <a16:colId xmlns:a16="http://schemas.microsoft.com/office/drawing/2014/main" val="1820384694"/>
                    </a:ext>
                  </a:extLst>
                </a:gridCol>
                <a:gridCol w="2444260">
                  <a:extLst>
                    <a:ext uri="{9D8B030D-6E8A-4147-A177-3AD203B41FA5}">
                      <a16:colId xmlns:a16="http://schemas.microsoft.com/office/drawing/2014/main" val="3501013425"/>
                    </a:ext>
                  </a:extLst>
                </a:gridCol>
                <a:gridCol w="4569591">
                  <a:extLst>
                    <a:ext uri="{9D8B030D-6E8A-4147-A177-3AD203B41FA5}">
                      <a16:colId xmlns:a16="http://schemas.microsoft.com/office/drawing/2014/main" val="967187226"/>
                    </a:ext>
                  </a:extLst>
                </a:gridCol>
              </a:tblGrid>
              <a:tr h="74664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7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集體課程 流程</a:t>
                      </a:r>
                      <a:endParaRPr lang="zh-TW" sz="2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7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下學期</a:t>
                      </a:r>
                      <a:endParaRPr lang="zh-TW" sz="2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794807719"/>
                  </a:ext>
                </a:extLst>
              </a:tr>
              <a:tr h="74664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　　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發文調查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zh-TW" alt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月初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157459964"/>
                  </a:ext>
                </a:extLst>
              </a:tr>
              <a:tr h="93097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　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各校回傳</a:t>
                      </a:r>
                      <a:endParaRPr lang="en-US" altLang="zh-TW" sz="2400" b="1" i="0" u="none" strike="noStrike" kern="100" cap="non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教材需求數量</a:t>
                      </a:r>
                      <a:r>
                        <a:rPr lang="zh-TW" altLang="en-US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　　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11/15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3963661763"/>
                  </a:ext>
                </a:extLst>
              </a:tr>
              <a:tr h="74664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zh-TW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課程安排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2/28</a:t>
                      </a:r>
                      <a:r>
                        <a:rPr lang="zh-TW" alt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577791442"/>
                  </a:ext>
                </a:extLst>
              </a:tr>
              <a:tr h="74664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zh-TW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教材寄</a:t>
                      </a:r>
                      <a:r>
                        <a:rPr lang="zh-TW" altLang="en-US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送</a:t>
                      </a:r>
                      <a:endParaRPr lang="en-US" altLang="zh-TW" sz="2400" b="1" i="0" u="none" strike="noStrike" kern="100" cap="non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臨時</a:t>
                      </a:r>
                      <a:r>
                        <a:rPr lang="zh-TW" alt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zh-TW" alt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需求額外寄</a:t>
                      </a:r>
                      <a:r>
                        <a:rPr lang="en-US" alt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11/30</a:t>
                      </a:r>
                      <a:r>
                        <a:rPr lang="zh-TW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altLang="zh-TW" sz="20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619776"/>
                  </a:ext>
                </a:extLst>
              </a:tr>
              <a:tr h="85126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zh-TW" sz="24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禮券寄送</a:t>
                      </a:r>
                      <a:endParaRPr lang="en-US" altLang="zh-TW" sz="2400" b="1" i="0" u="none" strike="noStrike" kern="100" cap="non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8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(</a:t>
                      </a:r>
                      <a:r>
                        <a:rPr lang="zh-TW" altLang="zh-TW" sz="18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臨時</a:t>
                      </a:r>
                      <a:r>
                        <a:rPr lang="zh-TW" altLang="en-US" sz="18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有</a:t>
                      </a:r>
                      <a:r>
                        <a:rPr lang="zh-TW" altLang="zh-TW" sz="18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需求額外寄</a:t>
                      </a:r>
                      <a:r>
                        <a:rPr lang="en-US" altLang="zh-TW" sz="1800" b="1" i="0" u="none" strike="noStrike" kern="100" cap="non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)</a:t>
                      </a:r>
                      <a:endParaRPr lang="zh-TW" altLang="zh-TW" sz="1800" b="1" i="0" u="none" strike="noStrike" kern="100" cap="non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月下旬</a:t>
                      </a:r>
                      <a:r>
                        <a:rPr lang="zh-TW" alt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en-US" alt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59632335"/>
                  </a:ext>
                </a:extLst>
              </a:tr>
              <a:tr h="86409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　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成果核銷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7/15</a:t>
                      </a:r>
                      <a:r>
                        <a:rPr lang="zh-TW" sz="24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endParaRPr lang="zh-TW" sz="2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2844722247"/>
                  </a:ext>
                </a:extLst>
              </a:tr>
            </a:tbl>
          </a:graphicData>
        </a:graphic>
      </p:graphicFrame>
      <p:sp>
        <p:nvSpPr>
          <p:cNvPr id="9" name="!!B1">
            <a:extLst>
              <a:ext uri="{FF2B5EF4-FFF2-40B4-BE49-F238E27FC236}">
                <a16:creationId xmlns:a16="http://schemas.microsoft.com/office/drawing/2014/main" id="{2781D4B6-35B8-4D70-9D93-F66AD001E198}"/>
              </a:ext>
            </a:extLst>
          </p:cNvPr>
          <p:cNvSpPr/>
          <p:nvPr/>
        </p:nvSpPr>
        <p:spPr>
          <a:xfrm rot="5400000">
            <a:off x="2348698" y="1538969"/>
            <a:ext cx="710019" cy="560231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01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0" name="!!R2">
            <a:extLst>
              <a:ext uri="{FF2B5EF4-FFF2-40B4-BE49-F238E27FC236}">
                <a16:creationId xmlns:a16="http://schemas.microsoft.com/office/drawing/2014/main" id="{FF5456F4-1E6F-4DBB-B7B1-8B8F692260A7}"/>
              </a:ext>
            </a:extLst>
          </p:cNvPr>
          <p:cNvSpPr/>
          <p:nvPr/>
        </p:nvSpPr>
        <p:spPr>
          <a:xfrm rot="5400000">
            <a:off x="2348698" y="2820775"/>
            <a:ext cx="710019" cy="560231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02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1" name="!!B3">
            <a:extLst>
              <a:ext uri="{FF2B5EF4-FFF2-40B4-BE49-F238E27FC236}">
                <a16:creationId xmlns:a16="http://schemas.microsoft.com/office/drawing/2014/main" id="{AD58B743-F8D3-4E89-8064-9153E5660300}"/>
              </a:ext>
            </a:extLst>
          </p:cNvPr>
          <p:cNvSpPr/>
          <p:nvPr/>
        </p:nvSpPr>
        <p:spPr>
          <a:xfrm rot="5400000">
            <a:off x="2348698" y="4400810"/>
            <a:ext cx="710019" cy="560231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6699FF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03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2" name="!!R4">
            <a:extLst>
              <a:ext uri="{FF2B5EF4-FFF2-40B4-BE49-F238E27FC236}">
                <a16:creationId xmlns:a16="http://schemas.microsoft.com/office/drawing/2014/main" id="{C9A65D16-B3E4-4A57-BCA0-8C03F72211D8}"/>
              </a:ext>
            </a:extLst>
          </p:cNvPr>
          <p:cNvSpPr/>
          <p:nvPr/>
        </p:nvSpPr>
        <p:spPr>
          <a:xfrm rot="5400000">
            <a:off x="2348698" y="5625835"/>
            <a:ext cx="710019" cy="560231"/>
          </a:xfrm>
          <a:custGeom>
            <a:avLst/>
            <a:gdLst/>
            <a:ahLst/>
            <a:cxnLst/>
            <a:rect l="l" t="t" r="r" b="b"/>
            <a:pathLst>
              <a:path w="12711" h="10416" extrusionOk="0">
                <a:moveTo>
                  <a:pt x="1382" y="1"/>
                </a:moveTo>
                <a:cubicBezTo>
                  <a:pt x="617" y="1"/>
                  <a:pt x="1" y="617"/>
                  <a:pt x="1" y="1381"/>
                </a:cubicBezTo>
                <a:lnTo>
                  <a:pt x="1" y="9034"/>
                </a:lnTo>
                <a:cubicBezTo>
                  <a:pt x="1" y="9799"/>
                  <a:pt x="617" y="10416"/>
                  <a:pt x="1382" y="10416"/>
                </a:cubicBezTo>
                <a:lnTo>
                  <a:pt x="9034" y="10416"/>
                </a:lnTo>
                <a:cubicBezTo>
                  <a:pt x="9800" y="10416"/>
                  <a:pt x="10416" y="9799"/>
                  <a:pt x="10416" y="9034"/>
                </a:cubicBezTo>
                <a:lnTo>
                  <a:pt x="10416" y="6092"/>
                </a:lnTo>
                <a:cubicBezTo>
                  <a:pt x="10555" y="6152"/>
                  <a:pt x="10684" y="6222"/>
                  <a:pt x="10813" y="6291"/>
                </a:cubicBezTo>
                <a:cubicBezTo>
                  <a:pt x="11000" y="6406"/>
                  <a:pt x="11219" y="6473"/>
                  <a:pt x="11455" y="6473"/>
                </a:cubicBezTo>
                <a:cubicBezTo>
                  <a:pt x="11647" y="6473"/>
                  <a:pt x="11850" y="6429"/>
                  <a:pt x="12055" y="6331"/>
                </a:cubicBezTo>
                <a:cubicBezTo>
                  <a:pt x="12463" y="6132"/>
                  <a:pt x="12711" y="5714"/>
                  <a:pt x="12711" y="5257"/>
                </a:cubicBezTo>
                <a:cubicBezTo>
                  <a:pt x="12711" y="4562"/>
                  <a:pt x="12174" y="3956"/>
                  <a:pt x="11479" y="3945"/>
                </a:cubicBezTo>
                <a:cubicBezTo>
                  <a:pt x="11231" y="3945"/>
                  <a:pt x="11002" y="4005"/>
                  <a:pt x="10813" y="4124"/>
                </a:cubicBezTo>
                <a:cubicBezTo>
                  <a:pt x="10684" y="4194"/>
                  <a:pt x="10555" y="4264"/>
                  <a:pt x="10416" y="4323"/>
                </a:cubicBezTo>
                <a:lnTo>
                  <a:pt x="10416" y="1381"/>
                </a:lnTo>
                <a:cubicBezTo>
                  <a:pt x="10416" y="617"/>
                  <a:pt x="9800" y="1"/>
                  <a:pt x="9034" y="1"/>
                </a:cubicBezTo>
                <a:close/>
              </a:path>
            </a:pathLst>
          </a:custGeom>
          <a:solidFill>
            <a:srgbClr val="FF7C80"/>
          </a:solidFill>
          <a:ln>
            <a:noFill/>
          </a:ln>
        </p:spPr>
        <p:txBody>
          <a:bodyPr spcFirstLastPara="1" vert="vert270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04</a:t>
            </a:r>
            <a:endParaRPr sz="1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4155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5685FD5-D1A7-4A4E-8CED-92AA7E3E942C}"/>
              </a:ext>
            </a:extLst>
          </p:cNvPr>
          <p:cNvSpPr/>
          <p:nvPr/>
        </p:nvSpPr>
        <p:spPr>
          <a:xfrm>
            <a:off x="0" y="0"/>
            <a:ext cx="6082384" cy="6858000"/>
          </a:xfrm>
          <a:prstGeom prst="rect">
            <a:avLst/>
          </a:prstGeom>
          <a:solidFill>
            <a:srgbClr val="ADB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 dirty="0">
              <a:solidFill>
                <a:srgbClr val="FFFFFF"/>
              </a:solidFill>
              <a:latin typeface="Arial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605" name="Google Shape;1605;p22"/>
          <p:cNvSpPr/>
          <p:nvPr/>
        </p:nvSpPr>
        <p:spPr>
          <a:xfrm>
            <a:off x="431138" y="1897080"/>
            <a:ext cx="3255592" cy="2469931"/>
          </a:xfrm>
          <a:custGeom>
            <a:avLst/>
            <a:gdLst/>
            <a:ahLst/>
            <a:cxnLst/>
            <a:rect l="l" t="t" r="r" b="b"/>
            <a:pathLst>
              <a:path w="11308" h="10166" extrusionOk="0">
                <a:moveTo>
                  <a:pt x="7604" y="0"/>
                </a:moveTo>
                <a:cubicBezTo>
                  <a:pt x="7564" y="0"/>
                  <a:pt x="7526" y="8"/>
                  <a:pt x="7494" y="27"/>
                </a:cubicBezTo>
                <a:cubicBezTo>
                  <a:pt x="7037" y="274"/>
                  <a:pt x="7975" y="509"/>
                  <a:pt x="8099" y="570"/>
                </a:cubicBezTo>
                <a:cubicBezTo>
                  <a:pt x="8506" y="768"/>
                  <a:pt x="8876" y="1015"/>
                  <a:pt x="9210" y="1311"/>
                </a:cubicBezTo>
                <a:cubicBezTo>
                  <a:pt x="9913" y="1940"/>
                  <a:pt x="10419" y="2755"/>
                  <a:pt x="10666" y="3656"/>
                </a:cubicBezTo>
                <a:cubicBezTo>
                  <a:pt x="10938" y="4631"/>
                  <a:pt x="10925" y="5656"/>
                  <a:pt x="10654" y="6631"/>
                </a:cubicBezTo>
                <a:cubicBezTo>
                  <a:pt x="10518" y="7125"/>
                  <a:pt x="10308" y="7594"/>
                  <a:pt x="10024" y="8026"/>
                </a:cubicBezTo>
                <a:cubicBezTo>
                  <a:pt x="9740" y="8433"/>
                  <a:pt x="9370" y="8767"/>
                  <a:pt x="8950" y="9026"/>
                </a:cubicBezTo>
                <a:cubicBezTo>
                  <a:pt x="8012" y="9581"/>
                  <a:pt x="6951" y="9865"/>
                  <a:pt x="5864" y="9865"/>
                </a:cubicBezTo>
                <a:cubicBezTo>
                  <a:pt x="5841" y="9865"/>
                  <a:pt x="5818" y="9866"/>
                  <a:pt x="5795" y="9866"/>
                </a:cubicBezTo>
                <a:cubicBezTo>
                  <a:pt x="4708" y="9866"/>
                  <a:pt x="3635" y="9582"/>
                  <a:pt x="2692" y="9051"/>
                </a:cubicBezTo>
                <a:cubicBezTo>
                  <a:pt x="1877" y="8581"/>
                  <a:pt x="1235" y="7890"/>
                  <a:pt x="840" y="7051"/>
                </a:cubicBezTo>
                <a:cubicBezTo>
                  <a:pt x="38" y="5434"/>
                  <a:pt x="223" y="3496"/>
                  <a:pt x="1322" y="2064"/>
                </a:cubicBezTo>
                <a:cubicBezTo>
                  <a:pt x="1680" y="1582"/>
                  <a:pt x="2889" y="1138"/>
                  <a:pt x="2926" y="521"/>
                </a:cubicBezTo>
                <a:cubicBezTo>
                  <a:pt x="2877" y="484"/>
                  <a:pt x="2815" y="471"/>
                  <a:pt x="2754" y="471"/>
                </a:cubicBezTo>
                <a:cubicBezTo>
                  <a:pt x="2667" y="471"/>
                  <a:pt x="2470" y="669"/>
                  <a:pt x="2408" y="706"/>
                </a:cubicBezTo>
                <a:cubicBezTo>
                  <a:pt x="2099" y="916"/>
                  <a:pt x="1803" y="1163"/>
                  <a:pt x="1544" y="1434"/>
                </a:cubicBezTo>
                <a:cubicBezTo>
                  <a:pt x="902" y="2089"/>
                  <a:pt x="445" y="2903"/>
                  <a:pt x="211" y="3804"/>
                </a:cubicBezTo>
                <a:cubicBezTo>
                  <a:pt x="1" y="4718"/>
                  <a:pt x="38" y="5681"/>
                  <a:pt x="347" y="6582"/>
                </a:cubicBezTo>
                <a:cubicBezTo>
                  <a:pt x="630" y="7470"/>
                  <a:pt x="1161" y="8261"/>
                  <a:pt x="1890" y="8853"/>
                </a:cubicBezTo>
                <a:cubicBezTo>
                  <a:pt x="2803" y="9557"/>
                  <a:pt x="3889" y="9989"/>
                  <a:pt x="5037" y="10112"/>
                </a:cubicBezTo>
                <a:cubicBezTo>
                  <a:pt x="5318" y="10148"/>
                  <a:pt x="5601" y="10166"/>
                  <a:pt x="5883" y="10166"/>
                </a:cubicBezTo>
                <a:cubicBezTo>
                  <a:pt x="6765" y="10166"/>
                  <a:pt x="7643" y="9992"/>
                  <a:pt x="8457" y="9655"/>
                </a:cubicBezTo>
                <a:cubicBezTo>
                  <a:pt x="8950" y="9458"/>
                  <a:pt x="9395" y="9174"/>
                  <a:pt x="9790" y="8816"/>
                </a:cubicBezTo>
                <a:cubicBezTo>
                  <a:pt x="10185" y="8446"/>
                  <a:pt x="10493" y="8001"/>
                  <a:pt x="10716" y="7508"/>
                </a:cubicBezTo>
                <a:cubicBezTo>
                  <a:pt x="11160" y="6508"/>
                  <a:pt x="11308" y="5409"/>
                  <a:pt x="11172" y="4335"/>
                </a:cubicBezTo>
                <a:cubicBezTo>
                  <a:pt x="11036" y="3311"/>
                  <a:pt x="10617" y="2348"/>
                  <a:pt x="9950" y="1558"/>
                </a:cubicBezTo>
                <a:cubicBezTo>
                  <a:pt x="9605" y="1150"/>
                  <a:pt x="9197" y="805"/>
                  <a:pt x="8753" y="533"/>
                </a:cubicBezTo>
                <a:cubicBezTo>
                  <a:pt x="8494" y="348"/>
                  <a:pt x="8222" y="200"/>
                  <a:pt x="7938" y="89"/>
                </a:cubicBezTo>
                <a:cubicBezTo>
                  <a:pt x="7856" y="61"/>
                  <a:pt x="7720" y="0"/>
                  <a:pt x="760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6" name="Google Shape;1606;p22"/>
          <p:cNvGrpSpPr/>
          <p:nvPr/>
        </p:nvGrpSpPr>
        <p:grpSpPr>
          <a:xfrm>
            <a:off x="1418245" y="1267508"/>
            <a:ext cx="944884" cy="1257561"/>
            <a:chOff x="987884" y="1234684"/>
            <a:chExt cx="708663" cy="943171"/>
          </a:xfrm>
        </p:grpSpPr>
        <p:sp>
          <p:nvSpPr>
            <p:cNvPr id="1607" name="Google Shape;1607;p22"/>
            <p:cNvSpPr/>
            <p:nvPr/>
          </p:nvSpPr>
          <p:spPr>
            <a:xfrm>
              <a:off x="1372072" y="1964849"/>
              <a:ext cx="261881" cy="120662"/>
            </a:xfrm>
            <a:custGeom>
              <a:avLst/>
              <a:gdLst/>
              <a:ahLst/>
              <a:cxnLst/>
              <a:rect l="l" t="t" r="r" b="b"/>
              <a:pathLst>
                <a:path w="1580" h="728" extrusionOk="0">
                  <a:moveTo>
                    <a:pt x="1351" y="1"/>
                  </a:moveTo>
                  <a:cubicBezTo>
                    <a:pt x="1269" y="1"/>
                    <a:pt x="1178" y="35"/>
                    <a:pt x="1110" y="52"/>
                  </a:cubicBezTo>
                  <a:cubicBezTo>
                    <a:pt x="863" y="126"/>
                    <a:pt x="629" y="237"/>
                    <a:pt x="394" y="311"/>
                  </a:cubicBezTo>
                  <a:lnTo>
                    <a:pt x="357" y="336"/>
                  </a:lnTo>
                  <a:cubicBezTo>
                    <a:pt x="234" y="385"/>
                    <a:pt x="123" y="472"/>
                    <a:pt x="49" y="583"/>
                  </a:cubicBezTo>
                  <a:cubicBezTo>
                    <a:pt x="0" y="689"/>
                    <a:pt x="103" y="727"/>
                    <a:pt x="191" y="727"/>
                  </a:cubicBezTo>
                  <a:cubicBezTo>
                    <a:pt x="216" y="727"/>
                    <a:pt x="239" y="724"/>
                    <a:pt x="258" y="719"/>
                  </a:cubicBezTo>
                  <a:cubicBezTo>
                    <a:pt x="394" y="682"/>
                    <a:pt x="518" y="632"/>
                    <a:pt x="641" y="583"/>
                  </a:cubicBezTo>
                  <a:cubicBezTo>
                    <a:pt x="900" y="509"/>
                    <a:pt x="1159" y="410"/>
                    <a:pt x="1382" y="262"/>
                  </a:cubicBezTo>
                  <a:cubicBezTo>
                    <a:pt x="1456" y="213"/>
                    <a:pt x="1579" y="114"/>
                    <a:pt x="1456" y="27"/>
                  </a:cubicBezTo>
                  <a:cubicBezTo>
                    <a:pt x="1425" y="8"/>
                    <a:pt x="1389" y="1"/>
                    <a:pt x="13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bg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22"/>
            <p:cNvSpPr/>
            <p:nvPr/>
          </p:nvSpPr>
          <p:spPr>
            <a:xfrm>
              <a:off x="1021595" y="1270399"/>
              <a:ext cx="639054" cy="737991"/>
            </a:xfrm>
            <a:custGeom>
              <a:avLst/>
              <a:gdLst/>
              <a:ahLst/>
              <a:cxnLst/>
              <a:rect l="l" t="t" r="r" b="b"/>
              <a:pathLst>
                <a:path w="3507" h="4050" extrusionOk="0">
                  <a:moveTo>
                    <a:pt x="1974" y="0"/>
                  </a:moveTo>
                  <a:cubicBezTo>
                    <a:pt x="1966" y="0"/>
                    <a:pt x="1959" y="0"/>
                    <a:pt x="1951" y="1"/>
                  </a:cubicBezTo>
                  <a:cubicBezTo>
                    <a:pt x="1260" y="13"/>
                    <a:pt x="642" y="396"/>
                    <a:pt x="321" y="1013"/>
                  </a:cubicBezTo>
                  <a:cubicBezTo>
                    <a:pt x="1" y="1618"/>
                    <a:pt x="87" y="2346"/>
                    <a:pt x="519" y="2864"/>
                  </a:cubicBezTo>
                  <a:cubicBezTo>
                    <a:pt x="914" y="3309"/>
                    <a:pt x="1605" y="3506"/>
                    <a:pt x="1889" y="4049"/>
                  </a:cubicBezTo>
                  <a:cubicBezTo>
                    <a:pt x="1976" y="3975"/>
                    <a:pt x="2062" y="3901"/>
                    <a:pt x="2161" y="3852"/>
                  </a:cubicBezTo>
                  <a:cubicBezTo>
                    <a:pt x="2259" y="3790"/>
                    <a:pt x="2371" y="3741"/>
                    <a:pt x="2482" y="3716"/>
                  </a:cubicBezTo>
                  <a:cubicBezTo>
                    <a:pt x="2568" y="3679"/>
                    <a:pt x="2654" y="3642"/>
                    <a:pt x="2753" y="3617"/>
                  </a:cubicBezTo>
                  <a:cubicBezTo>
                    <a:pt x="2889" y="3556"/>
                    <a:pt x="3049" y="3506"/>
                    <a:pt x="3210" y="3494"/>
                  </a:cubicBezTo>
                  <a:cubicBezTo>
                    <a:pt x="3111" y="3124"/>
                    <a:pt x="3309" y="2753"/>
                    <a:pt x="3395" y="2395"/>
                  </a:cubicBezTo>
                  <a:cubicBezTo>
                    <a:pt x="3506" y="1988"/>
                    <a:pt x="3506" y="1568"/>
                    <a:pt x="3395" y="1173"/>
                  </a:cubicBezTo>
                  <a:cubicBezTo>
                    <a:pt x="3200" y="539"/>
                    <a:pt x="2655" y="0"/>
                    <a:pt x="19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bg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22"/>
            <p:cNvSpPr/>
            <p:nvPr/>
          </p:nvSpPr>
          <p:spPr>
            <a:xfrm>
              <a:off x="1187963" y="1585457"/>
              <a:ext cx="375925" cy="357880"/>
            </a:xfrm>
            <a:custGeom>
              <a:avLst/>
              <a:gdLst/>
              <a:ahLst/>
              <a:cxnLst/>
              <a:rect l="l" t="t" r="r" b="b"/>
              <a:pathLst>
                <a:path w="2063" h="1964" extrusionOk="0">
                  <a:moveTo>
                    <a:pt x="742" y="728"/>
                  </a:moveTo>
                  <a:cubicBezTo>
                    <a:pt x="754" y="765"/>
                    <a:pt x="766" y="802"/>
                    <a:pt x="779" y="839"/>
                  </a:cubicBezTo>
                  <a:cubicBezTo>
                    <a:pt x="779" y="864"/>
                    <a:pt x="779" y="876"/>
                    <a:pt x="779" y="889"/>
                  </a:cubicBezTo>
                  <a:cubicBezTo>
                    <a:pt x="754" y="864"/>
                    <a:pt x="742" y="827"/>
                    <a:pt x="742" y="790"/>
                  </a:cubicBezTo>
                  <a:cubicBezTo>
                    <a:pt x="729" y="777"/>
                    <a:pt x="729" y="753"/>
                    <a:pt x="742" y="728"/>
                  </a:cubicBezTo>
                  <a:close/>
                  <a:moveTo>
                    <a:pt x="1575" y="0"/>
                  </a:moveTo>
                  <a:cubicBezTo>
                    <a:pt x="1415" y="0"/>
                    <a:pt x="1264" y="87"/>
                    <a:pt x="1186" y="234"/>
                  </a:cubicBezTo>
                  <a:cubicBezTo>
                    <a:pt x="1174" y="259"/>
                    <a:pt x="1161" y="284"/>
                    <a:pt x="1149" y="308"/>
                  </a:cubicBezTo>
                  <a:cubicBezTo>
                    <a:pt x="1100" y="290"/>
                    <a:pt x="1047" y="281"/>
                    <a:pt x="995" y="281"/>
                  </a:cubicBezTo>
                  <a:cubicBezTo>
                    <a:pt x="942" y="281"/>
                    <a:pt x="890" y="290"/>
                    <a:pt x="840" y="308"/>
                  </a:cubicBezTo>
                  <a:cubicBezTo>
                    <a:pt x="766" y="333"/>
                    <a:pt x="717" y="370"/>
                    <a:pt x="668" y="419"/>
                  </a:cubicBezTo>
                  <a:cubicBezTo>
                    <a:pt x="607" y="382"/>
                    <a:pt x="538" y="364"/>
                    <a:pt x="469" y="364"/>
                  </a:cubicBezTo>
                  <a:cubicBezTo>
                    <a:pt x="354" y="364"/>
                    <a:pt x="238" y="413"/>
                    <a:pt x="161" y="506"/>
                  </a:cubicBezTo>
                  <a:cubicBezTo>
                    <a:pt x="38" y="654"/>
                    <a:pt x="1" y="851"/>
                    <a:pt x="50" y="1037"/>
                  </a:cubicBezTo>
                  <a:cubicBezTo>
                    <a:pt x="124" y="1246"/>
                    <a:pt x="248" y="1444"/>
                    <a:pt x="421" y="1604"/>
                  </a:cubicBezTo>
                  <a:cubicBezTo>
                    <a:pt x="569" y="1765"/>
                    <a:pt x="754" y="1888"/>
                    <a:pt x="964" y="1962"/>
                  </a:cubicBezTo>
                  <a:cubicBezTo>
                    <a:pt x="968" y="1963"/>
                    <a:pt x="973" y="1963"/>
                    <a:pt x="977" y="1963"/>
                  </a:cubicBezTo>
                  <a:cubicBezTo>
                    <a:pt x="1055" y="1963"/>
                    <a:pt x="1096" y="1861"/>
                    <a:pt x="1026" y="1814"/>
                  </a:cubicBezTo>
                  <a:cubicBezTo>
                    <a:pt x="902" y="1716"/>
                    <a:pt x="766" y="1641"/>
                    <a:pt x="655" y="1543"/>
                  </a:cubicBezTo>
                  <a:cubicBezTo>
                    <a:pt x="532" y="1444"/>
                    <a:pt x="421" y="1321"/>
                    <a:pt x="347" y="1185"/>
                  </a:cubicBezTo>
                  <a:cubicBezTo>
                    <a:pt x="236" y="1061"/>
                    <a:pt x="198" y="889"/>
                    <a:pt x="236" y="728"/>
                  </a:cubicBezTo>
                  <a:cubicBezTo>
                    <a:pt x="264" y="606"/>
                    <a:pt x="364" y="534"/>
                    <a:pt x="475" y="534"/>
                  </a:cubicBezTo>
                  <a:cubicBezTo>
                    <a:pt x="510" y="534"/>
                    <a:pt x="546" y="541"/>
                    <a:pt x="581" y="555"/>
                  </a:cubicBezTo>
                  <a:cubicBezTo>
                    <a:pt x="556" y="592"/>
                    <a:pt x="544" y="654"/>
                    <a:pt x="544" y="703"/>
                  </a:cubicBezTo>
                  <a:cubicBezTo>
                    <a:pt x="532" y="864"/>
                    <a:pt x="594" y="1086"/>
                    <a:pt x="742" y="1148"/>
                  </a:cubicBezTo>
                  <a:cubicBezTo>
                    <a:pt x="760" y="1154"/>
                    <a:pt x="779" y="1157"/>
                    <a:pt x="798" y="1157"/>
                  </a:cubicBezTo>
                  <a:cubicBezTo>
                    <a:pt x="855" y="1157"/>
                    <a:pt x="908" y="1129"/>
                    <a:pt x="927" y="1074"/>
                  </a:cubicBezTo>
                  <a:cubicBezTo>
                    <a:pt x="964" y="987"/>
                    <a:pt x="964" y="901"/>
                    <a:pt x="927" y="827"/>
                  </a:cubicBezTo>
                  <a:cubicBezTo>
                    <a:pt x="914" y="728"/>
                    <a:pt x="865" y="642"/>
                    <a:pt x="816" y="555"/>
                  </a:cubicBezTo>
                  <a:cubicBezTo>
                    <a:pt x="867" y="504"/>
                    <a:pt x="936" y="476"/>
                    <a:pt x="1006" y="476"/>
                  </a:cubicBezTo>
                  <a:cubicBezTo>
                    <a:pt x="1037" y="476"/>
                    <a:pt x="1069" y="482"/>
                    <a:pt x="1100" y="493"/>
                  </a:cubicBezTo>
                  <a:lnTo>
                    <a:pt x="1112" y="493"/>
                  </a:lnTo>
                  <a:cubicBezTo>
                    <a:pt x="1087" y="629"/>
                    <a:pt x="1137" y="777"/>
                    <a:pt x="1235" y="876"/>
                  </a:cubicBezTo>
                  <a:cubicBezTo>
                    <a:pt x="1259" y="900"/>
                    <a:pt x="1287" y="911"/>
                    <a:pt x="1314" y="911"/>
                  </a:cubicBezTo>
                  <a:cubicBezTo>
                    <a:pt x="1355" y="911"/>
                    <a:pt x="1393" y="884"/>
                    <a:pt x="1408" y="839"/>
                  </a:cubicBezTo>
                  <a:cubicBezTo>
                    <a:pt x="1445" y="703"/>
                    <a:pt x="1421" y="543"/>
                    <a:pt x="1322" y="444"/>
                  </a:cubicBezTo>
                  <a:cubicBezTo>
                    <a:pt x="1368" y="312"/>
                    <a:pt x="1479" y="204"/>
                    <a:pt x="1585" y="204"/>
                  </a:cubicBezTo>
                  <a:cubicBezTo>
                    <a:pt x="1647" y="204"/>
                    <a:pt x="1708" y="242"/>
                    <a:pt x="1754" y="333"/>
                  </a:cubicBezTo>
                  <a:cubicBezTo>
                    <a:pt x="1828" y="506"/>
                    <a:pt x="1865" y="703"/>
                    <a:pt x="1853" y="889"/>
                  </a:cubicBezTo>
                  <a:cubicBezTo>
                    <a:pt x="1853" y="1000"/>
                    <a:pt x="1853" y="1098"/>
                    <a:pt x="1840" y="1209"/>
                  </a:cubicBezTo>
                  <a:cubicBezTo>
                    <a:pt x="1816" y="1308"/>
                    <a:pt x="1816" y="1419"/>
                    <a:pt x="1840" y="1518"/>
                  </a:cubicBezTo>
                  <a:cubicBezTo>
                    <a:pt x="1848" y="1542"/>
                    <a:pt x="1866" y="1556"/>
                    <a:pt x="1885" y="1556"/>
                  </a:cubicBezTo>
                  <a:cubicBezTo>
                    <a:pt x="1895" y="1556"/>
                    <a:pt x="1906" y="1551"/>
                    <a:pt x="1914" y="1543"/>
                  </a:cubicBezTo>
                  <a:cubicBezTo>
                    <a:pt x="2013" y="1432"/>
                    <a:pt x="2062" y="1284"/>
                    <a:pt x="2050" y="1148"/>
                  </a:cubicBezTo>
                  <a:cubicBezTo>
                    <a:pt x="2062" y="1000"/>
                    <a:pt x="2062" y="851"/>
                    <a:pt x="2050" y="716"/>
                  </a:cubicBezTo>
                  <a:cubicBezTo>
                    <a:pt x="2025" y="481"/>
                    <a:pt x="1988" y="185"/>
                    <a:pt x="1779" y="49"/>
                  </a:cubicBezTo>
                  <a:cubicBezTo>
                    <a:pt x="1712" y="16"/>
                    <a:pt x="1643" y="0"/>
                    <a:pt x="15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22"/>
            <p:cNvSpPr/>
            <p:nvPr/>
          </p:nvSpPr>
          <p:spPr>
            <a:xfrm>
              <a:off x="987884" y="1234684"/>
              <a:ext cx="708663" cy="943171"/>
            </a:xfrm>
            <a:custGeom>
              <a:avLst/>
              <a:gdLst/>
              <a:ahLst/>
              <a:cxnLst/>
              <a:rect l="l" t="t" r="r" b="b"/>
              <a:pathLst>
                <a:path w="3889" h="5176" extrusionOk="0">
                  <a:moveTo>
                    <a:pt x="2136" y="184"/>
                  </a:moveTo>
                  <a:cubicBezTo>
                    <a:pt x="2827" y="184"/>
                    <a:pt x="3383" y="715"/>
                    <a:pt x="3568" y="1345"/>
                  </a:cubicBezTo>
                  <a:cubicBezTo>
                    <a:pt x="3679" y="1752"/>
                    <a:pt x="3679" y="2172"/>
                    <a:pt x="3580" y="2579"/>
                  </a:cubicBezTo>
                  <a:cubicBezTo>
                    <a:pt x="3481" y="2937"/>
                    <a:pt x="3296" y="3307"/>
                    <a:pt x="3395" y="3678"/>
                  </a:cubicBezTo>
                  <a:cubicBezTo>
                    <a:pt x="3234" y="3702"/>
                    <a:pt x="3074" y="3739"/>
                    <a:pt x="2926" y="3801"/>
                  </a:cubicBezTo>
                  <a:cubicBezTo>
                    <a:pt x="2839" y="3838"/>
                    <a:pt x="2753" y="3863"/>
                    <a:pt x="2667" y="3912"/>
                  </a:cubicBezTo>
                  <a:cubicBezTo>
                    <a:pt x="2543" y="3924"/>
                    <a:pt x="2432" y="3974"/>
                    <a:pt x="2333" y="4048"/>
                  </a:cubicBezTo>
                  <a:cubicBezTo>
                    <a:pt x="2235" y="4097"/>
                    <a:pt x="2148" y="4159"/>
                    <a:pt x="2074" y="4233"/>
                  </a:cubicBezTo>
                  <a:cubicBezTo>
                    <a:pt x="1790" y="3690"/>
                    <a:pt x="1099" y="3505"/>
                    <a:pt x="704" y="3048"/>
                  </a:cubicBezTo>
                  <a:cubicBezTo>
                    <a:pt x="272" y="2530"/>
                    <a:pt x="186" y="1801"/>
                    <a:pt x="494" y="1196"/>
                  </a:cubicBezTo>
                  <a:cubicBezTo>
                    <a:pt x="815" y="592"/>
                    <a:pt x="1445" y="197"/>
                    <a:pt x="2136" y="184"/>
                  </a:cubicBezTo>
                  <a:close/>
                  <a:moveTo>
                    <a:pt x="3426" y="3824"/>
                  </a:moveTo>
                  <a:cubicBezTo>
                    <a:pt x="3464" y="3824"/>
                    <a:pt x="3500" y="3831"/>
                    <a:pt x="3531" y="3850"/>
                  </a:cubicBezTo>
                  <a:cubicBezTo>
                    <a:pt x="3654" y="3924"/>
                    <a:pt x="3531" y="4036"/>
                    <a:pt x="3457" y="4085"/>
                  </a:cubicBezTo>
                  <a:cubicBezTo>
                    <a:pt x="3234" y="4233"/>
                    <a:pt x="2975" y="4332"/>
                    <a:pt x="2716" y="4406"/>
                  </a:cubicBezTo>
                  <a:cubicBezTo>
                    <a:pt x="2593" y="4455"/>
                    <a:pt x="2469" y="4505"/>
                    <a:pt x="2333" y="4542"/>
                  </a:cubicBezTo>
                  <a:cubicBezTo>
                    <a:pt x="2314" y="4547"/>
                    <a:pt x="2291" y="4550"/>
                    <a:pt x="2266" y="4550"/>
                  </a:cubicBezTo>
                  <a:cubicBezTo>
                    <a:pt x="2178" y="4550"/>
                    <a:pt x="2075" y="4512"/>
                    <a:pt x="2124" y="4406"/>
                  </a:cubicBezTo>
                  <a:cubicBezTo>
                    <a:pt x="2198" y="4295"/>
                    <a:pt x="2309" y="4208"/>
                    <a:pt x="2432" y="4159"/>
                  </a:cubicBezTo>
                  <a:lnTo>
                    <a:pt x="2469" y="4134"/>
                  </a:lnTo>
                  <a:cubicBezTo>
                    <a:pt x="2704" y="4060"/>
                    <a:pt x="2926" y="3949"/>
                    <a:pt x="3185" y="3875"/>
                  </a:cubicBezTo>
                  <a:cubicBezTo>
                    <a:pt x="3253" y="3858"/>
                    <a:pt x="3344" y="3824"/>
                    <a:pt x="3426" y="3824"/>
                  </a:cubicBezTo>
                  <a:close/>
                  <a:moveTo>
                    <a:pt x="3506" y="4233"/>
                  </a:moveTo>
                  <a:lnTo>
                    <a:pt x="3518" y="4245"/>
                  </a:lnTo>
                  <a:cubicBezTo>
                    <a:pt x="3555" y="4282"/>
                    <a:pt x="3568" y="4332"/>
                    <a:pt x="3555" y="4381"/>
                  </a:cubicBezTo>
                  <a:cubicBezTo>
                    <a:pt x="3531" y="4517"/>
                    <a:pt x="3358" y="4591"/>
                    <a:pt x="3247" y="4653"/>
                  </a:cubicBezTo>
                  <a:cubicBezTo>
                    <a:pt x="3086" y="4714"/>
                    <a:pt x="2914" y="4764"/>
                    <a:pt x="2741" y="4801"/>
                  </a:cubicBezTo>
                  <a:cubicBezTo>
                    <a:pt x="2667" y="4826"/>
                    <a:pt x="2593" y="4838"/>
                    <a:pt x="2519" y="4838"/>
                  </a:cubicBezTo>
                  <a:cubicBezTo>
                    <a:pt x="2508" y="4842"/>
                    <a:pt x="2498" y="4843"/>
                    <a:pt x="2489" y="4843"/>
                  </a:cubicBezTo>
                  <a:cubicBezTo>
                    <a:pt x="2467" y="4843"/>
                    <a:pt x="2450" y="4834"/>
                    <a:pt x="2432" y="4826"/>
                  </a:cubicBezTo>
                  <a:cubicBezTo>
                    <a:pt x="2395" y="4801"/>
                    <a:pt x="2407" y="4751"/>
                    <a:pt x="2407" y="4714"/>
                  </a:cubicBezTo>
                  <a:cubicBezTo>
                    <a:pt x="2407" y="4702"/>
                    <a:pt x="2407" y="4690"/>
                    <a:pt x="2395" y="4677"/>
                  </a:cubicBezTo>
                  <a:lnTo>
                    <a:pt x="2494" y="4640"/>
                  </a:lnTo>
                  <a:cubicBezTo>
                    <a:pt x="2852" y="4554"/>
                    <a:pt x="3197" y="4406"/>
                    <a:pt x="3506" y="4233"/>
                  </a:cubicBezTo>
                  <a:close/>
                  <a:moveTo>
                    <a:pt x="3321" y="4776"/>
                  </a:moveTo>
                  <a:cubicBezTo>
                    <a:pt x="3321" y="4789"/>
                    <a:pt x="3321" y="4789"/>
                    <a:pt x="3321" y="4801"/>
                  </a:cubicBezTo>
                  <a:cubicBezTo>
                    <a:pt x="3321" y="4801"/>
                    <a:pt x="3321" y="4801"/>
                    <a:pt x="3321" y="4813"/>
                  </a:cubicBezTo>
                  <a:lnTo>
                    <a:pt x="3296" y="4826"/>
                  </a:lnTo>
                  <a:lnTo>
                    <a:pt x="3296" y="4875"/>
                  </a:lnTo>
                  <a:cubicBezTo>
                    <a:pt x="3296" y="4875"/>
                    <a:pt x="3296" y="4887"/>
                    <a:pt x="3296" y="4900"/>
                  </a:cubicBezTo>
                  <a:lnTo>
                    <a:pt x="3284" y="4924"/>
                  </a:lnTo>
                  <a:lnTo>
                    <a:pt x="3284" y="4937"/>
                  </a:lnTo>
                  <a:cubicBezTo>
                    <a:pt x="3284" y="4949"/>
                    <a:pt x="3272" y="4961"/>
                    <a:pt x="3259" y="4974"/>
                  </a:cubicBezTo>
                  <a:lnTo>
                    <a:pt x="3247" y="4974"/>
                  </a:lnTo>
                  <a:lnTo>
                    <a:pt x="3222" y="4986"/>
                  </a:lnTo>
                  <a:cubicBezTo>
                    <a:pt x="3210" y="4998"/>
                    <a:pt x="3197" y="4998"/>
                    <a:pt x="3185" y="4998"/>
                  </a:cubicBezTo>
                  <a:cubicBezTo>
                    <a:pt x="3173" y="5011"/>
                    <a:pt x="3160" y="5011"/>
                    <a:pt x="3148" y="5011"/>
                  </a:cubicBezTo>
                  <a:lnTo>
                    <a:pt x="3062" y="5011"/>
                  </a:lnTo>
                  <a:cubicBezTo>
                    <a:pt x="3000" y="4986"/>
                    <a:pt x="2951" y="4949"/>
                    <a:pt x="2914" y="4900"/>
                  </a:cubicBezTo>
                  <a:cubicBezTo>
                    <a:pt x="3049" y="4875"/>
                    <a:pt x="3185" y="4838"/>
                    <a:pt x="3321" y="4776"/>
                  </a:cubicBezTo>
                  <a:close/>
                  <a:moveTo>
                    <a:pt x="2126" y="0"/>
                  </a:moveTo>
                  <a:cubicBezTo>
                    <a:pt x="1496" y="0"/>
                    <a:pt x="859" y="346"/>
                    <a:pt x="494" y="851"/>
                  </a:cubicBezTo>
                  <a:cubicBezTo>
                    <a:pt x="74" y="1431"/>
                    <a:pt x="0" y="2196"/>
                    <a:pt x="321" y="2826"/>
                  </a:cubicBezTo>
                  <a:cubicBezTo>
                    <a:pt x="519" y="3171"/>
                    <a:pt x="790" y="3455"/>
                    <a:pt x="1124" y="3653"/>
                  </a:cubicBezTo>
                  <a:cubicBezTo>
                    <a:pt x="1445" y="3838"/>
                    <a:pt x="1741" y="4085"/>
                    <a:pt x="2000" y="4356"/>
                  </a:cubicBezTo>
                  <a:cubicBezTo>
                    <a:pt x="1951" y="4468"/>
                    <a:pt x="1988" y="4591"/>
                    <a:pt x="2087" y="4653"/>
                  </a:cubicBezTo>
                  <a:cubicBezTo>
                    <a:pt x="2124" y="4681"/>
                    <a:pt x="2174" y="4694"/>
                    <a:pt x="2229" y="4694"/>
                  </a:cubicBezTo>
                  <a:cubicBezTo>
                    <a:pt x="2247" y="4694"/>
                    <a:pt x="2265" y="4693"/>
                    <a:pt x="2284" y="4690"/>
                  </a:cubicBezTo>
                  <a:lnTo>
                    <a:pt x="2284" y="4690"/>
                  </a:lnTo>
                  <a:cubicBezTo>
                    <a:pt x="2235" y="4801"/>
                    <a:pt x="2284" y="4924"/>
                    <a:pt x="2395" y="4961"/>
                  </a:cubicBezTo>
                  <a:cubicBezTo>
                    <a:pt x="2439" y="4970"/>
                    <a:pt x="2483" y="4974"/>
                    <a:pt x="2526" y="4974"/>
                  </a:cubicBezTo>
                  <a:cubicBezTo>
                    <a:pt x="2606" y="4974"/>
                    <a:pt x="2686" y="4961"/>
                    <a:pt x="2765" y="4937"/>
                  </a:cubicBezTo>
                  <a:lnTo>
                    <a:pt x="2790" y="4937"/>
                  </a:lnTo>
                  <a:cubicBezTo>
                    <a:pt x="2778" y="4949"/>
                    <a:pt x="2778" y="4961"/>
                    <a:pt x="2790" y="4974"/>
                  </a:cubicBezTo>
                  <a:cubicBezTo>
                    <a:pt x="2845" y="5094"/>
                    <a:pt x="2967" y="5175"/>
                    <a:pt x="3097" y="5175"/>
                  </a:cubicBezTo>
                  <a:cubicBezTo>
                    <a:pt x="3114" y="5175"/>
                    <a:pt x="3131" y="5174"/>
                    <a:pt x="3148" y="5171"/>
                  </a:cubicBezTo>
                  <a:cubicBezTo>
                    <a:pt x="3309" y="5159"/>
                    <a:pt x="3432" y="5035"/>
                    <a:pt x="3457" y="4887"/>
                  </a:cubicBezTo>
                  <a:cubicBezTo>
                    <a:pt x="3469" y="4838"/>
                    <a:pt x="3469" y="4776"/>
                    <a:pt x="3457" y="4714"/>
                  </a:cubicBezTo>
                  <a:cubicBezTo>
                    <a:pt x="3518" y="4690"/>
                    <a:pt x="3568" y="4653"/>
                    <a:pt x="3617" y="4616"/>
                  </a:cubicBezTo>
                  <a:cubicBezTo>
                    <a:pt x="3704" y="4542"/>
                    <a:pt x="3753" y="4418"/>
                    <a:pt x="3741" y="4307"/>
                  </a:cubicBezTo>
                  <a:cubicBezTo>
                    <a:pt x="3728" y="4245"/>
                    <a:pt x="3691" y="4184"/>
                    <a:pt x="3642" y="4147"/>
                  </a:cubicBezTo>
                  <a:cubicBezTo>
                    <a:pt x="3704" y="4097"/>
                    <a:pt x="3741" y="4023"/>
                    <a:pt x="3753" y="3937"/>
                  </a:cubicBezTo>
                  <a:cubicBezTo>
                    <a:pt x="3741" y="3838"/>
                    <a:pt x="3679" y="3752"/>
                    <a:pt x="3580" y="3715"/>
                  </a:cubicBezTo>
                  <a:cubicBezTo>
                    <a:pt x="3580" y="3715"/>
                    <a:pt x="3580" y="3702"/>
                    <a:pt x="3580" y="3690"/>
                  </a:cubicBezTo>
                  <a:cubicBezTo>
                    <a:pt x="3543" y="3307"/>
                    <a:pt x="3704" y="2962"/>
                    <a:pt x="3790" y="2604"/>
                  </a:cubicBezTo>
                  <a:cubicBezTo>
                    <a:pt x="3889" y="2233"/>
                    <a:pt x="3889" y="1838"/>
                    <a:pt x="3815" y="1456"/>
                  </a:cubicBezTo>
                  <a:cubicBezTo>
                    <a:pt x="3642" y="764"/>
                    <a:pt x="3123" y="147"/>
                    <a:pt x="2407" y="24"/>
                  </a:cubicBezTo>
                  <a:cubicBezTo>
                    <a:pt x="2314" y="8"/>
                    <a:pt x="2220" y="0"/>
                    <a:pt x="2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2" name="Google Shape;1612;p22"/>
          <p:cNvSpPr txBox="1"/>
          <p:nvPr/>
        </p:nvSpPr>
        <p:spPr>
          <a:xfrm>
            <a:off x="7844997" y="2292304"/>
            <a:ext cx="3168352" cy="1838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r>
              <a:rPr lang="zh-TW" altLang="en-US" sz="3200" b="1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"/>
                <a:sym typeface="Fira Sans"/>
              </a:rPr>
              <a:t>教材、禮券有提前寄送需求者</a:t>
            </a:r>
            <a:endParaRPr lang="en-US" altLang="zh-TW" sz="3200" b="1" kern="0" dirty="0">
              <a:solidFill>
                <a:srgbClr val="3F34A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"/>
              <a:sym typeface="Fira Sans"/>
            </a:endParaRPr>
          </a:p>
          <a:p>
            <a:pPr algn="ctr" defTabSz="1219170">
              <a:buClr>
                <a:srgbClr val="000000"/>
              </a:buClr>
              <a:buSzPts val="1300"/>
            </a:pPr>
            <a:r>
              <a:rPr lang="zh-TW" altLang="en-US" sz="3200" b="1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"/>
                <a:sym typeface="Fira Sans"/>
              </a:rPr>
              <a:t>可提出</a:t>
            </a:r>
          </a:p>
        </p:txBody>
      </p:sp>
      <p:grpSp>
        <p:nvGrpSpPr>
          <p:cNvPr id="1615" name="Google Shape;1615;p22"/>
          <p:cNvGrpSpPr/>
          <p:nvPr/>
        </p:nvGrpSpPr>
        <p:grpSpPr>
          <a:xfrm rot="20592975">
            <a:off x="9166177" y="1071292"/>
            <a:ext cx="1041288" cy="803616"/>
            <a:chOff x="7094181" y="1287484"/>
            <a:chExt cx="780966" cy="602712"/>
          </a:xfrm>
        </p:grpSpPr>
        <p:grpSp>
          <p:nvGrpSpPr>
            <p:cNvPr id="1616" name="Google Shape;1616;p22"/>
            <p:cNvGrpSpPr/>
            <p:nvPr/>
          </p:nvGrpSpPr>
          <p:grpSpPr>
            <a:xfrm>
              <a:off x="7094181" y="1287484"/>
              <a:ext cx="780966" cy="602712"/>
              <a:chOff x="7094181" y="1287484"/>
              <a:chExt cx="780966" cy="602712"/>
            </a:xfrm>
          </p:grpSpPr>
          <p:sp>
            <p:nvSpPr>
              <p:cNvPr id="1617" name="Google Shape;1617;p22"/>
              <p:cNvSpPr/>
              <p:nvPr/>
            </p:nvSpPr>
            <p:spPr>
              <a:xfrm>
                <a:off x="7175496" y="1420749"/>
                <a:ext cx="518385" cy="427659"/>
              </a:xfrm>
              <a:custGeom>
                <a:avLst/>
                <a:gdLst/>
                <a:ahLst/>
                <a:cxnLst/>
                <a:rect l="l" t="t" r="r" b="b"/>
                <a:pathLst>
                  <a:path w="2754" h="2272" extrusionOk="0">
                    <a:moveTo>
                      <a:pt x="2284" y="1"/>
                    </a:moveTo>
                    <a:cubicBezTo>
                      <a:pt x="2198" y="87"/>
                      <a:pt x="2111" y="161"/>
                      <a:pt x="2013" y="223"/>
                    </a:cubicBezTo>
                    <a:lnTo>
                      <a:pt x="1704" y="457"/>
                    </a:lnTo>
                    <a:lnTo>
                      <a:pt x="1087" y="902"/>
                    </a:lnTo>
                    <a:lnTo>
                      <a:pt x="457" y="1358"/>
                    </a:lnTo>
                    <a:lnTo>
                      <a:pt x="161" y="1568"/>
                    </a:lnTo>
                    <a:lnTo>
                      <a:pt x="13" y="1667"/>
                    </a:lnTo>
                    <a:lnTo>
                      <a:pt x="1" y="1679"/>
                    </a:lnTo>
                    <a:cubicBezTo>
                      <a:pt x="50" y="1704"/>
                      <a:pt x="87" y="1729"/>
                      <a:pt x="136" y="1766"/>
                    </a:cubicBezTo>
                    <a:cubicBezTo>
                      <a:pt x="198" y="1803"/>
                      <a:pt x="272" y="1864"/>
                      <a:pt x="322" y="1914"/>
                    </a:cubicBezTo>
                    <a:cubicBezTo>
                      <a:pt x="371" y="1976"/>
                      <a:pt x="420" y="2050"/>
                      <a:pt x="457" y="2111"/>
                    </a:cubicBezTo>
                    <a:cubicBezTo>
                      <a:pt x="482" y="2161"/>
                      <a:pt x="494" y="2210"/>
                      <a:pt x="519" y="2272"/>
                    </a:cubicBezTo>
                    <a:lnTo>
                      <a:pt x="630" y="2185"/>
                    </a:lnTo>
                    <a:lnTo>
                      <a:pt x="914" y="1988"/>
                    </a:lnTo>
                    <a:cubicBezTo>
                      <a:pt x="1112" y="1852"/>
                      <a:pt x="1309" y="1716"/>
                      <a:pt x="1507" y="1568"/>
                    </a:cubicBezTo>
                    <a:cubicBezTo>
                      <a:pt x="1852" y="1321"/>
                      <a:pt x="2198" y="1050"/>
                      <a:pt x="2543" y="791"/>
                    </a:cubicBezTo>
                    <a:cubicBezTo>
                      <a:pt x="2543" y="778"/>
                      <a:pt x="2556" y="766"/>
                      <a:pt x="2568" y="753"/>
                    </a:cubicBezTo>
                    <a:cubicBezTo>
                      <a:pt x="2617" y="716"/>
                      <a:pt x="2667" y="679"/>
                      <a:pt x="2704" y="642"/>
                    </a:cubicBezTo>
                    <a:cubicBezTo>
                      <a:pt x="2741" y="618"/>
                      <a:pt x="2753" y="556"/>
                      <a:pt x="2729" y="519"/>
                    </a:cubicBezTo>
                    <a:cubicBezTo>
                      <a:pt x="2704" y="482"/>
                      <a:pt x="2692" y="433"/>
                      <a:pt x="2667" y="396"/>
                    </a:cubicBezTo>
                    <a:cubicBezTo>
                      <a:pt x="2617" y="297"/>
                      <a:pt x="2556" y="223"/>
                      <a:pt x="2494" y="149"/>
                    </a:cubicBezTo>
                    <a:cubicBezTo>
                      <a:pt x="2457" y="112"/>
                      <a:pt x="2420" y="87"/>
                      <a:pt x="2383" y="50"/>
                    </a:cubicBezTo>
                    <a:cubicBezTo>
                      <a:pt x="2346" y="38"/>
                      <a:pt x="2321" y="25"/>
                      <a:pt x="22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22"/>
              <p:cNvSpPr/>
              <p:nvPr/>
            </p:nvSpPr>
            <p:spPr>
              <a:xfrm>
                <a:off x="7705168" y="1313271"/>
                <a:ext cx="141925" cy="140231"/>
              </a:xfrm>
              <a:custGeom>
                <a:avLst/>
                <a:gdLst/>
                <a:ahLst/>
                <a:cxnLst/>
                <a:rect l="l" t="t" r="r" b="b"/>
                <a:pathLst>
                  <a:path w="754" h="745" extrusionOk="0">
                    <a:moveTo>
                      <a:pt x="435" y="1"/>
                    </a:moveTo>
                    <a:cubicBezTo>
                      <a:pt x="402" y="1"/>
                      <a:pt x="371" y="10"/>
                      <a:pt x="347" y="28"/>
                    </a:cubicBezTo>
                    <a:cubicBezTo>
                      <a:pt x="273" y="65"/>
                      <a:pt x="211" y="127"/>
                      <a:pt x="149" y="164"/>
                    </a:cubicBezTo>
                    <a:cubicBezTo>
                      <a:pt x="87" y="214"/>
                      <a:pt x="50" y="238"/>
                      <a:pt x="1" y="275"/>
                    </a:cubicBezTo>
                    <a:cubicBezTo>
                      <a:pt x="26" y="288"/>
                      <a:pt x="38" y="300"/>
                      <a:pt x="63" y="312"/>
                    </a:cubicBezTo>
                    <a:cubicBezTo>
                      <a:pt x="112" y="362"/>
                      <a:pt x="161" y="411"/>
                      <a:pt x="198" y="473"/>
                    </a:cubicBezTo>
                    <a:cubicBezTo>
                      <a:pt x="248" y="534"/>
                      <a:pt x="273" y="609"/>
                      <a:pt x="310" y="670"/>
                    </a:cubicBezTo>
                    <a:cubicBezTo>
                      <a:pt x="310" y="695"/>
                      <a:pt x="322" y="720"/>
                      <a:pt x="322" y="744"/>
                    </a:cubicBezTo>
                    <a:lnTo>
                      <a:pt x="396" y="683"/>
                    </a:lnTo>
                    <a:lnTo>
                      <a:pt x="593" y="510"/>
                    </a:lnTo>
                    <a:cubicBezTo>
                      <a:pt x="643" y="473"/>
                      <a:pt x="717" y="423"/>
                      <a:pt x="742" y="362"/>
                    </a:cubicBezTo>
                    <a:cubicBezTo>
                      <a:pt x="754" y="288"/>
                      <a:pt x="729" y="226"/>
                      <a:pt x="680" y="177"/>
                    </a:cubicBezTo>
                    <a:cubicBezTo>
                      <a:pt x="643" y="115"/>
                      <a:pt x="581" y="65"/>
                      <a:pt x="532" y="28"/>
                    </a:cubicBezTo>
                    <a:cubicBezTo>
                      <a:pt x="501" y="10"/>
                      <a:pt x="467" y="1"/>
                      <a:pt x="4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22"/>
              <p:cNvSpPr/>
              <p:nvPr/>
            </p:nvSpPr>
            <p:spPr>
              <a:xfrm>
                <a:off x="7628560" y="1378021"/>
                <a:ext cx="114067" cy="133455"/>
              </a:xfrm>
              <a:custGeom>
                <a:avLst/>
                <a:gdLst/>
                <a:ahLst/>
                <a:cxnLst/>
                <a:rect l="l" t="t" r="r" b="b"/>
                <a:pathLst>
                  <a:path w="606" h="709" extrusionOk="0">
                    <a:moveTo>
                      <a:pt x="230" y="0"/>
                    </a:moveTo>
                    <a:cubicBezTo>
                      <a:pt x="215" y="0"/>
                      <a:pt x="204" y="12"/>
                      <a:pt x="186" y="30"/>
                    </a:cubicBezTo>
                    <a:lnTo>
                      <a:pt x="87" y="92"/>
                    </a:lnTo>
                    <a:cubicBezTo>
                      <a:pt x="50" y="116"/>
                      <a:pt x="25" y="129"/>
                      <a:pt x="1" y="153"/>
                    </a:cubicBezTo>
                    <a:lnTo>
                      <a:pt x="50" y="178"/>
                    </a:lnTo>
                    <a:cubicBezTo>
                      <a:pt x="99" y="203"/>
                      <a:pt x="149" y="240"/>
                      <a:pt x="186" y="289"/>
                    </a:cubicBezTo>
                    <a:cubicBezTo>
                      <a:pt x="272" y="376"/>
                      <a:pt x="346" y="474"/>
                      <a:pt x="408" y="573"/>
                    </a:cubicBezTo>
                    <a:cubicBezTo>
                      <a:pt x="433" y="623"/>
                      <a:pt x="445" y="660"/>
                      <a:pt x="470" y="709"/>
                    </a:cubicBezTo>
                    <a:lnTo>
                      <a:pt x="544" y="635"/>
                    </a:lnTo>
                    <a:cubicBezTo>
                      <a:pt x="556" y="610"/>
                      <a:pt x="581" y="585"/>
                      <a:pt x="593" y="561"/>
                    </a:cubicBezTo>
                    <a:cubicBezTo>
                      <a:pt x="605" y="499"/>
                      <a:pt x="593" y="450"/>
                      <a:pt x="568" y="388"/>
                    </a:cubicBezTo>
                    <a:cubicBezTo>
                      <a:pt x="556" y="339"/>
                      <a:pt x="531" y="289"/>
                      <a:pt x="494" y="240"/>
                    </a:cubicBezTo>
                    <a:cubicBezTo>
                      <a:pt x="445" y="141"/>
                      <a:pt x="359" y="55"/>
                      <a:pt x="248" y="5"/>
                    </a:cubicBezTo>
                    <a:cubicBezTo>
                      <a:pt x="241" y="2"/>
                      <a:pt x="235" y="0"/>
                      <a:pt x="2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22"/>
              <p:cNvSpPr/>
              <p:nvPr/>
            </p:nvSpPr>
            <p:spPr>
              <a:xfrm>
                <a:off x="7672793" y="1399856"/>
                <a:ext cx="35011" cy="31058"/>
              </a:xfrm>
              <a:custGeom>
                <a:avLst/>
                <a:gdLst/>
                <a:ahLst/>
                <a:cxnLst/>
                <a:rect l="l" t="t" r="r" b="b"/>
                <a:pathLst>
                  <a:path w="186" h="165" extrusionOk="0">
                    <a:moveTo>
                      <a:pt x="50" y="0"/>
                    </a:moveTo>
                    <a:cubicBezTo>
                      <a:pt x="37" y="0"/>
                      <a:pt x="13" y="13"/>
                      <a:pt x="0" y="25"/>
                    </a:cubicBezTo>
                    <a:cubicBezTo>
                      <a:pt x="0" y="50"/>
                      <a:pt x="0" y="62"/>
                      <a:pt x="25" y="87"/>
                    </a:cubicBezTo>
                    <a:cubicBezTo>
                      <a:pt x="25" y="87"/>
                      <a:pt x="37" y="99"/>
                      <a:pt x="50" y="112"/>
                    </a:cubicBezTo>
                    <a:lnTo>
                      <a:pt x="74" y="136"/>
                    </a:lnTo>
                    <a:lnTo>
                      <a:pt x="87" y="149"/>
                    </a:lnTo>
                    <a:lnTo>
                      <a:pt x="111" y="161"/>
                    </a:lnTo>
                    <a:lnTo>
                      <a:pt x="136" y="161"/>
                    </a:lnTo>
                    <a:cubicBezTo>
                      <a:pt x="140" y="163"/>
                      <a:pt x="145" y="164"/>
                      <a:pt x="149" y="164"/>
                    </a:cubicBezTo>
                    <a:cubicBezTo>
                      <a:pt x="169" y="164"/>
                      <a:pt x="185" y="144"/>
                      <a:pt x="185" y="124"/>
                    </a:cubicBezTo>
                    <a:cubicBezTo>
                      <a:pt x="185" y="124"/>
                      <a:pt x="185" y="112"/>
                      <a:pt x="185" y="112"/>
                    </a:cubicBezTo>
                    <a:cubicBezTo>
                      <a:pt x="185" y="99"/>
                      <a:pt x="185" y="99"/>
                      <a:pt x="185" y="87"/>
                    </a:cubicBezTo>
                    <a:cubicBezTo>
                      <a:pt x="173" y="74"/>
                      <a:pt x="173" y="74"/>
                      <a:pt x="161" y="62"/>
                    </a:cubicBezTo>
                    <a:lnTo>
                      <a:pt x="124" y="25"/>
                    </a:lnTo>
                    <a:cubicBezTo>
                      <a:pt x="111" y="13"/>
                      <a:pt x="99" y="0"/>
                      <a:pt x="74" y="0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22"/>
              <p:cNvSpPr/>
              <p:nvPr/>
            </p:nvSpPr>
            <p:spPr>
              <a:xfrm>
                <a:off x="7707615" y="1441642"/>
                <a:ext cx="21082" cy="23529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25" extrusionOk="0">
                    <a:moveTo>
                      <a:pt x="13" y="1"/>
                    </a:moveTo>
                    <a:cubicBezTo>
                      <a:pt x="13" y="1"/>
                      <a:pt x="0" y="13"/>
                      <a:pt x="0" y="25"/>
                    </a:cubicBezTo>
                    <a:cubicBezTo>
                      <a:pt x="0" y="25"/>
                      <a:pt x="0" y="38"/>
                      <a:pt x="0" y="38"/>
                    </a:cubicBezTo>
                    <a:cubicBezTo>
                      <a:pt x="0" y="50"/>
                      <a:pt x="0" y="50"/>
                      <a:pt x="0" y="62"/>
                    </a:cubicBezTo>
                    <a:cubicBezTo>
                      <a:pt x="0" y="62"/>
                      <a:pt x="0" y="75"/>
                      <a:pt x="0" y="75"/>
                    </a:cubicBezTo>
                    <a:lnTo>
                      <a:pt x="13" y="87"/>
                    </a:lnTo>
                    <a:cubicBezTo>
                      <a:pt x="13" y="99"/>
                      <a:pt x="13" y="99"/>
                      <a:pt x="25" y="99"/>
                    </a:cubicBezTo>
                    <a:cubicBezTo>
                      <a:pt x="37" y="124"/>
                      <a:pt x="62" y="124"/>
                      <a:pt x="87" y="124"/>
                    </a:cubicBezTo>
                    <a:cubicBezTo>
                      <a:pt x="87" y="124"/>
                      <a:pt x="99" y="124"/>
                      <a:pt x="99" y="112"/>
                    </a:cubicBezTo>
                    <a:lnTo>
                      <a:pt x="111" y="112"/>
                    </a:lnTo>
                    <a:cubicBezTo>
                      <a:pt x="111" y="99"/>
                      <a:pt x="111" y="99"/>
                      <a:pt x="111" y="87"/>
                    </a:cubicBezTo>
                    <a:cubicBezTo>
                      <a:pt x="111" y="87"/>
                      <a:pt x="111" y="75"/>
                      <a:pt x="111" y="75"/>
                    </a:cubicBezTo>
                    <a:cubicBezTo>
                      <a:pt x="111" y="62"/>
                      <a:pt x="111" y="62"/>
                      <a:pt x="111" y="50"/>
                    </a:cubicBezTo>
                    <a:lnTo>
                      <a:pt x="111" y="38"/>
                    </a:lnTo>
                    <a:cubicBezTo>
                      <a:pt x="99" y="25"/>
                      <a:pt x="99" y="13"/>
                      <a:pt x="87" y="13"/>
                    </a:cubicBezTo>
                    <a:lnTo>
                      <a:pt x="74" y="1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22"/>
              <p:cNvSpPr/>
              <p:nvPr/>
            </p:nvSpPr>
            <p:spPr>
              <a:xfrm>
                <a:off x="7094181" y="1287484"/>
                <a:ext cx="780966" cy="602712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3202" extrusionOk="0">
                    <a:moveTo>
                      <a:pt x="3668" y="128"/>
                    </a:moveTo>
                    <a:cubicBezTo>
                      <a:pt x="3701" y="128"/>
                      <a:pt x="3735" y="141"/>
                      <a:pt x="3765" y="165"/>
                    </a:cubicBezTo>
                    <a:cubicBezTo>
                      <a:pt x="3815" y="202"/>
                      <a:pt x="3877" y="252"/>
                      <a:pt x="3914" y="301"/>
                    </a:cubicBezTo>
                    <a:cubicBezTo>
                      <a:pt x="3963" y="351"/>
                      <a:pt x="3988" y="425"/>
                      <a:pt x="3975" y="486"/>
                    </a:cubicBezTo>
                    <a:cubicBezTo>
                      <a:pt x="3963" y="560"/>
                      <a:pt x="3889" y="610"/>
                      <a:pt x="3827" y="647"/>
                    </a:cubicBezTo>
                    <a:lnTo>
                      <a:pt x="3630" y="820"/>
                    </a:lnTo>
                    <a:lnTo>
                      <a:pt x="3556" y="869"/>
                    </a:lnTo>
                    <a:cubicBezTo>
                      <a:pt x="3556" y="844"/>
                      <a:pt x="3543" y="820"/>
                      <a:pt x="3543" y="807"/>
                    </a:cubicBezTo>
                    <a:cubicBezTo>
                      <a:pt x="3519" y="733"/>
                      <a:pt x="3482" y="659"/>
                      <a:pt x="3432" y="610"/>
                    </a:cubicBezTo>
                    <a:cubicBezTo>
                      <a:pt x="3395" y="536"/>
                      <a:pt x="3346" y="486"/>
                      <a:pt x="3284" y="437"/>
                    </a:cubicBezTo>
                    <a:cubicBezTo>
                      <a:pt x="3272" y="425"/>
                      <a:pt x="3247" y="412"/>
                      <a:pt x="3222" y="400"/>
                    </a:cubicBezTo>
                    <a:cubicBezTo>
                      <a:pt x="3284" y="375"/>
                      <a:pt x="3333" y="338"/>
                      <a:pt x="3383" y="301"/>
                    </a:cubicBezTo>
                    <a:cubicBezTo>
                      <a:pt x="3444" y="252"/>
                      <a:pt x="3506" y="202"/>
                      <a:pt x="3580" y="165"/>
                    </a:cubicBezTo>
                    <a:cubicBezTo>
                      <a:pt x="3605" y="141"/>
                      <a:pt x="3636" y="128"/>
                      <a:pt x="3668" y="128"/>
                    </a:cubicBezTo>
                    <a:close/>
                    <a:moveTo>
                      <a:pt x="3077" y="481"/>
                    </a:moveTo>
                    <a:cubicBezTo>
                      <a:pt x="3084" y="481"/>
                      <a:pt x="3092" y="483"/>
                      <a:pt x="3099" y="486"/>
                    </a:cubicBezTo>
                    <a:cubicBezTo>
                      <a:pt x="3198" y="536"/>
                      <a:pt x="3284" y="610"/>
                      <a:pt x="3346" y="709"/>
                    </a:cubicBezTo>
                    <a:cubicBezTo>
                      <a:pt x="3370" y="758"/>
                      <a:pt x="3395" y="807"/>
                      <a:pt x="3420" y="869"/>
                    </a:cubicBezTo>
                    <a:cubicBezTo>
                      <a:pt x="3444" y="918"/>
                      <a:pt x="3444" y="980"/>
                      <a:pt x="3444" y="1042"/>
                    </a:cubicBezTo>
                    <a:cubicBezTo>
                      <a:pt x="3420" y="1066"/>
                      <a:pt x="3407" y="1091"/>
                      <a:pt x="3383" y="1104"/>
                    </a:cubicBezTo>
                    <a:lnTo>
                      <a:pt x="3309" y="1178"/>
                    </a:lnTo>
                    <a:cubicBezTo>
                      <a:pt x="3296" y="1141"/>
                      <a:pt x="3272" y="1091"/>
                      <a:pt x="3247" y="1054"/>
                    </a:cubicBezTo>
                    <a:cubicBezTo>
                      <a:pt x="3185" y="943"/>
                      <a:pt x="3124" y="844"/>
                      <a:pt x="3037" y="758"/>
                    </a:cubicBezTo>
                    <a:cubicBezTo>
                      <a:pt x="2988" y="721"/>
                      <a:pt x="2951" y="684"/>
                      <a:pt x="2901" y="647"/>
                    </a:cubicBezTo>
                    <a:lnTo>
                      <a:pt x="2852" y="622"/>
                    </a:lnTo>
                    <a:cubicBezTo>
                      <a:pt x="2877" y="597"/>
                      <a:pt x="2901" y="585"/>
                      <a:pt x="2926" y="573"/>
                    </a:cubicBezTo>
                    <a:lnTo>
                      <a:pt x="3025" y="499"/>
                    </a:lnTo>
                    <a:cubicBezTo>
                      <a:pt x="3042" y="490"/>
                      <a:pt x="3060" y="481"/>
                      <a:pt x="3077" y="481"/>
                    </a:cubicBezTo>
                    <a:close/>
                    <a:moveTo>
                      <a:pt x="2729" y="709"/>
                    </a:moveTo>
                    <a:cubicBezTo>
                      <a:pt x="2766" y="721"/>
                      <a:pt x="2803" y="733"/>
                      <a:pt x="2827" y="758"/>
                    </a:cubicBezTo>
                    <a:cubicBezTo>
                      <a:pt x="2877" y="783"/>
                      <a:pt x="2914" y="820"/>
                      <a:pt x="2938" y="857"/>
                    </a:cubicBezTo>
                    <a:cubicBezTo>
                      <a:pt x="3012" y="918"/>
                      <a:pt x="3062" y="1005"/>
                      <a:pt x="3111" y="1091"/>
                    </a:cubicBezTo>
                    <a:cubicBezTo>
                      <a:pt x="3136" y="1141"/>
                      <a:pt x="3161" y="1178"/>
                      <a:pt x="3173" y="1227"/>
                    </a:cubicBezTo>
                    <a:cubicBezTo>
                      <a:pt x="3198" y="1264"/>
                      <a:pt x="3185" y="1313"/>
                      <a:pt x="3148" y="1338"/>
                    </a:cubicBezTo>
                    <a:cubicBezTo>
                      <a:pt x="3111" y="1387"/>
                      <a:pt x="3062" y="1412"/>
                      <a:pt x="3025" y="1449"/>
                    </a:cubicBezTo>
                    <a:cubicBezTo>
                      <a:pt x="3012" y="1461"/>
                      <a:pt x="3000" y="1474"/>
                      <a:pt x="2988" y="1486"/>
                    </a:cubicBezTo>
                    <a:cubicBezTo>
                      <a:pt x="2642" y="1758"/>
                      <a:pt x="2296" y="2017"/>
                      <a:pt x="1951" y="2276"/>
                    </a:cubicBezTo>
                    <a:cubicBezTo>
                      <a:pt x="1753" y="2412"/>
                      <a:pt x="1556" y="2560"/>
                      <a:pt x="1358" y="2696"/>
                    </a:cubicBezTo>
                    <a:lnTo>
                      <a:pt x="1087" y="2893"/>
                    </a:lnTo>
                    <a:lnTo>
                      <a:pt x="963" y="2967"/>
                    </a:lnTo>
                    <a:cubicBezTo>
                      <a:pt x="951" y="2918"/>
                      <a:pt x="926" y="2869"/>
                      <a:pt x="902" y="2819"/>
                    </a:cubicBezTo>
                    <a:cubicBezTo>
                      <a:pt x="865" y="2745"/>
                      <a:pt x="815" y="2684"/>
                      <a:pt x="778" y="2622"/>
                    </a:cubicBezTo>
                    <a:cubicBezTo>
                      <a:pt x="716" y="2560"/>
                      <a:pt x="667" y="2511"/>
                      <a:pt x="605" y="2461"/>
                    </a:cubicBezTo>
                    <a:cubicBezTo>
                      <a:pt x="556" y="2424"/>
                      <a:pt x="507" y="2400"/>
                      <a:pt x="457" y="2387"/>
                    </a:cubicBezTo>
                    <a:lnTo>
                      <a:pt x="457" y="2375"/>
                    </a:lnTo>
                    <a:lnTo>
                      <a:pt x="618" y="2264"/>
                    </a:lnTo>
                    <a:lnTo>
                      <a:pt x="914" y="2054"/>
                    </a:lnTo>
                    <a:lnTo>
                      <a:pt x="1544" y="1610"/>
                    </a:lnTo>
                    <a:lnTo>
                      <a:pt x="2161" y="1153"/>
                    </a:lnTo>
                    <a:lnTo>
                      <a:pt x="2469" y="931"/>
                    </a:lnTo>
                    <a:cubicBezTo>
                      <a:pt x="2568" y="869"/>
                      <a:pt x="2654" y="795"/>
                      <a:pt x="2729" y="709"/>
                    </a:cubicBezTo>
                    <a:close/>
                    <a:moveTo>
                      <a:pt x="235" y="2844"/>
                    </a:moveTo>
                    <a:cubicBezTo>
                      <a:pt x="247" y="2856"/>
                      <a:pt x="260" y="2869"/>
                      <a:pt x="260" y="2869"/>
                    </a:cubicBezTo>
                    <a:lnTo>
                      <a:pt x="284" y="2893"/>
                    </a:lnTo>
                    <a:cubicBezTo>
                      <a:pt x="284" y="2906"/>
                      <a:pt x="284" y="2906"/>
                      <a:pt x="284" y="2918"/>
                    </a:cubicBezTo>
                    <a:lnTo>
                      <a:pt x="297" y="2943"/>
                    </a:lnTo>
                    <a:lnTo>
                      <a:pt x="309" y="2992"/>
                    </a:lnTo>
                    <a:lnTo>
                      <a:pt x="321" y="3029"/>
                    </a:lnTo>
                    <a:cubicBezTo>
                      <a:pt x="321" y="3042"/>
                      <a:pt x="321" y="3042"/>
                      <a:pt x="321" y="3042"/>
                    </a:cubicBezTo>
                    <a:cubicBezTo>
                      <a:pt x="321" y="3054"/>
                      <a:pt x="321" y="3054"/>
                      <a:pt x="321" y="3054"/>
                    </a:cubicBezTo>
                    <a:lnTo>
                      <a:pt x="112" y="3054"/>
                    </a:lnTo>
                    <a:lnTo>
                      <a:pt x="235" y="2844"/>
                    </a:lnTo>
                    <a:close/>
                    <a:moveTo>
                      <a:pt x="371" y="2449"/>
                    </a:moveTo>
                    <a:cubicBezTo>
                      <a:pt x="383" y="2461"/>
                      <a:pt x="408" y="2486"/>
                      <a:pt x="420" y="2498"/>
                    </a:cubicBezTo>
                    <a:cubicBezTo>
                      <a:pt x="445" y="2523"/>
                      <a:pt x="470" y="2548"/>
                      <a:pt x="494" y="2560"/>
                    </a:cubicBezTo>
                    <a:cubicBezTo>
                      <a:pt x="556" y="2609"/>
                      <a:pt x="605" y="2659"/>
                      <a:pt x="642" y="2721"/>
                    </a:cubicBezTo>
                    <a:cubicBezTo>
                      <a:pt x="692" y="2770"/>
                      <a:pt x="716" y="2832"/>
                      <a:pt x="754" y="2893"/>
                    </a:cubicBezTo>
                    <a:cubicBezTo>
                      <a:pt x="766" y="2918"/>
                      <a:pt x="778" y="2955"/>
                      <a:pt x="791" y="2980"/>
                    </a:cubicBezTo>
                    <a:cubicBezTo>
                      <a:pt x="803" y="3017"/>
                      <a:pt x="803" y="3029"/>
                      <a:pt x="815" y="3054"/>
                    </a:cubicBezTo>
                    <a:cubicBezTo>
                      <a:pt x="754" y="3054"/>
                      <a:pt x="692" y="3054"/>
                      <a:pt x="630" y="3066"/>
                    </a:cubicBezTo>
                    <a:lnTo>
                      <a:pt x="482" y="3066"/>
                    </a:lnTo>
                    <a:cubicBezTo>
                      <a:pt x="482" y="3066"/>
                      <a:pt x="482" y="3054"/>
                      <a:pt x="482" y="3042"/>
                    </a:cubicBezTo>
                    <a:cubicBezTo>
                      <a:pt x="470" y="3029"/>
                      <a:pt x="470" y="3017"/>
                      <a:pt x="470" y="3004"/>
                    </a:cubicBezTo>
                    <a:lnTo>
                      <a:pt x="445" y="2955"/>
                    </a:lnTo>
                    <a:cubicBezTo>
                      <a:pt x="433" y="2918"/>
                      <a:pt x="420" y="2893"/>
                      <a:pt x="396" y="2869"/>
                    </a:cubicBezTo>
                    <a:cubicBezTo>
                      <a:pt x="371" y="2832"/>
                      <a:pt x="334" y="2819"/>
                      <a:pt x="309" y="2795"/>
                    </a:cubicBezTo>
                    <a:cubicBezTo>
                      <a:pt x="293" y="2795"/>
                      <a:pt x="282" y="2789"/>
                      <a:pt x="273" y="2789"/>
                    </a:cubicBezTo>
                    <a:cubicBezTo>
                      <a:pt x="268" y="2789"/>
                      <a:pt x="264" y="2791"/>
                      <a:pt x="260" y="2795"/>
                    </a:cubicBezTo>
                    <a:cubicBezTo>
                      <a:pt x="260" y="2782"/>
                      <a:pt x="260" y="2770"/>
                      <a:pt x="260" y="2758"/>
                    </a:cubicBezTo>
                    <a:cubicBezTo>
                      <a:pt x="284" y="2696"/>
                      <a:pt x="309" y="2622"/>
                      <a:pt x="334" y="2560"/>
                    </a:cubicBezTo>
                    <a:cubicBezTo>
                      <a:pt x="346" y="2523"/>
                      <a:pt x="358" y="2486"/>
                      <a:pt x="371" y="2449"/>
                    </a:cubicBezTo>
                    <a:close/>
                    <a:moveTo>
                      <a:pt x="3661" y="0"/>
                    </a:moveTo>
                    <a:cubicBezTo>
                      <a:pt x="3606" y="0"/>
                      <a:pt x="3552" y="14"/>
                      <a:pt x="3506" y="42"/>
                    </a:cubicBezTo>
                    <a:cubicBezTo>
                      <a:pt x="3432" y="91"/>
                      <a:pt x="3370" y="141"/>
                      <a:pt x="3309" y="202"/>
                    </a:cubicBezTo>
                    <a:cubicBezTo>
                      <a:pt x="3235" y="252"/>
                      <a:pt x="3173" y="301"/>
                      <a:pt x="3111" y="351"/>
                    </a:cubicBezTo>
                    <a:lnTo>
                      <a:pt x="3087" y="351"/>
                    </a:lnTo>
                    <a:cubicBezTo>
                      <a:pt x="3000" y="351"/>
                      <a:pt x="2938" y="425"/>
                      <a:pt x="2864" y="462"/>
                    </a:cubicBezTo>
                    <a:cubicBezTo>
                      <a:pt x="2840" y="486"/>
                      <a:pt x="2741" y="548"/>
                      <a:pt x="2741" y="597"/>
                    </a:cubicBezTo>
                    <a:lnTo>
                      <a:pt x="2729" y="597"/>
                    </a:lnTo>
                    <a:cubicBezTo>
                      <a:pt x="2692" y="597"/>
                      <a:pt x="2667" y="610"/>
                      <a:pt x="2667" y="634"/>
                    </a:cubicBezTo>
                    <a:cubicBezTo>
                      <a:pt x="2556" y="684"/>
                      <a:pt x="2469" y="746"/>
                      <a:pt x="2383" y="820"/>
                    </a:cubicBezTo>
                    <a:lnTo>
                      <a:pt x="2087" y="1029"/>
                    </a:lnTo>
                    <a:lnTo>
                      <a:pt x="1469" y="1499"/>
                    </a:lnTo>
                    <a:lnTo>
                      <a:pt x="852" y="1943"/>
                    </a:lnTo>
                    <a:lnTo>
                      <a:pt x="544" y="2165"/>
                    </a:lnTo>
                    <a:lnTo>
                      <a:pt x="396" y="2276"/>
                    </a:lnTo>
                    <a:cubicBezTo>
                      <a:pt x="346" y="2301"/>
                      <a:pt x="309" y="2326"/>
                      <a:pt x="297" y="2387"/>
                    </a:cubicBezTo>
                    <a:cubicBezTo>
                      <a:pt x="284" y="2400"/>
                      <a:pt x="284" y="2412"/>
                      <a:pt x="297" y="2424"/>
                    </a:cubicBezTo>
                    <a:cubicBezTo>
                      <a:pt x="272" y="2461"/>
                      <a:pt x="247" y="2498"/>
                      <a:pt x="235" y="2535"/>
                    </a:cubicBezTo>
                    <a:cubicBezTo>
                      <a:pt x="210" y="2609"/>
                      <a:pt x="186" y="2671"/>
                      <a:pt x="161" y="2733"/>
                    </a:cubicBezTo>
                    <a:cubicBezTo>
                      <a:pt x="99" y="2869"/>
                      <a:pt x="50" y="3004"/>
                      <a:pt x="1" y="3140"/>
                    </a:cubicBezTo>
                    <a:cubicBezTo>
                      <a:pt x="1" y="3165"/>
                      <a:pt x="13" y="3190"/>
                      <a:pt x="50" y="3202"/>
                    </a:cubicBezTo>
                    <a:lnTo>
                      <a:pt x="618" y="3202"/>
                    </a:lnTo>
                    <a:cubicBezTo>
                      <a:pt x="692" y="3202"/>
                      <a:pt x="754" y="3202"/>
                      <a:pt x="828" y="3190"/>
                    </a:cubicBezTo>
                    <a:lnTo>
                      <a:pt x="852" y="3177"/>
                    </a:lnTo>
                    <a:cubicBezTo>
                      <a:pt x="951" y="3140"/>
                      <a:pt x="1050" y="3079"/>
                      <a:pt x="1149" y="3017"/>
                    </a:cubicBezTo>
                    <a:cubicBezTo>
                      <a:pt x="1247" y="2943"/>
                      <a:pt x="1346" y="2881"/>
                      <a:pt x="1445" y="2819"/>
                    </a:cubicBezTo>
                    <a:cubicBezTo>
                      <a:pt x="1630" y="2684"/>
                      <a:pt x="1827" y="2548"/>
                      <a:pt x="2025" y="2400"/>
                    </a:cubicBezTo>
                    <a:cubicBezTo>
                      <a:pt x="2408" y="2116"/>
                      <a:pt x="2790" y="1832"/>
                      <a:pt x="3161" y="1523"/>
                    </a:cubicBezTo>
                    <a:cubicBezTo>
                      <a:pt x="3198" y="1499"/>
                      <a:pt x="3235" y="1474"/>
                      <a:pt x="3259" y="1449"/>
                    </a:cubicBezTo>
                    <a:cubicBezTo>
                      <a:pt x="3272" y="1437"/>
                      <a:pt x="3284" y="1424"/>
                      <a:pt x="3296" y="1400"/>
                    </a:cubicBezTo>
                    <a:cubicBezTo>
                      <a:pt x="3309" y="1400"/>
                      <a:pt x="3321" y="1387"/>
                      <a:pt x="3346" y="1363"/>
                    </a:cubicBezTo>
                    <a:cubicBezTo>
                      <a:pt x="3383" y="1338"/>
                      <a:pt x="3407" y="1301"/>
                      <a:pt x="3444" y="1276"/>
                    </a:cubicBezTo>
                    <a:cubicBezTo>
                      <a:pt x="3506" y="1215"/>
                      <a:pt x="3556" y="1153"/>
                      <a:pt x="3580" y="1079"/>
                    </a:cubicBezTo>
                    <a:cubicBezTo>
                      <a:pt x="3630" y="1054"/>
                      <a:pt x="3679" y="1017"/>
                      <a:pt x="3716" y="980"/>
                    </a:cubicBezTo>
                    <a:lnTo>
                      <a:pt x="3901" y="807"/>
                    </a:lnTo>
                    <a:cubicBezTo>
                      <a:pt x="4012" y="721"/>
                      <a:pt x="4148" y="622"/>
                      <a:pt x="4136" y="449"/>
                    </a:cubicBezTo>
                    <a:cubicBezTo>
                      <a:pt x="4099" y="314"/>
                      <a:pt x="4012" y="190"/>
                      <a:pt x="3901" y="104"/>
                    </a:cubicBezTo>
                    <a:cubicBezTo>
                      <a:pt x="3839" y="54"/>
                      <a:pt x="3778" y="17"/>
                      <a:pt x="3716" y="5"/>
                    </a:cubicBezTo>
                    <a:cubicBezTo>
                      <a:pt x="3698" y="2"/>
                      <a:pt x="3679" y="0"/>
                      <a:pt x="3661" y="0"/>
                    </a:cubicBezTo>
                    <a:close/>
                  </a:path>
                </a:pathLst>
              </a:custGeom>
              <a:solidFill>
                <a:srgbClr val="ADB3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23" name="Google Shape;1623;p22"/>
            <p:cNvSpPr/>
            <p:nvPr/>
          </p:nvSpPr>
          <p:spPr>
            <a:xfrm>
              <a:off x="7126745" y="1825062"/>
              <a:ext cx="41975" cy="44234"/>
            </a:xfrm>
            <a:custGeom>
              <a:avLst/>
              <a:gdLst/>
              <a:ahLst/>
              <a:cxnLst/>
              <a:rect l="l" t="t" r="r" b="b"/>
              <a:pathLst>
                <a:path w="223" h="235" extrusionOk="0">
                  <a:moveTo>
                    <a:pt x="99" y="0"/>
                  </a:moveTo>
                  <a:lnTo>
                    <a:pt x="0" y="235"/>
                  </a:lnTo>
                  <a:lnTo>
                    <a:pt x="223" y="235"/>
                  </a:lnTo>
                  <a:cubicBezTo>
                    <a:pt x="198" y="235"/>
                    <a:pt x="185" y="223"/>
                    <a:pt x="185" y="210"/>
                  </a:cubicBezTo>
                  <a:cubicBezTo>
                    <a:pt x="185" y="198"/>
                    <a:pt x="185" y="198"/>
                    <a:pt x="185" y="198"/>
                  </a:cubicBezTo>
                  <a:lnTo>
                    <a:pt x="173" y="148"/>
                  </a:lnTo>
                  <a:lnTo>
                    <a:pt x="161" y="111"/>
                  </a:lnTo>
                  <a:lnTo>
                    <a:pt x="161" y="99"/>
                  </a:lnTo>
                  <a:lnTo>
                    <a:pt x="148" y="74"/>
                  </a:lnTo>
                  <a:cubicBezTo>
                    <a:pt x="148" y="74"/>
                    <a:pt x="148" y="62"/>
                    <a:pt x="148" y="62"/>
                  </a:cubicBezTo>
                  <a:lnTo>
                    <a:pt x="148" y="50"/>
                  </a:lnTo>
                  <a:lnTo>
                    <a:pt x="124" y="37"/>
                  </a:lnTo>
                  <a:cubicBezTo>
                    <a:pt x="124" y="25"/>
                    <a:pt x="111" y="13"/>
                    <a:pt x="99" y="13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22"/>
            <p:cNvSpPr/>
            <p:nvPr/>
          </p:nvSpPr>
          <p:spPr>
            <a:xfrm>
              <a:off x="7140673" y="1748453"/>
              <a:ext cx="107103" cy="116326"/>
            </a:xfrm>
            <a:custGeom>
              <a:avLst/>
              <a:gdLst/>
              <a:ahLst/>
              <a:cxnLst/>
              <a:rect l="l" t="t" r="r" b="b"/>
              <a:pathLst>
                <a:path w="569" h="618" extrusionOk="0">
                  <a:moveTo>
                    <a:pt x="124" y="0"/>
                  </a:moveTo>
                  <a:cubicBezTo>
                    <a:pt x="111" y="37"/>
                    <a:pt x="99" y="74"/>
                    <a:pt x="87" y="111"/>
                  </a:cubicBezTo>
                  <a:cubicBezTo>
                    <a:pt x="62" y="173"/>
                    <a:pt x="37" y="247"/>
                    <a:pt x="13" y="309"/>
                  </a:cubicBezTo>
                  <a:cubicBezTo>
                    <a:pt x="13" y="321"/>
                    <a:pt x="13" y="333"/>
                    <a:pt x="0" y="333"/>
                  </a:cubicBezTo>
                  <a:cubicBezTo>
                    <a:pt x="25" y="333"/>
                    <a:pt x="37" y="346"/>
                    <a:pt x="62" y="346"/>
                  </a:cubicBezTo>
                  <a:cubicBezTo>
                    <a:pt x="87" y="358"/>
                    <a:pt x="124" y="383"/>
                    <a:pt x="149" y="420"/>
                  </a:cubicBezTo>
                  <a:cubicBezTo>
                    <a:pt x="161" y="444"/>
                    <a:pt x="186" y="469"/>
                    <a:pt x="198" y="494"/>
                  </a:cubicBezTo>
                  <a:lnTo>
                    <a:pt x="210" y="555"/>
                  </a:lnTo>
                  <a:cubicBezTo>
                    <a:pt x="223" y="568"/>
                    <a:pt x="223" y="580"/>
                    <a:pt x="223" y="593"/>
                  </a:cubicBezTo>
                  <a:cubicBezTo>
                    <a:pt x="235" y="605"/>
                    <a:pt x="235" y="617"/>
                    <a:pt x="223" y="617"/>
                  </a:cubicBezTo>
                  <a:lnTo>
                    <a:pt x="383" y="617"/>
                  </a:lnTo>
                  <a:cubicBezTo>
                    <a:pt x="445" y="605"/>
                    <a:pt x="507" y="605"/>
                    <a:pt x="568" y="605"/>
                  </a:cubicBezTo>
                  <a:cubicBezTo>
                    <a:pt x="568" y="580"/>
                    <a:pt x="556" y="555"/>
                    <a:pt x="544" y="531"/>
                  </a:cubicBezTo>
                  <a:cubicBezTo>
                    <a:pt x="531" y="506"/>
                    <a:pt x="519" y="469"/>
                    <a:pt x="507" y="444"/>
                  </a:cubicBezTo>
                  <a:cubicBezTo>
                    <a:pt x="469" y="383"/>
                    <a:pt x="432" y="321"/>
                    <a:pt x="395" y="272"/>
                  </a:cubicBezTo>
                  <a:cubicBezTo>
                    <a:pt x="346" y="210"/>
                    <a:pt x="309" y="160"/>
                    <a:pt x="247" y="111"/>
                  </a:cubicBezTo>
                  <a:cubicBezTo>
                    <a:pt x="223" y="86"/>
                    <a:pt x="198" y="74"/>
                    <a:pt x="173" y="49"/>
                  </a:cubicBezTo>
                  <a:cubicBezTo>
                    <a:pt x="149" y="37"/>
                    <a:pt x="136" y="12"/>
                    <a:pt x="1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22"/>
            <p:cNvSpPr/>
            <p:nvPr/>
          </p:nvSpPr>
          <p:spPr>
            <a:xfrm>
              <a:off x="7245140" y="1492087"/>
              <a:ext cx="346531" cy="244887"/>
            </a:xfrm>
            <a:custGeom>
              <a:avLst/>
              <a:gdLst/>
              <a:ahLst/>
              <a:cxnLst/>
              <a:rect l="l" t="t" r="r" b="b"/>
              <a:pathLst>
                <a:path w="1841" h="1301" extrusionOk="0">
                  <a:moveTo>
                    <a:pt x="1772" y="0"/>
                  </a:moveTo>
                  <a:cubicBezTo>
                    <a:pt x="1709" y="0"/>
                    <a:pt x="1609" y="84"/>
                    <a:pt x="1581" y="103"/>
                  </a:cubicBezTo>
                  <a:cubicBezTo>
                    <a:pt x="1322" y="300"/>
                    <a:pt x="1062" y="473"/>
                    <a:pt x="803" y="671"/>
                  </a:cubicBezTo>
                  <a:cubicBezTo>
                    <a:pt x="667" y="769"/>
                    <a:pt x="532" y="881"/>
                    <a:pt x="384" y="979"/>
                  </a:cubicBezTo>
                  <a:lnTo>
                    <a:pt x="174" y="1127"/>
                  </a:lnTo>
                  <a:cubicBezTo>
                    <a:pt x="100" y="1165"/>
                    <a:pt x="50" y="1214"/>
                    <a:pt x="1" y="1288"/>
                  </a:cubicBezTo>
                  <a:cubicBezTo>
                    <a:pt x="1" y="1300"/>
                    <a:pt x="1" y="1300"/>
                    <a:pt x="26" y="1300"/>
                  </a:cubicBezTo>
                  <a:cubicBezTo>
                    <a:pt x="87" y="1288"/>
                    <a:pt x="149" y="1263"/>
                    <a:pt x="211" y="1214"/>
                  </a:cubicBezTo>
                  <a:lnTo>
                    <a:pt x="384" y="1090"/>
                  </a:lnTo>
                  <a:cubicBezTo>
                    <a:pt x="519" y="1004"/>
                    <a:pt x="655" y="918"/>
                    <a:pt x="779" y="831"/>
                  </a:cubicBezTo>
                  <a:cubicBezTo>
                    <a:pt x="1050" y="646"/>
                    <a:pt x="1297" y="461"/>
                    <a:pt x="1556" y="276"/>
                  </a:cubicBezTo>
                  <a:cubicBezTo>
                    <a:pt x="1618" y="239"/>
                    <a:pt x="1680" y="202"/>
                    <a:pt x="1729" y="152"/>
                  </a:cubicBezTo>
                  <a:cubicBezTo>
                    <a:pt x="1766" y="128"/>
                    <a:pt x="1840" y="66"/>
                    <a:pt x="1815" y="29"/>
                  </a:cubicBezTo>
                  <a:cubicBezTo>
                    <a:pt x="1807" y="8"/>
                    <a:pt x="1791" y="0"/>
                    <a:pt x="1772" y="0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22"/>
            <p:cNvSpPr/>
            <p:nvPr/>
          </p:nvSpPr>
          <p:spPr>
            <a:xfrm>
              <a:off x="7284668" y="1554955"/>
              <a:ext cx="319991" cy="226441"/>
            </a:xfrm>
            <a:custGeom>
              <a:avLst/>
              <a:gdLst/>
              <a:ahLst/>
              <a:cxnLst/>
              <a:rect l="l" t="t" r="r" b="b"/>
              <a:pathLst>
                <a:path w="1700" h="1203" extrusionOk="0">
                  <a:moveTo>
                    <a:pt x="1656" y="0"/>
                  </a:moveTo>
                  <a:cubicBezTo>
                    <a:pt x="1652" y="0"/>
                    <a:pt x="1647" y="1"/>
                    <a:pt x="1642" y="3"/>
                  </a:cubicBezTo>
                  <a:cubicBezTo>
                    <a:pt x="1494" y="65"/>
                    <a:pt x="1346" y="164"/>
                    <a:pt x="1235" y="275"/>
                  </a:cubicBezTo>
                  <a:cubicBezTo>
                    <a:pt x="1087" y="386"/>
                    <a:pt x="939" y="485"/>
                    <a:pt x="791" y="584"/>
                  </a:cubicBezTo>
                  <a:cubicBezTo>
                    <a:pt x="655" y="695"/>
                    <a:pt x="519" y="781"/>
                    <a:pt x="371" y="880"/>
                  </a:cubicBezTo>
                  <a:cubicBezTo>
                    <a:pt x="297" y="929"/>
                    <a:pt x="235" y="979"/>
                    <a:pt x="174" y="1028"/>
                  </a:cubicBezTo>
                  <a:cubicBezTo>
                    <a:pt x="99" y="1077"/>
                    <a:pt x="25" y="1114"/>
                    <a:pt x="1" y="1176"/>
                  </a:cubicBezTo>
                  <a:cubicBezTo>
                    <a:pt x="1" y="1188"/>
                    <a:pt x="1" y="1201"/>
                    <a:pt x="13" y="1201"/>
                  </a:cubicBezTo>
                  <a:cubicBezTo>
                    <a:pt x="20" y="1202"/>
                    <a:pt x="26" y="1202"/>
                    <a:pt x="32" y="1202"/>
                  </a:cubicBezTo>
                  <a:cubicBezTo>
                    <a:pt x="98" y="1202"/>
                    <a:pt x="154" y="1148"/>
                    <a:pt x="211" y="1114"/>
                  </a:cubicBezTo>
                  <a:cubicBezTo>
                    <a:pt x="272" y="1090"/>
                    <a:pt x="359" y="1028"/>
                    <a:pt x="420" y="991"/>
                  </a:cubicBezTo>
                  <a:cubicBezTo>
                    <a:pt x="581" y="892"/>
                    <a:pt x="717" y="793"/>
                    <a:pt x="865" y="682"/>
                  </a:cubicBezTo>
                  <a:cubicBezTo>
                    <a:pt x="1001" y="584"/>
                    <a:pt x="1136" y="485"/>
                    <a:pt x="1272" y="374"/>
                  </a:cubicBezTo>
                  <a:cubicBezTo>
                    <a:pt x="1420" y="287"/>
                    <a:pt x="1568" y="176"/>
                    <a:pt x="1680" y="53"/>
                  </a:cubicBezTo>
                  <a:cubicBezTo>
                    <a:pt x="1700" y="22"/>
                    <a:pt x="1678" y="0"/>
                    <a:pt x="1656" y="0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7" name="Google Shape;1627;p22"/>
          <p:cNvSpPr/>
          <p:nvPr/>
        </p:nvSpPr>
        <p:spPr>
          <a:xfrm>
            <a:off x="7624193" y="1723409"/>
            <a:ext cx="3585033" cy="2771440"/>
          </a:xfrm>
          <a:custGeom>
            <a:avLst/>
            <a:gdLst/>
            <a:ahLst/>
            <a:cxnLst/>
            <a:rect l="l" t="t" r="r" b="b"/>
            <a:pathLst>
              <a:path w="11271" h="10259" extrusionOk="0">
                <a:moveTo>
                  <a:pt x="4257" y="0"/>
                </a:moveTo>
                <a:cubicBezTo>
                  <a:pt x="4254" y="0"/>
                  <a:pt x="4250" y="1"/>
                  <a:pt x="4247" y="1"/>
                </a:cubicBezTo>
                <a:cubicBezTo>
                  <a:pt x="4012" y="26"/>
                  <a:pt x="3790" y="75"/>
                  <a:pt x="3580" y="149"/>
                </a:cubicBezTo>
                <a:cubicBezTo>
                  <a:pt x="2926" y="384"/>
                  <a:pt x="2333" y="742"/>
                  <a:pt x="1815" y="1199"/>
                </a:cubicBezTo>
                <a:cubicBezTo>
                  <a:pt x="1124" y="1816"/>
                  <a:pt x="605" y="2593"/>
                  <a:pt x="309" y="3470"/>
                </a:cubicBezTo>
                <a:cubicBezTo>
                  <a:pt x="25" y="4371"/>
                  <a:pt x="0" y="5334"/>
                  <a:pt x="235" y="6247"/>
                </a:cubicBezTo>
                <a:cubicBezTo>
                  <a:pt x="457" y="7148"/>
                  <a:pt x="926" y="7988"/>
                  <a:pt x="1605" y="8630"/>
                </a:cubicBezTo>
                <a:cubicBezTo>
                  <a:pt x="2469" y="9395"/>
                  <a:pt x="3518" y="9913"/>
                  <a:pt x="4654" y="10123"/>
                </a:cubicBezTo>
                <a:cubicBezTo>
                  <a:pt x="5097" y="10214"/>
                  <a:pt x="5546" y="10258"/>
                  <a:pt x="5993" y="10258"/>
                </a:cubicBezTo>
                <a:cubicBezTo>
                  <a:pt x="6706" y="10258"/>
                  <a:pt x="7416" y="10146"/>
                  <a:pt x="8098" y="9926"/>
                </a:cubicBezTo>
                <a:cubicBezTo>
                  <a:pt x="8604" y="9765"/>
                  <a:pt x="9073" y="9518"/>
                  <a:pt x="9493" y="9197"/>
                </a:cubicBezTo>
                <a:cubicBezTo>
                  <a:pt x="9900" y="8852"/>
                  <a:pt x="10246" y="8432"/>
                  <a:pt x="10505" y="7963"/>
                </a:cubicBezTo>
                <a:cubicBezTo>
                  <a:pt x="11023" y="7000"/>
                  <a:pt x="11270" y="5914"/>
                  <a:pt x="11209" y="4828"/>
                </a:cubicBezTo>
                <a:cubicBezTo>
                  <a:pt x="11159" y="3791"/>
                  <a:pt x="10801" y="2803"/>
                  <a:pt x="10196" y="1964"/>
                </a:cubicBezTo>
                <a:cubicBezTo>
                  <a:pt x="9629" y="1186"/>
                  <a:pt x="8863" y="594"/>
                  <a:pt x="7975" y="236"/>
                </a:cubicBezTo>
                <a:cubicBezTo>
                  <a:pt x="7765" y="149"/>
                  <a:pt x="7542" y="88"/>
                  <a:pt x="7308" y="38"/>
                </a:cubicBezTo>
                <a:cubicBezTo>
                  <a:pt x="7288" y="30"/>
                  <a:pt x="7268" y="26"/>
                  <a:pt x="7249" y="26"/>
                </a:cubicBezTo>
                <a:cubicBezTo>
                  <a:pt x="7185" y="26"/>
                  <a:pt x="7127" y="70"/>
                  <a:pt x="7098" y="137"/>
                </a:cubicBezTo>
                <a:cubicBezTo>
                  <a:pt x="7061" y="223"/>
                  <a:pt x="7110" y="322"/>
                  <a:pt x="7197" y="347"/>
                </a:cubicBezTo>
                <a:cubicBezTo>
                  <a:pt x="8073" y="557"/>
                  <a:pt x="8863" y="1013"/>
                  <a:pt x="9480" y="1655"/>
                </a:cubicBezTo>
                <a:cubicBezTo>
                  <a:pt x="10135" y="2334"/>
                  <a:pt x="10579" y="3186"/>
                  <a:pt x="10764" y="4112"/>
                </a:cubicBezTo>
                <a:cubicBezTo>
                  <a:pt x="10949" y="5099"/>
                  <a:pt x="10863" y="6124"/>
                  <a:pt x="10517" y="7074"/>
                </a:cubicBezTo>
                <a:cubicBezTo>
                  <a:pt x="10345" y="7556"/>
                  <a:pt x="10098" y="8012"/>
                  <a:pt x="9777" y="8420"/>
                </a:cubicBezTo>
                <a:cubicBezTo>
                  <a:pt x="9468" y="8802"/>
                  <a:pt x="9073" y="9111"/>
                  <a:pt x="8641" y="9346"/>
                </a:cubicBezTo>
                <a:cubicBezTo>
                  <a:pt x="7799" y="9746"/>
                  <a:pt x="6885" y="9957"/>
                  <a:pt x="5968" y="9957"/>
                </a:cubicBezTo>
                <a:cubicBezTo>
                  <a:pt x="5810" y="9957"/>
                  <a:pt x="5651" y="9951"/>
                  <a:pt x="5493" y="9938"/>
                </a:cubicBezTo>
                <a:cubicBezTo>
                  <a:pt x="4382" y="9864"/>
                  <a:pt x="3309" y="9506"/>
                  <a:pt x="2383" y="8889"/>
                </a:cubicBezTo>
                <a:cubicBezTo>
                  <a:pt x="1617" y="8358"/>
                  <a:pt x="1025" y="7617"/>
                  <a:pt x="692" y="6753"/>
                </a:cubicBezTo>
                <a:cubicBezTo>
                  <a:pt x="13" y="5075"/>
                  <a:pt x="346" y="3161"/>
                  <a:pt x="1556" y="1816"/>
                </a:cubicBezTo>
                <a:cubicBezTo>
                  <a:pt x="2123" y="1149"/>
                  <a:pt x="2852" y="643"/>
                  <a:pt x="3679" y="335"/>
                </a:cubicBezTo>
                <a:cubicBezTo>
                  <a:pt x="3876" y="260"/>
                  <a:pt x="4074" y="186"/>
                  <a:pt x="4284" y="100"/>
                </a:cubicBezTo>
                <a:cubicBezTo>
                  <a:pt x="4342" y="88"/>
                  <a:pt x="4312" y="0"/>
                  <a:pt x="42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32" name="Google Shape;1632;p22"/>
          <p:cNvCxnSpPr>
            <a:cxnSpLocks/>
          </p:cNvCxnSpPr>
          <p:nvPr/>
        </p:nvCxnSpPr>
        <p:spPr>
          <a:xfrm>
            <a:off x="3252494" y="4302296"/>
            <a:ext cx="1859212" cy="82551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3F34A7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34" name="Google Shape;1634;p22"/>
          <p:cNvCxnSpPr>
            <a:cxnSpLocks/>
          </p:cNvCxnSpPr>
          <p:nvPr/>
        </p:nvCxnSpPr>
        <p:spPr>
          <a:xfrm rot="10800000" flipV="1">
            <a:off x="6712830" y="4524959"/>
            <a:ext cx="1783437" cy="809095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3" name="圖形 42" descr="握手">
            <a:extLst>
              <a:ext uri="{FF2B5EF4-FFF2-40B4-BE49-F238E27FC236}">
                <a16:creationId xmlns:a16="http://schemas.microsoft.com/office/drawing/2014/main" id="{588FFBDF-FA21-4EBA-B97D-B527B1BCD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3997" y="4560203"/>
            <a:ext cx="1423944" cy="1423944"/>
          </a:xfrm>
          <a:prstGeom prst="rect">
            <a:avLst/>
          </a:prstGeom>
        </p:spPr>
      </p:pic>
      <p:sp>
        <p:nvSpPr>
          <p:cNvPr id="45" name="Google Shape;1612;p22">
            <a:extLst>
              <a:ext uri="{FF2B5EF4-FFF2-40B4-BE49-F238E27FC236}">
                <a16:creationId xmlns:a16="http://schemas.microsoft.com/office/drawing/2014/main" id="{601297C6-F61E-4D5E-A468-9C7B0329AF78}"/>
              </a:ext>
            </a:extLst>
          </p:cNvPr>
          <p:cNvSpPr txBox="1"/>
          <p:nvPr/>
        </p:nvSpPr>
        <p:spPr>
          <a:xfrm>
            <a:off x="957557" y="2836559"/>
            <a:ext cx="2210793" cy="790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300"/>
            </a:pPr>
            <a:r>
              <a:rPr lang="zh-TW" altLang="en-US" sz="3733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"/>
                <a:sym typeface="Fira Sans"/>
              </a:rPr>
              <a:t>媒合師資</a:t>
            </a:r>
          </a:p>
        </p:txBody>
      </p:sp>
      <p:grpSp>
        <p:nvGrpSpPr>
          <p:cNvPr id="77" name="Google Shape;5496;p56">
            <a:extLst>
              <a:ext uri="{FF2B5EF4-FFF2-40B4-BE49-F238E27FC236}">
                <a16:creationId xmlns:a16="http://schemas.microsoft.com/office/drawing/2014/main" id="{4F3FEBF8-5A88-4FC6-A674-D417A701D86D}"/>
              </a:ext>
            </a:extLst>
          </p:cNvPr>
          <p:cNvGrpSpPr/>
          <p:nvPr/>
        </p:nvGrpSpPr>
        <p:grpSpPr>
          <a:xfrm>
            <a:off x="4542592" y="3788858"/>
            <a:ext cx="2873883" cy="747943"/>
            <a:chOff x="2925927" y="1608581"/>
            <a:chExt cx="3356826" cy="560957"/>
          </a:xfrm>
        </p:grpSpPr>
        <p:sp>
          <p:nvSpPr>
            <p:cNvPr id="78" name="Google Shape;5497;p56">
              <a:extLst>
                <a:ext uri="{FF2B5EF4-FFF2-40B4-BE49-F238E27FC236}">
                  <a16:creationId xmlns:a16="http://schemas.microsoft.com/office/drawing/2014/main" id="{0A783B28-9E3D-4706-A1F2-AA9293A415A7}"/>
                </a:ext>
              </a:extLst>
            </p:cNvPr>
            <p:cNvSpPr/>
            <p:nvPr/>
          </p:nvSpPr>
          <p:spPr>
            <a:xfrm>
              <a:off x="2926472" y="1612814"/>
              <a:ext cx="3355736" cy="556179"/>
            </a:xfrm>
            <a:custGeom>
              <a:avLst/>
              <a:gdLst/>
              <a:ahLst/>
              <a:cxnLst/>
              <a:rect l="l" t="t" r="r" b="b"/>
              <a:pathLst>
                <a:path w="104646" h="17344" extrusionOk="0">
                  <a:moveTo>
                    <a:pt x="8672" y="1"/>
                  </a:moveTo>
                  <a:cubicBezTo>
                    <a:pt x="3876" y="1"/>
                    <a:pt x="0" y="3860"/>
                    <a:pt x="0" y="8672"/>
                  </a:cubicBezTo>
                  <a:cubicBezTo>
                    <a:pt x="0" y="13468"/>
                    <a:pt x="3876" y="17344"/>
                    <a:pt x="8672" y="17344"/>
                  </a:cubicBezTo>
                  <a:lnTo>
                    <a:pt x="95974" y="17344"/>
                  </a:lnTo>
                  <a:cubicBezTo>
                    <a:pt x="100770" y="17344"/>
                    <a:pt x="104646" y="13468"/>
                    <a:pt x="104646" y="8672"/>
                  </a:cubicBezTo>
                  <a:cubicBezTo>
                    <a:pt x="104646" y="3860"/>
                    <a:pt x="100770" y="1"/>
                    <a:pt x="95974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5498;p56">
              <a:extLst>
                <a:ext uri="{FF2B5EF4-FFF2-40B4-BE49-F238E27FC236}">
                  <a16:creationId xmlns:a16="http://schemas.microsoft.com/office/drawing/2014/main" id="{AFB3CBED-4B2A-445A-8181-9EF7186155DF}"/>
                </a:ext>
              </a:extLst>
            </p:cNvPr>
            <p:cNvSpPr/>
            <p:nvPr/>
          </p:nvSpPr>
          <p:spPr>
            <a:xfrm>
              <a:off x="2925927" y="1608581"/>
              <a:ext cx="3356826" cy="560957"/>
            </a:xfrm>
            <a:custGeom>
              <a:avLst/>
              <a:gdLst/>
              <a:ahLst/>
              <a:cxnLst/>
              <a:rect l="l" t="t" r="r" b="b"/>
              <a:pathLst>
                <a:path w="104680" h="17493" extrusionOk="0">
                  <a:moveTo>
                    <a:pt x="94359" y="1"/>
                  </a:moveTo>
                  <a:cubicBezTo>
                    <a:pt x="92740" y="1"/>
                    <a:pt x="91062" y="16"/>
                    <a:pt x="89324" y="16"/>
                  </a:cubicBezTo>
                  <a:lnTo>
                    <a:pt x="8221" y="149"/>
                  </a:lnTo>
                  <a:cubicBezTo>
                    <a:pt x="6216" y="149"/>
                    <a:pt x="4278" y="901"/>
                    <a:pt x="2774" y="2238"/>
                  </a:cubicBezTo>
                  <a:cubicBezTo>
                    <a:pt x="1287" y="3541"/>
                    <a:pt x="335" y="5362"/>
                    <a:pt x="84" y="7334"/>
                  </a:cubicBezTo>
                  <a:cubicBezTo>
                    <a:pt x="51" y="7568"/>
                    <a:pt x="34" y="7818"/>
                    <a:pt x="34" y="8052"/>
                  </a:cubicBezTo>
                  <a:cubicBezTo>
                    <a:pt x="17" y="8303"/>
                    <a:pt x="17" y="8537"/>
                    <a:pt x="17" y="8788"/>
                  </a:cubicBezTo>
                  <a:cubicBezTo>
                    <a:pt x="0" y="9255"/>
                    <a:pt x="34" y="9740"/>
                    <a:pt x="67" y="10225"/>
                  </a:cubicBezTo>
                  <a:cubicBezTo>
                    <a:pt x="184" y="11194"/>
                    <a:pt x="468" y="12113"/>
                    <a:pt x="903" y="12981"/>
                  </a:cubicBezTo>
                  <a:cubicBezTo>
                    <a:pt x="2206" y="15571"/>
                    <a:pt x="4796" y="17292"/>
                    <a:pt x="7703" y="17459"/>
                  </a:cubicBezTo>
                  <a:cubicBezTo>
                    <a:pt x="8171" y="17493"/>
                    <a:pt x="8639" y="17493"/>
                    <a:pt x="9090" y="17493"/>
                  </a:cubicBezTo>
                  <a:lnTo>
                    <a:pt x="10477" y="17476"/>
                  </a:lnTo>
                  <a:lnTo>
                    <a:pt x="15924" y="17476"/>
                  </a:lnTo>
                  <a:lnTo>
                    <a:pt x="26467" y="17443"/>
                  </a:lnTo>
                  <a:cubicBezTo>
                    <a:pt x="40185" y="17409"/>
                    <a:pt x="52549" y="17376"/>
                    <a:pt x="62925" y="17359"/>
                  </a:cubicBezTo>
                  <a:lnTo>
                    <a:pt x="87503" y="17276"/>
                  </a:lnTo>
                  <a:cubicBezTo>
                    <a:pt x="90410" y="17259"/>
                    <a:pt x="92649" y="17259"/>
                    <a:pt x="94187" y="17242"/>
                  </a:cubicBezTo>
                  <a:lnTo>
                    <a:pt x="95924" y="17225"/>
                  </a:lnTo>
                  <a:lnTo>
                    <a:pt x="96526" y="17225"/>
                  </a:lnTo>
                  <a:cubicBezTo>
                    <a:pt x="96526" y="17225"/>
                    <a:pt x="96325" y="17225"/>
                    <a:pt x="95924" y="17209"/>
                  </a:cubicBezTo>
                  <a:lnTo>
                    <a:pt x="87503" y="17209"/>
                  </a:lnTo>
                  <a:cubicBezTo>
                    <a:pt x="81705" y="17209"/>
                    <a:pt x="73301" y="17225"/>
                    <a:pt x="62925" y="17225"/>
                  </a:cubicBezTo>
                  <a:cubicBezTo>
                    <a:pt x="52549" y="17242"/>
                    <a:pt x="40185" y="17259"/>
                    <a:pt x="26467" y="17276"/>
                  </a:cubicBezTo>
                  <a:lnTo>
                    <a:pt x="15924" y="17309"/>
                  </a:lnTo>
                  <a:lnTo>
                    <a:pt x="9090" y="17309"/>
                  </a:lnTo>
                  <a:cubicBezTo>
                    <a:pt x="8864" y="17309"/>
                    <a:pt x="8635" y="17313"/>
                    <a:pt x="8405" y="17313"/>
                  </a:cubicBezTo>
                  <a:cubicBezTo>
                    <a:pt x="8175" y="17313"/>
                    <a:pt x="7945" y="17309"/>
                    <a:pt x="7720" y="17292"/>
                  </a:cubicBezTo>
                  <a:cubicBezTo>
                    <a:pt x="4879" y="17108"/>
                    <a:pt x="2340" y="15438"/>
                    <a:pt x="1070" y="12898"/>
                  </a:cubicBezTo>
                  <a:cubicBezTo>
                    <a:pt x="635" y="12062"/>
                    <a:pt x="351" y="11143"/>
                    <a:pt x="251" y="10208"/>
                  </a:cubicBezTo>
                  <a:cubicBezTo>
                    <a:pt x="201" y="9740"/>
                    <a:pt x="184" y="9255"/>
                    <a:pt x="184" y="8788"/>
                  </a:cubicBezTo>
                  <a:cubicBezTo>
                    <a:pt x="184" y="8537"/>
                    <a:pt x="184" y="8303"/>
                    <a:pt x="201" y="8069"/>
                  </a:cubicBezTo>
                  <a:cubicBezTo>
                    <a:pt x="201" y="7818"/>
                    <a:pt x="234" y="7585"/>
                    <a:pt x="268" y="7351"/>
                  </a:cubicBezTo>
                  <a:cubicBezTo>
                    <a:pt x="502" y="5429"/>
                    <a:pt x="1437" y="3658"/>
                    <a:pt x="2891" y="2372"/>
                  </a:cubicBezTo>
                  <a:cubicBezTo>
                    <a:pt x="4361" y="1068"/>
                    <a:pt x="6266" y="333"/>
                    <a:pt x="8221" y="333"/>
                  </a:cubicBezTo>
                  <a:lnTo>
                    <a:pt x="89324" y="133"/>
                  </a:lnTo>
                  <a:cubicBezTo>
                    <a:pt x="91062" y="133"/>
                    <a:pt x="92740" y="118"/>
                    <a:pt x="94354" y="118"/>
                  </a:cubicBezTo>
                  <a:cubicBezTo>
                    <a:pt x="95161" y="118"/>
                    <a:pt x="95952" y="121"/>
                    <a:pt x="96726" y="133"/>
                  </a:cubicBezTo>
                  <a:cubicBezTo>
                    <a:pt x="101020" y="250"/>
                    <a:pt x="104479" y="3708"/>
                    <a:pt x="104579" y="8002"/>
                  </a:cubicBezTo>
                  <a:cubicBezTo>
                    <a:pt x="104596" y="8437"/>
                    <a:pt x="104596" y="8871"/>
                    <a:pt x="104579" y="9289"/>
                  </a:cubicBezTo>
                  <a:cubicBezTo>
                    <a:pt x="104579" y="9506"/>
                    <a:pt x="104563" y="9707"/>
                    <a:pt x="104563" y="9924"/>
                  </a:cubicBezTo>
                  <a:cubicBezTo>
                    <a:pt x="104529" y="10124"/>
                    <a:pt x="104496" y="10325"/>
                    <a:pt x="104462" y="10525"/>
                  </a:cubicBezTo>
                  <a:cubicBezTo>
                    <a:pt x="104329" y="11277"/>
                    <a:pt x="104095" y="11996"/>
                    <a:pt x="103761" y="12681"/>
                  </a:cubicBezTo>
                  <a:lnTo>
                    <a:pt x="103644" y="12931"/>
                  </a:lnTo>
                  <a:lnTo>
                    <a:pt x="103493" y="13148"/>
                  </a:lnTo>
                  <a:cubicBezTo>
                    <a:pt x="103410" y="13299"/>
                    <a:pt x="103326" y="13449"/>
                    <a:pt x="103226" y="13600"/>
                  </a:cubicBezTo>
                  <a:cubicBezTo>
                    <a:pt x="103025" y="13867"/>
                    <a:pt x="102842" y="14151"/>
                    <a:pt x="102624" y="14385"/>
                  </a:cubicBezTo>
                  <a:cubicBezTo>
                    <a:pt x="102424" y="14619"/>
                    <a:pt x="102207" y="14836"/>
                    <a:pt x="101973" y="15053"/>
                  </a:cubicBezTo>
                  <a:cubicBezTo>
                    <a:pt x="101873" y="15154"/>
                    <a:pt x="101756" y="15254"/>
                    <a:pt x="101655" y="15354"/>
                  </a:cubicBezTo>
                  <a:cubicBezTo>
                    <a:pt x="101538" y="15438"/>
                    <a:pt x="101421" y="15521"/>
                    <a:pt x="101321" y="15605"/>
                  </a:cubicBezTo>
                  <a:cubicBezTo>
                    <a:pt x="100553" y="16156"/>
                    <a:pt x="99717" y="16590"/>
                    <a:pt x="98815" y="16858"/>
                  </a:cubicBezTo>
                  <a:cubicBezTo>
                    <a:pt x="98497" y="16958"/>
                    <a:pt x="98163" y="17042"/>
                    <a:pt x="97829" y="17092"/>
                  </a:cubicBezTo>
                  <a:cubicBezTo>
                    <a:pt x="97595" y="17142"/>
                    <a:pt x="97345" y="17175"/>
                    <a:pt x="97111" y="17175"/>
                  </a:cubicBezTo>
                  <a:cubicBezTo>
                    <a:pt x="96710" y="17209"/>
                    <a:pt x="96526" y="17225"/>
                    <a:pt x="96526" y="17225"/>
                  </a:cubicBezTo>
                  <a:cubicBezTo>
                    <a:pt x="96526" y="17225"/>
                    <a:pt x="96726" y="17225"/>
                    <a:pt x="97111" y="17192"/>
                  </a:cubicBezTo>
                  <a:cubicBezTo>
                    <a:pt x="97361" y="17192"/>
                    <a:pt x="97595" y="17159"/>
                    <a:pt x="97829" y="17125"/>
                  </a:cubicBezTo>
                  <a:cubicBezTo>
                    <a:pt x="98163" y="17075"/>
                    <a:pt x="98497" y="16991"/>
                    <a:pt x="98815" y="16891"/>
                  </a:cubicBezTo>
                  <a:cubicBezTo>
                    <a:pt x="99734" y="16624"/>
                    <a:pt x="100586" y="16206"/>
                    <a:pt x="101338" y="15638"/>
                  </a:cubicBezTo>
                  <a:lnTo>
                    <a:pt x="101689" y="15387"/>
                  </a:lnTo>
                  <a:cubicBezTo>
                    <a:pt x="101806" y="15287"/>
                    <a:pt x="101906" y="15187"/>
                    <a:pt x="102023" y="15087"/>
                  </a:cubicBezTo>
                  <a:cubicBezTo>
                    <a:pt x="102257" y="14886"/>
                    <a:pt x="102474" y="14669"/>
                    <a:pt x="102675" y="14418"/>
                  </a:cubicBezTo>
                  <a:cubicBezTo>
                    <a:pt x="102892" y="14184"/>
                    <a:pt x="103076" y="13900"/>
                    <a:pt x="103293" y="13633"/>
                  </a:cubicBezTo>
                  <a:cubicBezTo>
                    <a:pt x="103376" y="13483"/>
                    <a:pt x="103460" y="13332"/>
                    <a:pt x="103560" y="13182"/>
                  </a:cubicBezTo>
                  <a:lnTo>
                    <a:pt x="103694" y="12965"/>
                  </a:lnTo>
                  <a:cubicBezTo>
                    <a:pt x="103744" y="12881"/>
                    <a:pt x="103777" y="12798"/>
                    <a:pt x="103811" y="12714"/>
                  </a:cubicBezTo>
                  <a:cubicBezTo>
                    <a:pt x="104162" y="12029"/>
                    <a:pt x="104412" y="11294"/>
                    <a:pt x="104546" y="10525"/>
                  </a:cubicBezTo>
                  <a:cubicBezTo>
                    <a:pt x="104579" y="10325"/>
                    <a:pt x="104596" y="10124"/>
                    <a:pt x="104629" y="9924"/>
                  </a:cubicBezTo>
                  <a:cubicBezTo>
                    <a:pt x="104646" y="9723"/>
                    <a:pt x="104663" y="9506"/>
                    <a:pt x="104663" y="9289"/>
                  </a:cubicBezTo>
                  <a:cubicBezTo>
                    <a:pt x="104680" y="8871"/>
                    <a:pt x="104680" y="8437"/>
                    <a:pt x="104663" y="8002"/>
                  </a:cubicBezTo>
                  <a:cubicBezTo>
                    <a:pt x="104563" y="3658"/>
                    <a:pt x="101087" y="149"/>
                    <a:pt x="96743" y="16"/>
                  </a:cubicBezTo>
                  <a:cubicBezTo>
                    <a:pt x="95963" y="4"/>
                    <a:pt x="95169" y="1"/>
                    <a:pt x="9435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" name="Google Shape;5499;p56">
            <a:extLst>
              <a:ext uri="{FF2B5EF4-FFF2-40B4-BE49-F238E27FC236}">
                <a16:creationId xmlns:a16="http://schemas.microsoft.com/office/drawing/2014/main" id="{70C1B111-F940-4314-BF20-85EB734269F7}"/>
              </a:ext>
            </a:extLst>
          </p:cNvPr>
          <p:cNvGrpSpPr/>
          <p:nvPr/>
        </p:nvGrpSpPr>
        <p:grpSpPr>
          <a:xfrm>
            <a:off x="4697153" y="2292305"/>
            <a:ext cx="2561167" cy="1753665"/>
            <a:chOff x="3486915" y="482082"/>
            <a:chExt cx="1920875" cy="1315249"/>
          </a:xfrm>
        </p:grpSpPr>
        <p:sp>
          <p:nvSpPr>
            <p:cNvPr id="49" name="Google Shape;5500;p56">
              <a:extLst>
                <a:ext uri="{FF2B5EF4-FFF2-40B4-BE49-F238E27FC236}">
                  <a16:creationId xmlns:a16="http://schemas.microsoft.com/office/drawing/2014/main" id="{A7160F62-E0F6-4737-A8E7-0FA493BE86C2}"/>
                </a:ext>
              </a:extLst>
            </p:cNvPr>
            <p:cNvSpPr/>
            <p:nvPr/>
          </p:nvSpPr>
          <p:spPr>
            <a:xfrm>
              <a:off x="4088085" y="675706"/>
              <a:ext cx="1149844" cy="917996"/>
            </a:xfrm>
            <a:custGeom>
              <a:avLst/>
              <a:gdLst/>
              <a:ahLst/>
              <a:cxnLst/>
              <a:rect l="l" t="t" r="r" b="b"/>
              <a:pathLst>
                <a:path w="35857" h="28627" extrusionOk="0">
                  <a:moveTo>
                    <a:pt x="17945" y="0"/>
                  </a:moveTo>
                  <a:lnTo>
                    <a:pt x="2624" y="886"/>
                  </a:lnTo>
                  <a:cubicBezTo>
                    <a:pt x="0" y="14838"/>
                    <a:pt x="7619" y="20719"/>
                    <a:pt x="9574" y="22624"/>
                  </a:cubicBezTo>
                  <a:cubicBezTo>
                    <a:pt x="13718" y="26667"/>
                    <a:pt x="19583" y="28472"/>
                    <a:pt x="25314" y="28622"/>
                  </a:cubicBezTo>
                  <a:cubicBezTo>
                    <a:pt x="25478" y="28625"/>
                    <a:pt x="25644" y="28627"/>
                    <a:pt x="25810" y="28627"/>
                  </a:cubicBezTo>
                  <a:cubicBezTo>
                    <a:pt x="28268" y="28627"/>
                    <a:pt x="30825" y="28253"/>
                    <a:pt x="32766" y="26751"/>
                  </a:cubicBezTo>
                  <a:cubicBezTo>
                    <a:pt x="34838" y="25130"/>
                    <a:pt x="35857" y="21855"/>
                    <a:pt x="34320" y="19683"/>
                  </a:cubicBezTo>
                  <a:cubicBezTo>
                    <a:pt x="33401" y="18380"/>
                    <a:pt x="31780" y="17711"/>
                    <a:pt x="30978" y="16341"/>
                  </a:cubicBezTo>
                  <a:cubicBezTo>
                    <a:pt x="29641" y="14102"/>
                    <a:pt x="30777" y="10660"/>
                    <a:pt x="28823" y="8990"/>
                  </a:cubicBezTo>
                  <a:cubicBezTo>
                    <a:pt x="27670" y="8020"/>
                    <a:pt x="25999" y="8188"/>
                    <a:pt x="24562" y="7837"/>
                  </a:cubicBezTo>
                  <a:cubicBezTo>
                    <a:pt x="21805" y="7168"/>
                    <a:pt x="18096" y="3025"/>
                    <a:pt x="1794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501;p56">
              <a:extLst>
                <a:ext uri="{FF2B5EF4-FFF2-40B4-BE49-F238E27FC236}">
                  <a16:creationId xmlns:a16="http://schemas.microsoft.com/office/drawing/2014/main" id="{6EA7131F-28C1-44A5-AA7A-C492D1FAFDFD}"/>
                </a:ext>
              </a:extLst>
            </p:cNvPr>
            <p:cNvSpPr/>
            <p:nvPr/>
          </p:nvSpPr>
          <p:spPr>
            <a:xfrm>
              <a:off x="3486915" y="1133277"/>
              <a:ext cx="1920875" cy="480115"/>
            </a:xfrm>
            <a:custGeom>
              <a:avLst/>
              <a:gdLst/>
              <a:ahLst/>
              <a:cxnLst/>
              <a:rect l="l" t="t" r="r" b="b"/>
              <a:pathLst>
                <a:path w="59901" h="14972" extrusionOk="0">
                  <a:moveTo>
                    <a:pt x="32448" y="0"/>
                  </a:moveTo>
                  <a:lnTo>
                    <a:pt x="25097" y="67"/>
                  </a:lnTo>
                  <a:cubicBezTo>
                    <a:pt x="24127" y="84"/>
                    <a:pt x="23175" y="284"/>
                    <a:pt x="22290" y="669"/>
                  </a:cubicBezTo>
                  <a:lnTo>
                    <a:pt x="2473" y="7285"/>
                  </a:lnTo>
                  <a:cubicBezTo>
                    <a:pt x="1003" y="7753"/>
                    <a:pt x="0" y="9257"/>
                    <a:pt x="0" y="10978"/>
                  </a:cubicBezTo>
                  <a:cubicBezTo>
                    <a:pt x="0" y="13083"/>
                    <a:pt x="1537" y="14804"/>
                    <a:pt x="3409" y="14804"/>
                  </a:cubicBezTo>
                  <a:lnTo>
                    <a:pt x="12565" y="14771"/>
                  </a:lnTo>
                  <a:lnTo>
                    <a:pt x="12565" y="14771"/>
                  </a:lnTo>
                  <a:cubicBezTo>
                    <a:pt x="12532" y="14871"/>
                    <a:pt x="12532" y="14904"/>
                    <a:pt x="12532" y="14904"/>
                  </a:cubicBezTo>
                  <a:lnTo>
                    <a:pt x="44362" y="14971"/>
                  </a:lnTo>
                  <a:lnTo>
                    <a:pt x="44362" y="14955"/>
                  </a:lnTo>
                  <a:lnTo>
                    <a:pt x="56509" y="14955"/>
                  </a:lnTo>
                  <a:cubicBezTo>
                    <a:pt x="58397" y="14955"/>
                    <a:pt x="59901" y="13217"/>
                    <a:pt x="59901" y="11095"/>
                  </a:cubicBezTo>
                  <a:cubicBezTo>
                    <a:pt x="59901" y="9357"/>
                    <a:pt x="58881" y="7837"/>
                    <a:pt x="57411" y="7369"/>
                  </a:cubicBezTo>
                  <a:lnTo>
                    <a:pt x="35623" y="953"/>
                  </a:lnTo>
                  <a:cubicBezTo>
                    <a:pt x="34604" y="518"/>
                    <a:pt x="33551" y="201"/>
                    <a:pt x="32448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502;p56">
              <a:extLst>
                <a:ext uri="{FF2B5EF4-FFF2-40B4-BE49-F238E27FC236}">
                  <a16:creationId xmlns:a16="http://schemas.microsoft.com/office/drawing/2014/main" id="{08A222BD-8FD2-49D0-B10B-6B08B176EBD4}"/>
                </a:ext>
              </a:extLst>
            </p:cNvPr>
            <p:cNvSpPr/>
            <p:nvPr/>
          </p:nvSpPr>
          <p:spPr>
            <a:xfrm>
              <a:off x="4569771" y="1421628"/>
              <a:ext cx="618326" cy="33158"/>
            </a:xfrm>
            <a:custGeom>
              <a:avLst/>
              <a:gdLst/>
              <a:ahLst/>
              <a:cxnLst/>
              <a:rect l="l" t="t" r="r" b="b"/>
              <a:pathLst>
                <a:path w="19282" h="1034" extrusionOk="0">
                  <a:moveTo>
                    <a:pt x="10441" y="0"/>
                  </a:moveTo>
                  <a:cubicBezTo>
                    <a:pt x="7889" y="0"/>
                    <a:pt x="5338" y="177"/>
                    <a:pt x="2807" y="532"/>
                  </a:cubicBezTo>
                  <a:cubicBezTo>
                    <a:pt x="1938" y="666"/>
                    <a:pt x="1237" y="783"/>
                    <a:pt x="752" y="866"/>
                  </a:cubicBezTo>
                  <a:lnTo>
                    <a:pt x="201" y="983"/>
                  </a:lnTo>
                  <a:cubicBezTo>
                    <a:pt x="134" y="1000"/>
                    <a:pt x="67" y="1017"/>
                    <a:pt x="0" y="1034"/>
                  </a:cubicBezTo>
                  <a:cubicBezTo>
                    <a:pt x="67" y="1034"/>
                    <a:pt x="134" y="1034"/>
                    <a:pt x="201" y="1017"/>
                  </a:cubicBezTo>
                  <a:lnTo>
                    <a:pt x="769" y="950"/>
                  </a:lnTo>
                  <a:cubicBezTo>
                    <a:pt x="1253" y="866"/>
                    <a:pt x="1955" y="766"/>
                    <a:pt x="2824" y="666"/>
                  </a:cubicBezTo>
                  <a:cubicBezTo>
                    <a:pt x="5427" y="339"/>
                    <a:pt x="8046" y="173"/>
                    <a:pt x="10666" y="173"/>
                  </a:cubicBezTo>
                  <a:cubicBezTo>
                    <a:pt x="12604" y="173"/>
                    <a:pt x="14543" y="264"/>
                    <a:pt x="16475" y="449"/>
                  </a:cubicBezTo>
                  <a:cubicBezTo>
                    <a:pt x="17344" y="532"/>
                    <a:pt x="18046" y="616"/>
                    <a:pt x="18530" y="666"/>
                  </a:cubicBezTo>
                  <a:lnTo>
                    <a:pt x="19098" y="733"/>
                  </a:lnTo>
                  <a:cubicBezTo>
                    <a:pt x="19165" y="750"/>
                    <a:pt x="19232" y="750"/>
                    <a:pt x="19282" y="750"/>
                  </a:cubicBezTo>
                  <a:cubicBezTo>
                    <a:pt x="19232" y="716"/>
                    <a:pt x="19165" y="716"/>
                    <a:pt x="19098" y="699"/>
                  </a:cubicBezTo>
                  <a:cubicBezTo>
                    <a:pt x="18948" y="683"/>
                    <a:pt x="18764" y="649"/>
                    <a:pt x="18547" y="599"/>
                  </a:cubicBezTo>
                  <a:cubicBezTo>
                    <a:pt x="18062" y="516"/>
                    <a:pt x="17360" y="432"/>
                    <a:pt x="16475" y="332"/>
                  </a:cubicBezTo>
                  <a:cubicBezTo>
                    <a:pt x="14470" y="111"/>
                    <a:pt x="12455" y="0"/>
                    <a:pt x="1044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503;p56">
              <a:extLst>
                <a:ext uri="{FF2B5EF4-FFF2-40B4-BE49-F238E27FC236}">
                  <a16:creationId xmlns:a16="http://schemas.microsoft.com/office/drawing/2014/main" id="{DCE7541D-CC68-4744-A5F5-8F7A7B905C33}"/>
                </a:ext>
              </a:extLst>
            </p:cNvPr>
            <p:cNvSpPr/>
            <p:nvPr/>
          </p:nvSpPr>
          <p:spPr>
            <a:xfrm>
              <a:off x="3965395" y="1236695"/>
              <a:ext cx="1058773" cy="147094"/>
            </a:xfrm>
            <a:custGeom>
              <a:avLst/>
              <a:gdLst/>
              <a:ahLst/>
              <a:cxnLst/>
              <a:rect l="l" t="t" r="r" b="b"/>
              <a:pathLst>
                <a:path w="33017" h="4587" extrusionOk="0">
                  <a:moveTo>
                    <a:pt x="0" y="0"/>
                  </a:moveTo>
                  <a:cubicBezTo>
                    <a:pt x="468" y="67"/>
                    <a:pt x="919" y="234"/>
                    <a:pt x="1337" y="501"/>
                  </a:cubicBezTo>
                  <a:cubicBezTo>
                    <a:pt x="1805" y="802"/>
                    <a:pt x="2239" y="1153"/>
                    <a:pt x="2640" y="1554"/>
                  </a:cubicBezTo>
                  <a:cubicBezTo>
                    <a:pt x="3158" y="2089"/>
                    <a:pt x="3726" y="2590"/>
                    <a:pt x="4328" y="3041"/>
                  </a:cubicBezTo>
                  <a:cubicBezTo>
                    <a:pt x="5769" y="4052"/>
                    <a:pt x="7488" y="4586"/>
                    <a:pt x="9238" y="4586"/>
                  </a:cubicBezTo>
                  <a:cubicBezTo>
                    <a:pt x="9456" y="4586"/>
                    <a:pt x="9674" y="4578"/>
                    <a:pt x="9891" y="4562"/>
                  </a:cubicBezTo>
                  <a:cubicBezTo>
                    <a:pt x="10460" y="4528"/>
                    <a:pt x="11028" y="4428"/>
                    <a:pt x="11579" y="4278"/>
                  </a:cubicBezTo>
                  <a:cubicBezTo>
                    <a:pt x="11863" y="4194"/>
                    <a:pt x="12130" y="4110"/>
                    <a:pt x="12414" y="3994"/>
                  </a:cubicBezTo>
                  <a:cubicBezTo>
                    <a:pt x="12682" y="3877"/>
                    <a:pt x="12949" y="3760"/>
                    <a:pt x="13217" y="3609"/>
                  </a:cubicBezTo>
                  <a:cubicBezTo>
                    <a:pt x="14286" y="3041"/>
                    <a:pt x="15255" y="2256"/>
                    <a:pt x="16408" y="1738"/>
                  </a:cubicBezTo>
                  <a:cubicBezTo>
                    <a:pt x="17041" y="1441"/>
                    <a:pt x="17729" y="1292"/>
                    <a:pt x="18422" y="1292"/>
                  </a:cubicBezTo>
                  <a:cubicBezTo>
                    <a:pt x="18936" y="1292"/>
                    <a:pt x="19452" y="1374"/>
                    <a:pt x="19950" y="1537"/>
                  </a:cubicBezTo>
                  <a:cubicBezTo>
                    <a:pt x="21086" y="1888"/>
                    <a:pt x="22089" y="2473"/>
                    <a:pt x="23058" y="2991"/>
                  </a:cubicBezTo>
                  <a:cubicBezTo>
                    <a:pt x="24027" y="3509"/>
                    <a:pt x="24963" y="3994"/>
                    <a:pt x="25915" y="4244"/>
                  </a:cubicBezTo>
                  <a:cubicBezTo>
                    <a:pt x="26387" y="4387"/>
                    <a:pt x="26879" y="4458"/>
                    <a:pt x="27369" y="4458"/>
                  </a:cubicBezTo>
                  <a:cubicBezTo>
                    <a:pt x="27797" y="4458"/>
                    <a:pt x="28225" y="4403"/>
                    <a:pt x="28639" y="4294"/>
                  </a:cubicBezTo>
                  <a:cubicBezTo>
                    <a:pt x="29374" y="4094"/>
                    <a:pt x="30059" y="3760"/>
                    <a:pt x="30677" y="3325"/>
                  </a:cubicBezTo>
                  <a:cubicBezTo>
                    <a:pt x="31145" y="3008"/>
                    <a:pt x="31579" y="2640"/>
                    <a:pt x="31997" y="2256"/>
                  </a:cubicBezTo>
                  <a:cubicBezTo>
                    <a:pt x="32348" y="1938"/>
                    <a:pt x="32598" y="1688"/>
                    <a:pt x="32766" y="1504"/>
                  </a:cubicBezTo>
                  <a:cubicBezTo>
                    <a:pt x="32849" y="1420"/>
                    <a:pt x="32899" y="1354"/>
                    <a:pt x="32949" y="1303"/>
                  </a:cubicBezTo>
                  <a:cubicBezTo>
                    <a:pt x="32983" y="1287"/>
                    <a:pt x="32999" y="1253"/>
                    <a:pt x="33016" y="1237"/>
                  </a:cubicBezTo>
                  <a:lnTo>
                    <a:pt x="33016" y="1237"/>
                  </a:lnTo>
                  <a:cubicBezTo>
                    <a:pt x="32983" y="1253"/>
                    <a:pt x="32966" y="1270"/>
                    <a:pt x="32949" y="1287"/>
                  </a:cubicBezTo>
                  <a:lnTo>
                    <a:pt x="32732" y="1487"/>
                  </a:lnTo>
                  <a:cubicBezTo>
                    <a:pt x="32565" y="1654"/>
                    <a:pt x="32298" y="1905"/>
                    <a:pt x="31947" y="2206"/>
                  </a:cubicBezTo>
                  <a:cubicBezTo>
                    <a:pt x="31529" y="2573"/>
                    <a:pt x="31078" y="2924"/>
                    <a:pt x="30610" y="3242"/>
                  </a:cubicBezTo>
                  <a:cubicBezTo>
                    <a:pt x="30009" y="3659"/>
                    <a:pt x="29324" y="3977"/>
                    <a:pt x="28605" y="4177"/>
                  </a:cubicBezTo>
                  <a:cubicBezTo>
                    <a:pt x="28217" y="4274"/>
                    <a:pt x="27819" y="4321"/>
                    <a:pt x="27421" y="4321"/>
                  </a:cubicBezTo>
                  <a:cubicBezTo>
                    <a:pt x="26929" y="4321"/>
                    <a:pt x="26437" y="4249"/>
                    <a:pt x="25965" y="4110"/>
                  </a:cubicBezTo>
                  <a:cubicBezTo>
                    <a:pt x="25029" y="3860"/>
                    <a:pt x="24094" y="3375"/>
                    <a:pt x="23125" y="2841"/>
                  </a:cubicBezTo>
                  <a:cubicBezTo>
                    <a:pt x="22172" y="2339"/>
                    <a:pt x="21170" y="1721"/>
                    <a:pt x="20000" y="1370"/>
                  </a:cubicBezTo>
                  <a:cubicBezTo>
                    <a:pt x="19485" y="1198"/>
                    <a:pt x="18948" y="1112"/>
                    <a:pt x="18411" y="1112"/>
                  </a:cubicBezTo>
                  <a:cubicBezTo>
                    <a:pt x="17696" y="1112"/>
                    <a:pt x="16983" y="1265"/>
                    <a:pt x="16324" y="1571"/>
                  </a:cubicBezTo>
                  <a:cubicBezTo>
                    <a:pt x="15155" y="2105"/>
                    <a:pt x="14186" y="2891"/>
                    <a:pt x="13133" y="3459"/>
                  </a:cubicBezTo>
                  <a:cubicBezTo>
                    <a:pt x="12882" y="3609"/>
                    <a:pt x="12598" y="3709"/>
                    <a:pt x="12348" y="3843"/>
                  </a:cubicBezTo>
                  <a:cubicBezTo>
                    <a:pt x="12080" y="3943"/>
                    <a:pt x="11796" y="4027"/>
                    <a:pt x="11529" y="4110"/>
                  </a:cubicBezTo>
                  <a:cubicBezTo>
                    <a:pt x="10994" y="4261"/>
                    <a:pt x="10443" y="4361"/>
                    <a:pt x="9891" y="4411"/>
                  </a:cubicBezTo>
                  <a:cubicBezTo>
                    <a:pt x="9670" y="4428"/>
                    <a:pt x="9449" y="4437"/>
                    <a:pt x="9228" y="4437"/>
                  </a:cubicBezTo>
                  <a:cubicBezTo>
                    <a:pt x="7502" y="4437"/>
                    <a:pt x="5817" y="3919"/>
                    <a:pt x="4394" y="2941"/>
                  </a:cubicBezTo>
                  <a:cubicBezTo>
                    <a:pt x="3793" y="2490"/>
                    <a:pt x="3225" y="2005"/>
                    <a:pt x="2707" y="1487"/>
                  </a:cubicBezTo>
                  <a:cubicBezTo>
                    <a:pt x="2289" y="1086"/>
                    <a:pt x="1855" y="735"/>
                    <a:pt x="1370" y="435"/>
                  </a:cubicBezTo>
                  <a:cubicBezTo>
                    <a:pt x="1053" y="251"/>
                    <a:pt x="718" y="117"/>
                    <a:pt x="368" y="34"/>
                  </a:cubicBezTo>
                  <a:cubicBezTo>
                    <a:pt x="251" y="17"/>
                    <a:pt x="117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504;p56">
              <a:extLst>
                <a:ext uri="{FF2B5EF4-FFF2-40B4-BE49-F238E27FC236}">
                  <a16:creationId xmlns:a16="http://schemas.microsoft.com/office/drawing/2014/main" id="{09ABD867-87CF-41FA-927A-3E7D9F5AF366}"/>
                </a:ext>
              </a:extLst>
            </p:cNvPr>
            <p:cNvSpPr/>
            <p:nvPr/>
          </p:nvSpPr>
          <p:spPr>
            <a:xfrm>
              <a:off x="4755153" y="1356691"/>
              <a:ext cx="520840" cy="247593"/>
            </a:xfrm>
            <a:custGeom>
              <a:avLst/>
              <a:gdLst/>
              <a:ahLst/>
              <a:cxnLst/>
              <a:rect l="l" t="t" r="r" b="b"/>
              <a:pathLst>
                <a:path w="16242" h="7721" extrusionOk="0">
                  <a:moveTo>
                    <a:pt x="16224" y="1"/>
                  </a:moveTo>
                  <a:cubicBezTo>
                    <a:pt x="16208" y="1"/>
                    <a:pt x="16208" y="285"/>
                    <a:pt x="16108" y="803"/>
                  </a:cubicBezTo>
                  <a:cubicBezTo>
                    <a:pt x="15957" y="1521"/>
                    <a:pt x="15656" y="2206"/>
                    <a:pt x="15239" y="2808"/>
                  </a:cubicBezTo>
                  <a:cubicBezTo>
                    <a:pt x="14265" y="4188"/>
                    <a:pt x="12660" y="5016"/>
                    <a:pt x="10960" y="5016"/>
                  </a:cubicBezTo>
                  <a:cubicBezTo>
                    <a:pt x="10911" y="5016"/>
                    <a:pt x="10861" y="5015"/>
                    <a:pt x="10811" y="5013"/>
                  </a:cubicBezTo>
                  <a:cubicBezTo>
                    <a:pt x="10126" y="4963"/>
                    <a:pt x="9458" y="4846"/>
                    <a:pt x="8789" y="4646"/>
                  </a:cubicBezTo>
                  <a:cubicBezTo>
                    <a:pt x="8104" y="4445"/>
                    <a:pt x="7436" y="4228"/>
                    <a:pt x="6767" y="4094"/>
                  </a:cubicBezTo>
                  <a:cubicBezTo>
                    <a:pt x="6365" y="4010"/>
                    <a:pt x="5950" y="3965"/>
                    <a:pt x="5534" y="3965"/>
                  </a:cubicBezTo>
                  <a:cubicBezTo>
                    <a:pt x="5293" y="3965"/>
                    <a:pt x="5052" y="3980"/>
                    <a:pt x="4813" y="4011"/>
                  </a:cubicBezTo>
                  <a:cubicBezTo>
                    <a:pt x="3710" y="4161"/>
                    <a:pt x="2657" y="4612"/>
                    <a:pt x="1788" y="5297"/>
                  </a:cubicBezTo>
                  <a:cubicBezTo>
                    <a:pt x="1203" y="5765"/>
                    <a:pt x="719" y="6333"/>
                    <a:pt x="335" y="6985"/>
                  </a:cubicBezTo>
                  <a:lnTo>
                    <a:pt x="168" y="7286"/>
                  </a:lnTo>
                  <a:cubicBezTo>
                    <a:pt x="134" y="7369"/>
                    <a:pt x="101" y="7453"/>
                    <a:pt x="84" y="7520"/>
                  </a:cubicBezTo>
                  <a:cubicBezTo>
                    <a:pt x="51" y="7587"/>
                    <a:pt x="17" y="7653"/>
                    <a:pt x="0" y="7720"/>
                  </a:cubicBezTo>
                  <a:cubicBezTo>
                    <a:pt x="51" y="7670"/>
                    <a:pt x="84" y="7603"/>
                    <a:pt x="117" y="7536"/>
                  </a:cubicBezTo>
                  <a:cubicBezTo>
                    <a:pt x="151" y="7470"/>
                    <a:pt x="184" y="7403"/>
                    <a:pt x="218" y="7319"/>
                  </a:cubicBezTo>
                  <a:lnTo>
                    <a:pt x="401" y="7018"/>
                  </a:lnTo>
                  <a:cubicBezTo>
                    <a:pt x="786" y="6384"/>
                    <a:pt x="1287" y="5849"/>
                    <a:pt x="1872" y="5398"/>
                  </a:cubicBezTo>
                  <a:cubicBezTo>
                    <a:pt x="2741" y="4729"/>
                    <a:pt x="3760" y="4312"/>
                    <a:pt x="4829" y="4178"/>
                  </a:cubicBezTo>
                  <a:cubicBezTo>
                    <a:pt x="5046" y="4156"/>
                    <a:pt x="5262" y="4145"/>
                    <a:pt x="5475" y="4145"/>
                  </a:cubicBezTo>
                  <a:cubicBezTo>
                    <a:pt x="5902" y="4145"/>
                    <a:pt x="6322" y="4189"/>
                    <a:pt x="6734" y="4278"/>
                  </a:cubicBezTo>
                  <a:cubicBezTo>
                    <a:pt x="7402" y="4412"/>
                    <a:pt x="8054" y="4612"/>
                    <a:pt x="8739" y="4813"/>
                  </a:cubicBezTo>
                  <a:cubicBezTo>
                    <a:pt x="9424" y="5013"/>
                    <a:pt x="10109" y="5147"/>
                    <a:pt x="10811" y="5181"/>
                  </a:cubicBezTo>
                  <a:cubicBezTo>
                    <a:pt x="10867" y="5182"/>
                    <a:pt x="10924" y="5183"/>
                    <a:pt x="10980" y="5183"/>
                  </a:cubicBezTo>
                  <a:cubicBezTo>
                    <a:pt x="13532" y="5183"/>
                    <a:pt x="15733" y="3337"/>
                    <a:pt x="16174" y="820"/>
                  </a:cubicBezTo>
                  <a:cubicBezTo>
                    <a:pt x="16208" y="619"/>
                    <a:pt x="16224" y="419"/>
                    <a:pt x="16224" y="218"/>
                  </a:cubicBezTo>
                  <a:cubicBezTo>
                    <a:pt x="16241" y="151"/>
                    <a:pt x="16224" y="68"/>
                    <a:pt x="162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505;p56">
              <a:extLst>
                <a:ext uri="{FF2B5EF4-FFF2-40B4-BE49-F238E27FC236}">
                  <a16:creationId xmlns:a16="http://schemas.microsoft.com/office/drawing/2014/main" id="{301C4CD0-5CF3-4D18-AB0C-08861B17F0DB}"/>
                </a:ext>
              </a:extLst>
            </p:cNvPr>
            <p:cNvSpPr/>
            <p:nvPr/>
          </p:nvSpPr>
          <p:spPr>
            <a:xfrm>
              <a:off x="4532252" y="1132219"/>
              <a:ext cx="648373" cy="289249"/>
            </a:xfrm>
            <a:custGeom>
              <a:avLst/>
              <a:gdLst/>
              <a:ahLst/>
              <a:cxnLst/>
              <a:rect l="l" t="t" r="r" b="b"/>
              <a:pathLst>
                <a:path w="20219" h="9020" extrusionOk="0">
                  <a:moveTo>
                    <a:pt x="402" y="0"/>
                  </a:moveTo>
                  <a:lnTo>
                    <a:pt x="402" y="0"/>
                  </a:lnTo>
                  <a:cubicBezTo>
                    <a:pt x="1" y="1153"/>
                    <a:pt x="619" y="2389"/>
                    <a:pt x="1220" y="3442"/>
                  </a:cubicBezTo>
                  <a:cubicBezTo>
                    <a:pt x="1638" y="4194"/>
                    <a:pt x="2056" y="4946"/>
                    <a:pt x="2657" y="5547"/>
                  </a:cubicBezTo>
                  <a:cubicBezTo>
                    <a:pt x="3238" y="6112"/>
                    <a:pt x="4021" y="6552"/>
                    <a:pt x="4841" y="6552"/>
                  </a:cubicBezTo>
                  <a:cubicBezTo>
                    <a:pt x="4870" y="6552"/>
                    <a:pt x="4900" y="6551"/>
                    <a:pt x="4930" y="6550"/>
                  </a:cubicBezTo>
                  <a:cubicBezTo>
                    <a:pt x="6006" y="6518"/>
                    <a:pt x="6959" y="5744"/>
                    <a:pt x="8026" y="5744"/>
                  </a:cubicBezTo>
                  <a:cubicBezTo>
                    <a:pt x="8069" y="5744"/>
                    <a:pt x="8111" y="5745"/>
                    <a:pt x="8154" y="5748"/>
                  </a:cubicBezTo>
                  <a:cubicBezTo>
                    <a:pt x="8923" y="5781"/>
                    <a:pt x="9591" y="6232"/>
                    <a:pt x="10210" y="6667"/>
                  </a:cubicBezTo>
                  <a:cubicBezTo>
                    <a:pt x="11312" y="7402"/>
                    <a:pt x="12432" y="8120"/>
                    <a:pt x="13668" y="8571"/>
                  </a:cubicBezTo>
                  <a:cubicBezTo>
                    <a:pt x="14430" y="8849"/>
                    <a:pt x="15248" y="9019"/>
                    <a:pt x="16057" y="9019"/>
                  </a:cubicBezTo>
                  <a:cubicBezTo>
                    <a:pt x="16562" y="9019"/>
                    <a:pt x="17063" y="8953"/>
                    <a:pt x="17545" y="8805"/>
                  </a:cubicBezTo>
                  <a:cubicBezTo>
                    <a:pt x="18815" y="8421"/>
                    <a:pt x="19917" y="7419"/>
                    <a:pt x="20218" y="6132"/>
                  </a:cubicBezTo>
                  <a:lnTo>
                    <a:pt x="4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06;p56">
              <a:extLst>
                <a:ext uri="{FF2B5EF4-FFF2-40B4-BE49-F238E27FC236}">
                  <a16:creationId xmlns:a16="http://schemas.microsoft.com/office/drawing/2014/main" id="{1D3CE36B-3E0A-4670-B3D0-EEC8630D77E7}"/>
                </a:ext>
              </a:extLst>
            </p:cNvPr>
            <p:cNvSpPr/>
            <p:nvPr/>
          </p:nvSpPr>
          <p:spPr>
            <a:xfrm>
              <a:off x="4278822" y="521397"/>
              <a:ext cx="377242" cy="714817"/>
            </a:xfrm>
            <a:custGeom>
              <a:avLst/>
              <a:gdLst/>
              <a:ahLst/>
              <a:cxnLst/>
              <a:rect l="l" t="t" r="r" b="b"/>
              <a:pathLst>
                <a:path w="11764" h="22291" extrusionOk="0">
                  <a:moveTo>
                    <a:pt x="5932" y="0"/>
                  </a:moveTo>
                  <a:lnTo>
                    <a:pt x="1" y="4796"/>
                  </a:lnTo>
                  <a:lnTo>
                    <a:pt x="970" y="18831"/>
                  </a:lnTo>
                  <a:cubicBezTo>
                    <a:pt x="1102" y="20781"/>
                    <a:pt x="2722" y="22290"/>
                    <a:pt x="4665" y="22290"/>
                  </a:cubicBezTo>
                  <a:cubicBezTo>
                    <a:pt x="4687" y="22290"/>
                    <a:pt x="4708" y="22290"/>
                    <a:pt x="4729" y="22289"/>
                  </a:cubicBezTo>
                  <a:cubicBezTo>
                    <a:pt x="6701" y="22273"/>
                    <a:pt x="8321" y="20702"/>
                    <a:pt x="8405" y="18731"/>
                  </a:cubicBezTo>
                  <a:cubicBezTo>
                    <a:pt x="8455" y="17377"/>
                    <a:pt x="8522" y="16174"/>
                    <a:pt x="8522" y="16174"/>
                  </a:cubicBezTo>
                  <a:cubicBezTo>
                    <a:pt x="8522" y="16174"/>
                    <a:pt x="11513" y="15790"/>
                    <a:pt x="11646" y="12732"/>
                  </a:cubicBezTo>
                  <a:cubicBezTo>
                    <a:pt x="11763" y="9675"/>
                    <a:pt x="11446" y="2640"/>
                    <a:pt x="11446" y="2640"/>
                  </a:cubicBezTo>
                  <a:lnTo>
                    <a:pt x="5932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507;p56">
              <a:extLst>
                <a:ext uri="{FF2B5EF4-FFF2-40B4-BE49-F238E27FC236}">
                  <a16:creationId xmlns:a16="http://schemas.microsoft.com/office/drawing/2014/main" id="{FCE915AE-F109-4A83-8FCD-1970A0511EC5}"/>
                </a:ext>
              </a:extLst>
            </p:cNvPr>
            <p:cNvSpPr/>
            <p:nvPr/>
          </p:nvSpPr>
          <p:spPr>
            <a:xfrm>
              <a:off x="4600844" y="771074"/>
              <a:ext cx="28957" cy="24435"/>
            </a:xfrm>
            <a:custGeom>
              <a:avLst/>
              <a:gdLst/>
              <a:ahLst/>
              <a:cxnLst/>
              <a:rect l="l" t="t" r="r" b="b"/>
              <a:pathLst>
                <a:path w="903" h="762" extrusionOk="0">
                  <a:moveTo>
                    <a:pt x="502" y="0"/>
                  </a:moveTo>
                  <a:cubicBezTo>
                    <a:pt x="167" y="0"/>
                    <a:pt x="0" y="418"/>
                    <a:pt x="251" y="652"/>
                  </a:cubicBezTo>
                  <a:cubicBezTo>
                    <a:pt x="326" y="727"/>
                    <a:pt x="419" y="761"/>
                    <a:pt x="510" y="761"/>
                  </a:cubicBezTo>
                  <a:cubicBezTo>
                    <a:pt x="703" y="761"/>
                    <a:pt x="891" y="611"/>
                    <a:pt x="903" y="385"/>
                  </a:cubicBezTo>
                  <a:cubicBezTo>
                    <a:pt x="886" y="168"/>
                    <a:pt x="719" y="0"/>
                    <a:pt x="5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508;p56">
              <a:extLst>
                <a:ext uri="{FF2B5EF4-FFF2-40B4-BE49-F238E27FC236}">
                  <a16:creationId xmlns:a16="http://schemas.microsoft.com/office/drawing/2014/main" id="{EA1A85F3-598F-4D36-820D-77C6D9EA78AB}"/>
                </a:ext>
              </a:extLst>
            </p:cNvPr>
            <p:cNvSpPr/>
            <p:nvPr/>
          </p:nvSpPr>
          <p:spPr>
            <a:xfrm>
              <a:off x="4592282" y="742374"/>
              <a:ext cx="49833" cy="15040"/>
            </a:xfrm>
            <a:custGeom>
              <a:avLst/>
              <a:gdLst/>
              <a:ahLst/>
              <a:cxnLst/>
              <a:rect l="l" t="t" r="r" b="b"/>
              <a:pathLst>
                <a:path w="1554" h="469" extrusionOk="0">
                  <a:moveTo>
                    <a:pt x="758" y="1"/>
                  </a:moveTo>
                  <a:cubicBezTo>
                    <a:pt x="558" y="1"/>
                    <a:pt x="356" y="60"/>
                    <a:pt x="184" y="177"/>
                  </a:cubicBezTo>
                  <a:cubicBezTo>
                    <a:pt x="50" y="277"/>
                    <a:pt x="0" y="361"/>
                    <a:pt x="33" y="394"/>
                  </a:cubicBezTo>
                  <a:cubicBezTo>
                    <a:pt x="37" y="399"/>
                    <a:pt x="44" y="402"/>
                    <a:pt x="53" y="402"/>
                  </a:cubicBezTo>
                  <a:cubicBezTo>
                    <a:pt x="127" y="402"/>
                    <a:pt x="381" y="257"/>
                    <a:pt x="700" y="257"/>
                  </a:cubicBezTo>
                  <a:cubicBezTo>
                    <a:pt x="728" y="257"/>
                    <a:pt x="756" y="258"/>
                    <a:pt x="785" y="261"/>
                  </a:cubicBezTo>
                  <a:cubicBezTo>
                    <a:pt x="1163" y="276"/>
                    <a:pt x="1431" y="468"/>
                    <a:pt x="1516" y="468"/>
                  </a:cubicBezTo>
                  <a:cubicBezTo>
                    <a:pt x="1525" y="468"/>
                    <a:pt x="1532" y="466"/>
                    <a:pt x="1537" y="461"/>
                  </a:cubicBezTo>
                  <a:cubicBezTo>
                    <a:pt x="1554" y="428"/>
                    <a:pt x="1521" y="344"/>
                    <a:pt x="1387" y="227"/>
                  </a:cubicBezTo>
                  <a:cubicBezTo>
                    <a:pt x="1209" y="76"/>
                    <a:pt x="985" y="1"/>
                    <a:pt x="75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509;p56">
              <a:extLst>
                <a:ext uri="{FF2B5EF4-FFF2-40B4-BE49-F238E27FC236}">
                  <a16:creationId xmlns:a16="http://schemas.microsoft.com/office/drawing/2014/main" id="{1BA86C61-2B5F-4271-9656-495394BC9FEB}"/>
                </a:ext>
              </a:extLst>
            </p:cNvPr>
            <p:cNvSpPr/>
            <p:nvPr/>
          </p:nvSpPr>
          <p:spPr>
            <a:xfrm>
              <a:off x="4455097" y="771074"/>
              <a:ext cx="28957" cy="24435"/>
            </a:xfrm>
            <a:custGeom>
              <a:avLst/>
              <a:gdLst/>
              <a:ahLst/>
              <a:cxnLst/>
              <a:rect l="l" t="t" r="r" b="b"/>
              <a:pathLst>
                <a:path w="903" h="762" extrusionOk="0">
                  <a:moveTo>
                    <a:pt x="502" y="0"/>
                  </a:moveTo>
                  <a:cubicBezTo>
                    <a:pt x="168" y="17"/>
                    <a:pt x="1" y="418"/>
                    <a:pt x="251" y="652"/>
                  </a:cubicBezTo>
                  <a:cubicBezTo>
                    <a:pt x="327" y="727"/>
                    <a:pt x="419" y="761"/>
                    <a:pt x="511" y="761"/>
                  </a:cubicBezTo>
                  <a:cubicBezTo>
                    <a:pt x="704" y="761"/>
                    <a:pt x="892" y="611"/>
                    <a:pt x="903" y="385"/>
                  </a:cubicBezTo>
                  <a:cubicBezTo>
                    <a:pt x="903" y="168"/>
                    <a:pt x="719" y="0"/>
                    <a:pt x="5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510;p56">
              <a:extLst>
                <a:ext uri="{FF2B5EF4-FFF2-40B4-BE49-F238E27FC236}">
                  <a16:creationId xmlns:a16="http://schemas.microsoft.com/office/drawing/2014/main" id="{BD156CF3-5399-4332-92AA-6545437F7CE7}"/>
                </a:ext>
              </a:extLst>
            </p:cNvPr>
            <p:cNvSpPr/>
            <p:nvPr/>
          </p:nvSpPr>
          <p:spPr>
            <a:xfrm>
              <a:off x="4446535" y="745068"/>
              <a:ext cx="49865" cy="15008"/>
            </a:xfrm>
            <a:custGeom>
              <a:avLst/>
              <a:gdLst/>
              <a:ahLst/>
              <a:cxnLst/>
              <a:rect l="l" t="t" r="r" b="b"/>
              <a:pathLst>
                <a:path w="1555" h="468" extrusionOk="0">
                  <a:moveTo>
                    <a:pt x="758" y="0"/>
                  </a:moveTo>
                  <a:cubicBezTo>
                    <a:pt x="558" y="0"/>
                    <a:pt x="356" y="59"/>
                    <a:pt x="184" y="177"/>
                  </a:cubicBezTo>
                  <a:cubicBezTo>
                    <a:pt x="50" y="277"/>
                    <a:pt x="0" y="377"/>
                    <a:pt x="34" y="394"/>
                  </a:cubicBezTo>
                  <a:cubicBezTo>
                    <a:pt x="37" y="399"/>
                    <a:pt x="45" y="402"/>
                    <a:pt x="55" y="402"/>
                  </a:cubicBezTo>
                  <a:cubicBezTo>
                    <a:pt x="135" y="402"/>
                    <a:pt x="404" y="259"/>
                    <a:pt x="738" y="259"/>
                  </a:cubicBezTo>
                  <a:cubicBezTo>
                    <a:pt x="754" y="259"/>
                    <a:pt x="770" y="259"/>
                    <a:pt x="786" y="260"/>
                  </a:cubicBezTo>
                  <a:cubicBezTo>
                    <a:pt x="1163" y="275"/>
                    <a:pt x="1431" y="468"/>
                    <a:pt x="1517" y="468"/>
                  </a:cubicBezTo>
                  <a:cubicBezTo>
                    <a:pt x="1526" y="468"/>
                    <a:pt x="1533" y="465"/>
                    <a:pt x="1538" y="461"/>
                  </a:cubicBezTo>
                  <a:cubicBezTo>
                    <a:pt x="1554" y="444"/>
                    <a:pt x="1521" y="344"/>
                    <a:pt x="1387" y="227"/>
                  </a:cubicBezTo>
                  <a:cubicBezTo>
                    <a:pt x="1210" y="76"/>
                    <a:pt x="985" y="0"/>
                    <a:pt x="75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5511;p56">
              <a:extLst>
                <a:ext uri="{FF2B5EF4-FFF2-40B4-BE49-F238E27FC236}">
                  <a16:creationId xmlns:a16="http://schemas.microsoft.com/office/drawing/2014/main" id="{6BF620F3-774A-4F3D-93B0-74815EE01621}"/>
                </a:ext>
              </a:extLst>
            </p:cNvPr>
            <p:cNvSpPr/>
            <p:nvPr/>
          </p:nvSpPr>
          <p:spPr>
            <a:xfrm>
              <a:off x="4539210" y="755009"/>
              <a:ext cx="40245" cy="119195"/>
            </a:xfrm>
            <a:custGeom>
              <a:avLst/>
              <a:gdLst/>
              <a:ahLst/>
              <a:cxnLst/>
              <a:rect l="l" t="t" r="r" b="b"/>
              <a:pathLst>
                <a:path w="1255" h="3717" extrusionOk="0">
                  <a:moveTo>
                    <a:pt x="52" y="0"/>
                  </a:moveTo>
                  <a:cubicBezTo>
                    <a:pt x="52" y="0"/>
                    <a:pt x="51" y="0"/>
                    <a:pt x="51" y="0"/>
                  </a:cubicBezTo>
                  <a:cubicBezTo>
                    <a:pt x="1" y="17"/>
                    <a:pt x="302" y="1036"/>
                    <a:pt x="719" y="2273"/>
                  </a:cubicBezTo>
                  <a:cubicBezTo>
                    <a:pt x="820" y="2573"/>
                    <a:pt x="920" y="2857"/>
                    <a:pt x="1020" y="3141"/>
                  </a:cubicBezTo>
                  <a:cubicBezTo>
                    <a:pt x="1070" y="3242"/>
                    <a:pt x="1087" y="3359"/>
                    <a:pt x="1087" y="3476"/>
                  </a:cubicBezTo>
                  <a:cubicBezTo>
                    <a:pt x="1070" y="3542"/>
                    <a:pt x="970" y="3559"/>
                    <a:pt x="853" y="3576"/>
                  </a:cubicBezTo>
                  <a:cubicBezTo>
                    <a:pt x="636" y="3576"/>
                    <a:pt x="402" y="3609"/>
                    <a:pt x="185" y="3676"/>
                  </a:cubicBezTo>
                  <a:cubicBezTo>
                    <a:pt x="356" y="3701"/>
                    <a:pt x="518" y="3716"/>
                    <a:pt x="685" y="3716"/>
                  </a:cubicBezTo>
                  <a:cubicBezTo>
                    <a:pt x="746" y="3716"/>
                    <a:pt x="807" y="3714"/>
                    <a:pt x="870" y="3710"/>
                  </a:cubicBezTo>
                  <a:cubicBezTo>
                    <a:pt x="920" y="3710"/>
                    <a:pt x="987" y="3693"/>
                    <a:pt x="1037" y="3676"/>
                  </a:cubicBezTo>
                  <a:cubicBezTo>
                    <a:pt x="1120" y="3659"/>
                    <a:pt x="1187" y="3593"/>
                    <a:pt x="1221" y="3526"/>
                  </a:cubicBezTo>
                  <a:cubicBezTo>
                    <a:pt x="1254" y="3375"/>
                    <a:pt x="1237" y="3225"/>
                    <a:pt x="1171" y="3075"/>
                  </a:cubicBezTo>
                  <a:cubicBezTo>
                    <a:pt x="1087" y="2807"/>
                    <a:pt x="987" y="2506"/>
                    <a:pt x="886" y="2206"/>
                  </a:cubicBezTo>
                  <a:cubicBezTo>
                    <a:pt x="472" y="980"/>
                    <a:pt x="107" y="0"/>
                    <a:pt x="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5512;p56">
              <a:extLst>
                <a:ext uri="{FF2B5EF4-FFF2-40B4-BE49-F238E27FC236}">
                  <a16:creationId xmlns:a16="http://schemas.microsoft.com/office/drawing/2014/main" id="{CDD41ED4-318F-4116-8AF5-6FB36E016AD8}"/>
                </a:ext>
              </a:extLst>
            </p:cNvPr>
            <p:cNvSpPr/>
            <p:nvPr/>
          </p:nvSpPr>
          <p:spPr>
            <a:xfrm>
              <a:off x="4494220" y="884754"/>
              <a:ext cx="71831" cy="39315"/>
            </a:xfrm>
            <a:custGeom>
              <a:avLst/>
              <a:gdLst/>
              <a:ahLst/>
              <a:cxnLst/>
              <a:rect l="l" t="t" r="r" b="b"/>
              <a:pathLst>
                <a:path w="2240" h="1226" extrusionOk="0">
                  <a:moveTo>
                    <a:pt x="182" y="0"/>
                  </a:moveTo>
                  <a:cubicBezTo>
                    <a:pt x="178" y="0"/>
                    <a:pt x="200" y="15"/>
                    <a:pt x="251" y="48"/>
                  </a:cubicBezTo>
                  <a:cubicBezTo>
                    <a:pt x="251" y="48"/>
                    <a:pt x="0" y="783"/>
                    <a:pt x="886" y="1134"/>
                  </a:cubicBezTo>
                  <a:cubicBezTo>
                    <a:pt x="1044" y="1199"/>
                    <a:pt x="1191" y="1226"/>
                    <a:pt x="1324" y="1226"/>
                  </a:cubicBezTo>
                  <a:cubicBezTo>
                    <a:pt x="1907" y="1226"/>
                    <a:pt x="2239" y="716"/>
                    <a:pt x="2239" y="716"/>
                  </a:cubicBezTo>
                  <a:lnTo>
                    <a:pt x="2239" y="716"/>
                  </a:lnTo>
                  <a:cubicBezTo>
                    <a:pt x="2232" y="716"/>
                    <a:pt x="2225" y="716"/>
                    <a:pt x="2217" y="716"/>
                  </a:cubicBezTo>
                  <a:cubicBezTo>
                    <a:pt x="1481" y="716"/>
                    <a:pt x="209" y="0"/>
                    <a:pt x="1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5513;p56">
              <a:extLst>
                <a:ext uri="{FF2B5EF4-FFF2-40B4-BE49-F238E27FC236}">
                  <a16:creationId xmlns:a16="http://schemas.microsoft.com/office/drawing/2014/main" id="{D6F20327-549E-4AFD-AD42-C0554E7F9A87}"/>
                </a:ext>
              </a:extLst>
            </p:cNvPr>
            <p:cNvSpPr/>
            <p:nvPr/>
          </p:nvSpPr>
          <p:spPr>
            <a:xfrm>
              <a:off x="4425082" y="998786"/>
              <a:ext cx="127019" cy="65738"/>
            </a:xfrm>
            <a:custGeom>
              <a:avLst/>
              <a:gdLst/>
              <a:ahLst/>
              <a:cxnLst/>
              <a:rect l="l" t="t" r="r" b="b"/>
              <a:pathLst>
                <a:path w="3961" h="2050" extrusionOk="0">
                  <a:moveTo>
                    <a:pt x="1" y="1"/>
                  </a:moveTo>
                  <a:cubicBezTo>
                    <a:pt x="1" y="1"/>
                    <a:pt x="864" y="2050"/>
                    <a:pt x="3566" y="2050"/>
                  </a:cubicBezTo>
                  <a:cubicBezTo>
                    <a:pt x="3678" y="2050"/>
                    <a:pt x="3793" y="2046"/>
                    <a:pt x="3911" y="2039"/>
                  </a:cubicBezTo>
                  <a:lnTo>
                    <a:pt x="3961" y="1287"/>
                  </a:lnTo>
                  <a:cubicBezTo>
                    <a:pt x="2541" y="1254"/>
                    <a:pt x="1154" y="803"/>
                    <a:pt x="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5514;p56">
              <a:extLst>
                <a:ext uri="{FF2B5EF4-FFF2-40B4-BE49-F238E27FC236}">
                  <a16:creationId xmlns:a16="http://schemas.microsoft.com/office/drawing/2014/main" id="{DA96411F-2876-4F68-9F7A-FB896CB17FB0}"/>
                </a:ext>
              </a:extLst>
            </p:cNvPr>
            <p:cNvSpPr/>
            <p:nvPr/>
          </p:nvSpPr>
          <p:spPr>
            <a:xfrm>
              <a:off x="4153984" y="482082"/>
              <a:ext cx="546558" cy="629806"/>
            </a:xfrm>
            <a:custGeom>
              <a:avLst/>
              <a:gdLst/>
              <a:ahLst/>
              <a:cxnLst/>
              <a:rect l="l" t="t" r="r" b="b"/>
              <a:pathLst>
                <a:path w="17044" h="19640" extrusionOk="0">
                  <a:moveTo>
                    <a:pt x="10564" y="0"/>
                  </a:moveTo>
                  <a:cubicBezTo>
                    <a:pt x="9182" y="0"/>
                    <a:pt x="7992" y="621"/>
                    <a:pt x="7070" y="621"/>
                  </a:cubicBezTo>
                  <a:cubicBezTo>
                    <a:pt x="6995" y="621"/>
                    <a:pt x="6922" y="617"/>
                    <a:pt x="6851" y="608"/>
                  </a:cubicBezTo>
                  <a:cubicBezTo>
                    <a:pt x="6728" y="595"/>
                    <a:pt x="6570" y="583"/>
                    <a:pt x="6384" y="583"/>
                  </a:cubicBezTo>
                  <a:cubicBezTo>
                    <a:pt x="4957" y="583"/>
                    <a:pt x="1899" y="1261"/>
                    <a:pt x="569" y="6924"/>
                  </a:cubicBezTo>
                  <a:lnTo>
                    <a:pt x="685" y="9029"/>
                  </a:lnTo>
                  <a:cubicBezTo>
                    <a:pt x="685" y="11686"/>
                    <a:pt x="0" y="18670"/>
                    <a:pt x="4829" y="19639"/>
                  </a:cubicBezTo>
                  <a:lnTo>
                    <a:pt x="4629" y="9998"/>
                  </a:lnTo>
                  <a:cubicBezTo>
                    <a:pt x="4629" y="9998"/>
                    <a:pt x="9307" y="7793"/>
                    <a:pt x="10076" y="3215"/>
                  </a:cubicBezTo>
                  <a:lnTo>
                    <a:pt x="10109" y="3231"/>
                  </a:lnTo>
                  <a:cubicBezTo>
                    <a:pt x="10410" y="3916"/>
                    <a:pt x="10945" y="5403"/>
                    <a:pt x="10627" y="6623"/>
                  </a:cubicBezTo>
                  <a:lnTo>
                    <a:pt x="14988" y="7693"/>
                  </a:lnTo>
                  <a:lnTo>
                    <a:pt x="15506" y="8144"/>
                  </a:lnTo>
                  <a:cubicBezTo>
                    <a:pt x="15506" y="8144"/>
                    <a:pt x="17043" y="4735"/>
                    <a:pt x="14036" y="1644"/>
                  </a:cubicBezTo>
                  <a:cubicBezTo>
                    <a:pt x="12790" y="363"/>
                    <a:pt x="11621" y="0"/>
                    <a:pt x="1056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5515;p56">
              <a:extLst>
                <a:ext uri="{FF2B5EF4-FFF2-40B4-BE49-F238E27FC236}">
                  <a16:creationId xmlns:a16="http://schemas.microsoft.com/office/drawing/2014/main" id="{8418C9AE-1C53-43A6-BF2F-8BD6EE1A5185}"/>
                </a:ext>
              </a:extLst>
            </p:cNvPr>
            <p:cNvSpPr/>
            <p:nvPr/>
          </p:nvSpPr>
          <p:spPr>
            <a:xfrm>
              <a:off x="4231074" y="802853"/>
              <a:ext cx="90655" cy="108003"/>
            </a:xfrm>
            <a:custGeom>
              <a:avLst/>
              <a:gdLst/>
              <a:ahLst/>
              <a:cxnLst/>
              <a:rect l="l" t="t" r="r" b="b"/>
              <a:pathLst>
                <a:path w="2827" h="3368" extrusionOk="0">
                  <a:moveTo>
                    <a:pt x="1943" y="0"/>
                  </a:moveTo>
                  <a:cubicBezTo>
                    <a:pt x="1622" y="0"/>
                    <a:pt x="1291" y="171"/>
                    <a:pt x="1072" y="413"/>
                  </a:cubicBezTo>
                  <a:cubicBezTo>
                    <a:pt x="0" y="1590"/>
                    <a:pt x="906" y="3368"/>
                    <a:pt x="2347" y="3368"/>
                  </a:cubicBezTo>
                  <a:cubicBezTo>
                    <a:pt x="2501" y="3368"/>
                    <a:pt x="2661" y="3347"/>
                    <a:pt x="2826" y="3304"/>
                  </a:cubicBezTo>
                  <a:lnTo>
                    <a:pt x="2358" y="112"/>
                  </a:lnTo>
                  <a:cubicBezTo>
                    <a:pt x="2229" y="35"/>
                    <a:pt x="2087" y="0"/>
                    <a:pt x="1943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5516;p56">
              <a:extLst>
                <a:ext uri="{FF2B5EF4-FFF2-40B4-BE49-F238E27FC236}">
                  <a16:creationId xmlns:a16="http://schemas.microsoft.com/office/drawing/2014/main" id="{D242CB86-3477-499F-AADD-31C58209D96D}"/>
                </a:ext>
              </a:extLst>
            </p:cNvPr>
            <p:cNvSpPr/>
            <p:nvPr/>
          </p:nvSpPr>
          <p:spPr>
            <a:xfrm>
              <a:off x="4040914" y="1420986"/>
              <a:ext cx="443686" cy="153828"/>
            </a:xfrm>
            <a:custGeom>
              <a:avLst/>
              <a:gdLst/>
              <a:ahLst/>
              <a:cxnLst/>
              <a:rect l="l" t="t" r="r" b="b"/>
              <a:pathLst>
                <a:path w="13836" h="4797" extrusionOk="0">
                  <a:moveTo>
                    <a:pt x="1" y="1"/>
                  </a:moveTo>
                  <a:lnTo>
                    <a:pt x="11914" y="4796"/>
                  </a:lnTo>
                  <a:lnTo>
                    <a:pt x="12332" y="4780"/>
                  </a:lnTo>
                  <a:lnTo>
                    <a:pt x="13836" y="214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63238">
                <a:alpha val="31764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5517;p56">
              <a:extLst>
                <a:ext uri="{FF2B5EF4-FFF2-40B4-BE49-F238E27FC236}">
                  <a16:creationId xmlns:a16="http://schemas.microsoft.com/office/drawing/2014/main" id="{1DA0F427-5DD1-4697-AAC0-34F1AA802465}"/>
                </a:ext>
              </a:extLst>
            </p:cNvPr>
            <p:cNvSpPr/>
            <p:nvPr/>
          </p:nvSpPr>
          <p:spPr>
            <a:xfrm>
              <a:off x="4270260" y="831554"/>
              <a:ext cx="33254" cy="48518"/>
            </a:xfrm>
            <a:custGeom>
              <a:avLst/>
              <a:gdLst/>
              <a:ahLst/>
              <a:cxnLst/>
              <a:rect l="l" t="t" r="r" b="b"/>
              <a:pathLst>
                <a:path w="1037" h="1513" extrusionOk="0">
                  <a:moveTo>
                    <a:pt x="619" y="0"/>
                  </a:moveTo>
                  <a:cubicBezTo>
                    <a:pt x="560" y="0"/>
                    <a:pt x="454" y="27"/>
                    <a:pt x="334" y="103"/>
                  </a:cubicBezTo>
                  <a:cubicBezTo>
                    <a:pt x="217" y="186"/>
                    <a:pt x="117" y="287"/>
                    <a:pt x="67" y="420"/>
                  </a:cubicBezTo>
                  <a:cubicBezTo>
                    <a:pt x="0" y="571"/>
                    <a:pt x="0" y="754"/>
                    <a:pt x="50" y="905"/>
                  </a:cubicBezTo>
                  <a:cubicBezTo>
                    <a:pt x="151" y="1189"/>
                    <a:pt x="401" y="1406"/>
                    <a:pt x="685" y="1473"/>
                  </a:cubicBezTo>
                  <a:cubicBezTo>
                    <a:pt x="784" y="1503"/>
                    <a:pt x="865" y="1513"/>
                    <a:pt x="924" y="1513"/>
                  </a:cubicBezTo>
                  <a:cubicBezTo>
                    <a:pt x="996" y="1513"/>
                    <a:pt x="1036" y="1499"/>
                    <a:pt x="1036" y="1490"/>
                  </a:cubicBezTo>
                  <a:cubicBezTo>
                    <a:pt x="1036" y="1456"/>
                    <a:pt x="919" y="1439"/>
                    <a:pt x="735" y="1356"/>
                  </a:cubicBezTo>
                  <a:cubicBezTo>
                    <a:pt x="501" y="1272"/>
                    <a:pt x="318" y="1089"/>
                    <a:pt x="217" y="855"/>
                  </a:cubicBezTo>
                  <a:cubicBezTo>
                    <a:pt x="134" y="621"/>
                    <a:pt x="217" y="370"/>
                    <a:pt x="401" y="203"/>
                  </a:cubicBezTo>
                  <a:cubicBezTo>
                    <a:pt x="552" y="86"/>
                    <a:pt x="669" y="36"/>
                    <a:pt x="669" y="19"/>
                  </a:cubicBezTo>
                  <a:cubicBezTo>
                    <a:pt x="669" y="8"/>
                    <a:pt x="650" y="0"/>
                    <a:pt x="619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5518;p56">
              <a:extLst>
                <a:ext uri="{FF2B5EF4-FFF2-40B4-BE49-F238E27FC236}">
                  <a16:creationId xmlns:a16="http://schemas.microsoft.com/office/drawing/2014/main" id="{36B8EDDA-9DC0-4779-9EBC-E20445271137}"/>
                </a:ext>
              </a:extLst>
            </p:cNvPr>
            <p:cNvSpPr/>
            <p:nvPr/>
          </p:nvSpPr>
          <p:spPr>
            <a:xfrm>
              <a:off x="4277924" y="898607"/>
              <a:ext cx="30400" cy="21998"/>
            </a:xfrm>
            <a:custGeom>
              <a:avLst/>
              <a:gdLst/>
              <a:ahLst/>
              <a:cxnLst/>
              <a:rect l="l" t="t" r="r" b="b"/>
              <a:pathLst>
                <a:path w="948" h="686" extrusionOk="0">
                  <a:moveTo>
                    <a:pt x="396" y="0"/>
                  </a:moveTo>
                  <a:cubicBezTo>
                    <a:pt x="1" y="99"/>
                    <a:pt x="76" y="685"/>
                    <a:pt x="479" y="685"/>
                  </a:cubicBezTo>
                  <a:cubicBezTo>
                    <a:pt x="485" y="685"/>
                    <a:pt x="491" y="685"/>
                    <a:pt x="496" y="685"/>
                  </a:cubicBezTo>
                  <a:cubicBezTo>
                    <a:pt x="914" y="668"/>
                    <a:pt x="948" y="67"/>
                    <a:pt x="530" y="0"/>
                  </a:cubicBezTo>
                  <a:close/>
                </a:path>
              </a:pathLst>
            </a:custGeom>
            <a:solidFill>
              <a:srgbClr val="19B5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5519;p56">
              <a:extLst>
                <a:ext uri="{FF2B5EF4-FFF2-40B4-BE49-F238E27FC236}">
                  <a16:creationId xmlns:a16="http://schemas.microsoft.com/office/drawing/2014/main" id="{D750A73F-3BC9-4C89-AB91-454A73B4D351}"/>
                </a:ext>
              </a:extLst>
            </p:cNvPr>
            <p:cNvSpPr/>
            <p:nvPr/>
          </p:nvSpPr>
          <p:spPr>
            <a:xfrm>
              <a:off x="4332952" y="1453150"/>
              <a:ext cx="243264" cy="161300"/>
            </a:xfrm>
            <a:custGeom>
              <a:avLst/>
              <a:gdLst/>
              <a:ahLst/>
              <a:cxnLst/>
              <a:rect l="l" t="t" r="r" b="b"/>
              <a:pathLst>
                <a:path w="7586" h="5030" extrusionOk="0">
                  <a:moveTo>
                    <a:pt x="7586" y="0"/>
                  </a:moveTo>
                  <a:cubicBezTo>
                    <a:pt x="7586" y="0"/>
                    <a:pt x="134" y="1571"/>
                    <a:pt x="0" y="4980"/>
                  </a:cubicBezTo>
                  <a:lnTo>
                    <a:pt x="7586" y="5030"/>
                  </a:lnTo>
                  <a:lnTo>
                    <a:pt x="7586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5520;p56">
              <a:extLst>
                <a:ext uri="{FF2B5EF4-FFF2-40B4-BE49-F238E27FC236}">
                  <a16:creationId xmlns:a16="http://schemas.microsoft.com/office/drawing/2014/main" id="{570B2AB5-FB95-4847-9297-C3D32FC122BA}"/>
                </a:ext>
              </a:extLst>
            </p:cNvPr>
            <p:cNvSpPr/>
            <p:nvPr/>
          </p:nvSpPr>
          <p:spPr>
            <a:xfrm>
              <a:off x="4550466" y="1094700"/>
              <a:ext cx="654786" cy="316250"/>
            </a:xfrm>
            <a:custGeom>
              <a:avLst/>
              <a:gdLst/>
              <a:ahLst/>
              <a:cxnLst/>
              <a:rect l="l" t="t" r="r" b="b"/>
              <a:pathLst>
                <a:path w="20419" h="9862" extrusionOk="0">
                  <a:moveTo>
                    <a:pt x="302" y="0"/>
                  </a:moveTo>
                  <a:lnTo>
                    <a:pt x="1" y="318"/>
                  </a:lnTo>
                  <a:cubicBezTo>
                    <a:pt x="268" y="3526"/>
                    <a:pt x="2925" y="5999"/>
                    <a:pt x="6133" y="6049"/>
                  </a:cubicBezTo>
                  <a:cubicBezTo>
                    <a:pt x="6169" y="6049"/>
                    <a:pt x="6206" y="6050"/>
                    <a:pt x="6243" y="6050"/>
                  </a:cubicBezTo>
                  <a:cubicBezTo>
                    <a:pt x="6790" y="6050"/>
                    <a:pt x="7348" y="5992"/>
                    <a:pt x="7895" y="5992"/>
                  </a:cubicBezTo>
                  <a:cubicBezTo>
                    <a:pt x="8416" y="5992"/>
                    <a:pt x="8927" y="6044"/>
                    <a:pt x="9408" y="6249"/>
                  </a:cubicBezTo>
                  <a:cubicBezTo>
                    <a:pt x="10277" y="6650"/>
                    <a:pt x="10845" y="7486"/>
                    <a:pt x="11530" y="8154"/>
                  </a:cubicBezTo>
                  <a:cubicBezTo>
                    <a:pt x="12715" y="9268"/>
                    <a:pt x="14270" y="9861"/>
                    <a:pt x="15855" y="9861"/>
                  </a:cubicBezTo>
                  <a:cubicBezTo>
                    <a:pt x="16505" y="9861"/>
                    <a:pt x="17159" y="9762"/>
                    <a:pt x="17795" y="9558"/>
                  </a:cubicBezTo>
                  <a:cubicBezTo>
                    <a:pt x="18698" y="9257"/>
                    <a:pt x="20118" y="8605"/>
                    <a:pt x="20285" y="7670"/>
                  </a:cubicBezTo>
                  <a:cubicBezTo>
                    <a:pt x="20419" y="6951"/>
                    <a:pt x="19550" y="6233"/>
                    <a:pt x="19032" y="5731"/>
                  </a:cubicBezTo>
                  <a:cubicBezTo>
                    <a:pt x="18514" y="5213"/>
                    <a:pt x="17846" y="4896"/>
                    <a:pt x="17194" y="4579"/>
                  </a:cubicBezTo>
                  <a:cubicBezTo>
                    <a:pt x="11864" y="2106"/>
                    <a:pt x="6166" y="301"/>
                    <a:pt x="3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5521;p56">
              <a:extLst>
                <a:ext uri="{FF2B5EF4-FFF2-40B4-BE49-F238E27FC236}">
                  <a16:creationId xmlns:a16="http://schemas.microsoft.com/office/drawing/2014/main" id="{B98BC6C7-E632-4A49-A5A1-E665611E258F}"/>
                </a:ext>
              </a:extLst>
            </p:cNvPr>
            <p:cNvSpPr/>
            <p:nvPr/>
          </p:nvSpPr>
          <p:spPr>
            <a:xfrm>
              <a:off x="4349018" y="1554163"/>
              <a:ext cx="381988" cy="224152"/>
            </a:xfrm>
            <a:custGeom>
              <a:avLst/>
              <a:gdLst/>
              <a:ahLst/>
              <a:cxnLst/>
              <a:rect l="l" t="t" r="r" b="b"/>
              <a:pathLst>
                <a:path w="11912" h="6990" extrusionOk="0">
                  <a:moveTo>
                    <a:pt x="9201" y="0"/>
                  </a:moveTo>
                  <a:cubicBezTo>
                    <a:pt x="9084" y="0"/>
                    <a:pt x="8962" y="38"/>
                    <a:pt x="8856" y="125"/>
                  </a:cubicBezTo>
                  <a:cubicBezTo>
                    <a:pt x="8421" y="409"/>
                    <a:pt x="7937" y="643"/>
                    <a:pt x="7436" y="794"/>
                  </a:cubicBezTo>
                  <a:cubicBezTo>
                    <a:pt x="7051" y="944"/>
                    <a:pt x="6634" y="1011"/>
                    <a:pt x="6216" y="1028"/>
                  </a:cubicBezTo>
                  <a:cubicBezTo>
                    <a:pt x="5848" y="1028"/>
                    <a:pt x="5531" y="1028"/>
                    <a:pt x="5247" y="1011"/>
                  </a:cubicBezTo>
                  <a:cubicBezTo>
                    <a:pt x="5247" y="1011"/>
                    <a:pt x="3576" y="944"/>
                    <a:pt x="2774" y="510"/>
                  </a:cubicBezTo>
                  <a:lnTo>
                    <a:pt x="0" y="4737"/>
                  </a:lnTo>
                  <a:lnTo>
                    <a:pt x="1905" y="6274"/>
                  </a:lnTo>
                  <a:cubicBezTo>
                    <a:pt x="1905" y="6274"/>
                    <a:pt x="2585" y="6990"/>
                    <a:pt x="3613" y="6990"/>
                  </a:cubicBezTo>
                  <a:cubicBezTo>
                    <a:pt x="3801" y="6990"/>
                    <a:pt x="4001" y="6966"/>
                    <a:pt x="4211" y="6909"/>
                  </a:cubicBezTo>
                  <a:cubicBezTo>
                    <a:pt x="5564" y="6541"/>
                    <a:pt x="7235" y="5238"/>
                    <a:pt x="7235" y="5238"/>
                  </a:cubicBezTo>
                  <a:cubicBezTo>
                    <a:pt x="7267" y="5167"/>
                    <a:pt x="7364" y="5136"/>
                    <a:pt x="7509" y="5136"/>
                  </a:cubicBezTo>
                  <a:cubicBezTo>
                    <a:pt x="8207" y="5136"/>
                    <a:pt x="9996" y="5858"/>
                    <a:pt x="10660" y="6190"/>
                  </a:cubicBezTo>
                  <a:cubicBezTo>
                    <a:pt x="10939" y="6327"/>
                    <a:pt x="11181" y="6387"/>
                    <a:pt x="11374" y="6387"/>
                  </a:cubicBezTo>
                  <a:cubicBezTo>
                    <a:pt x="11725" y="6387"/>
                    <a:pt x="11911" y="6186"/>
                    <a:pt x="11847" y="5873"/>
                  </a:cubicBezTo>
                  <a:cubicBezTo>
                    <a:pt x="11763" y="5539"/>
                    <a:pt x="9357" y="4286"/>
                    <a:pt x="8555" y="3918"/>
                  </a:cubicBezTo>
                  <a:cubicBezTo>
                    <a:pt x="8121" y="3718"/>
                    <a:pt x="7269" y="3350"/>
                    <a:pt x="6817" y="2982"/>
                  </a:cubicBezTo>
                  <a:cubicBezTo>
                    <a:pt x="6450" y="2665"/>
                    <a:pt x="6366" y="2381"/>
                    <a:pt x="7051" y="2197"/>
                  </a:cubicBezTo>
                  <a:cubicBezTo>
                    <a:pt x="8538" y="1796"/>
                    <a:pt x="9558" y="944"/>
                    <a:pt x="9658" y="526"/>
                  </a:cubicBezTo>
                  <a:cubicBezTo>
                    <a:pt x="9741" y="229"/>
                    <a:pt x="9487" y="0"/>
                    <a:pt x="9201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5522;p56">
              <a:extLst>
                <a:ext uri="{FF2B5EF4-FFF2-40B4-BE49-F238E27FC236}">
                  <a16:creationId xmlns:a16="http://schemas.microsoft.com/office/drawing/2014/main" id="{FAF38105-9B18-4084-BE5F-88AB7A06BBF7}"/>
                </a:ext>
              </a:extLst>
            </p:cNvPr>
            <p:cNvSpPr/>
            <p:nvPr/>
          </p:nvSpPr>
          <p:spPr>
            <a:xfrm>
              <a:off x="3543162" y="1334725"/>
              <a:ext cx="924827" cy="462606"/>
            </a:xfrm>
            <a:custGeom>
              <a:avLst/>
              <a:gdLst/>
              <a:ahLst/>
              <a:cxnLst/>
              <a:rect l="l" t="t" r="r" b="b"/>
              <a:pathLst>
                <a:path w="28840" h="14426" extrusionOk="0">
                  <a:moveTo>
                    <a:pt x="7286" y="1"/>
                  </a:moveTo>
                  <a:lnTo>
                    <a:pt x="1" y="8021"/>
                  </a:lnTo>
                  <a:cubicBezTo>
                    <a:pt x="1" y="8021"/>
                    <a:pt x="25538" y="14426"/>
                    <a:pt x="26204" y="14426"/>
                  </a:cubicBezTo>
                  <a:cubicBezTo>
                    <a:pt x="26215" y="14426"/>
                    <a:pt x="26219" y="14424"/>
                    <a:pt x="26216" y="14420"/>
                  </a:cubicBezTo>
                  <a:cubicBezTo>
                    <a:pt x="26049" y="14186"/>
                    <a:pt x="28840" y="6400"/>
                    <a:pt x="28840" y="6400"/>
                  </a:cubicBezTo>
                  <a:lnTo>
                    <a:pt x="7286" y="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5523;p56">
              <a:extLst>
                <a:ext uri="{FF2B5EF4-FFF2-40B4-BE49-F238E27FC236}">
                  <a16:creationId xmlns:a16="http://schemas.microsoft.com/office/drawing/2014/main" id="{C5456FDA-FA70-4ED5-827A-9F2B3EE83CAA}"/>
                </a:ext>
              </a:extLst>
            </p:cNvPr>
            <p:cNvSpPr/>
            <p:nvPr/>
          </p:nvSpPr>
          <p:spPr>
            <a:xfrm>
              <a:off x="3928934" y="1384045"/>
              <a:ext cx="434579" cy="129136"/>
            </a:xfrm>
            <a:custGeom>
              <a:avLst/>
              <a:gdLst/>
              <a:ahLst/>
              <a:cxnLst/>
              <a:rect l="l" t="t" r="r" b="b"/>
              <a:pathLst>
                <a:path w="13552" h="4027" extrusionOk="0">
                  <a:moveTo>
                    <a:pt x="1" y="0"/>
                  </a:moveTo>
                  <a:lnTo>
                    <a:pt x="1" y="0"/>
                  </a:lnTo>
                  <a:cubicBezTo>
                    <a:pt x="168" y="84"/>
                    <a:pt x="352" y="134"/>
                    <a:pt x="519" y="184"/>
                  </a:cubicBezTo>
                  <a:lnTo>
                    <a:pt x="1972" y="652"/>
                  </a:lnTo>
                  <a:cubicBezTo>
                    <a:pt x="3192" y="1036"/>
                    <a:pt x="4880" y="1537"/>
                    <a:pt x="6751" y="2105"/>
                  </a:cubicBezTo>
                  <a:cubicBezTo>
                    <a:pt x="8622" y="2657"/>
                    <a:pt x="10310" y="3141"/>
                    <a:pt x="11546" y="3492"/>
                  </a:cubicBezTo>
                  <a:lnTo>
                    <a:pt x="13000" y="3893"/>
                  </a:lnTo>
                  <a:cubicBezTo>
                    <a:pt x="13184" y="3960"/>
                    <a:pt x="13368" y="3993"/>
                    <a:pt x="13551" y="4027"/>
                  </a:cubicBezTo>
                  <a:cubicBezTo>
                    <a:pt x="13384" y="3943"/>
                    <a:pt x="13201" y="3876"/>
                    <a:pt x="13017" y="3843"/>
                  </a:cubicBezTo>
                  <a:lnTo>
                    <a:pt x="11580" y="3375"/>
                  </a:lnTo>
                  <a:cubicBezTo>
                    <a:pt x="10360" y="2991"/>
                    <a:pt x="8673" y="2490"/>
                    <a:pt x="6801" y="1922"/>
                  </a:cubicBezTo>
                  <a:cubicBezTo>
                    <a:pt x="4930" y="1370"/>
                    <a:pt x="3242" y="869"/>
                    <a:pt x="2006" y="535"/>
                  </a:cubicBezTo>
                  <a:cubicBezTo>
                    <a:pt x="1421" y="368"/>
                    <a:pt x="920" y="234"/>
                    <a:pt x="552" y="117"/>
                  </a:cubicBezTo>
                  <a:cubicBezTo>
                    <a:pt x="368" y="67"/>
                    <a:pt x="185" y="17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5524;p56">
              <a:extLst>
                <a:ext uri="{FF2B5EF4-FFF2-40B4-BE49-F238E27FC236}">
                  <a16:creationId xmlns:a16="http://schemas.microsoft.com/office/drawing/2014/main" id="{235E4D07-05A5-4DFE-9937-1D067618B66E}"/>
                </a:ext>
              </a:extLst>
            </p:cNvPr>
            <p:cNvSpPr/>
            <p:nvPr/>
          </p:nvSpPr>
          <p:spPr>
            <a:xfrm>
              <a:off x="3534055" y="1439746"/>
              <a:ext cx="532609" cy="152192"/>
            </a:xfrm>
            <a:custGeom>
              <a:avLst/>
              <a:gdLst/>
              <a:ahLst/>
              <a:cxnLst/>
              <a:rect l="l" t="t" r="r" b="b"/>
              <a:pathLst>
                <a:path w="16609" h="4746" extrusionOk="0">
                  <a:moveTo>
                    <a:pt x="16592" y="1"/>
                  </a:moveTo>
                  <a:lnTo>
                    <a:pt x="16592" y="1"/>
                  </a:lnTo>
                  <a:cubicBezTo>
                    <a:pt x="16559" y="251"/>
                    <a:pt x="16509" y="502"/>
                    <a:pt x="16425" y="736"/>
                  </a:cubicBezTo>
                  <a:cubicBezTo>
                    <a:pt x="16191" y="1388"/>
                    <a:pt x="15774" y="1956"/>
                    <a:pt x="15205" y="2373"/>
                  </a:cubicBezTo>
                  <a:cubicBezTo>
                    <a:pt x="14821" y="2657"/>
                    <a:pt x="14403" y="2891"/>
                    <a:pt x="13952" y="3058"/>
                  </a:cubicBezTo>
                  <a:cubicBezTo>
                    <a:pt x="13434" y="3225"/>
                    <a:pt x="12883" y="3326"/>
                    <a:pt x="12348" y="3326"/>
                  </a:cubicBezTo>
                  <a:cubicBezTo>
                    <a:pt x="12258" y="3330"/>
                    <a:pt x="12167" y="3331"/>
                    <a:pt x="12075" y="3331"/>
                  </a:cubicBezTo>
                  <a:cubicBezTo>
                    <a:pt x="10982" y="3331"/>
                    <a:pt x="9808" y="3065"/>
                    <a:pt x="8606" y="2741"/>
                  </a:cubicBezTo>
                  <a:cubicBezTo>
                    <a:pt x="7302" y="2373"/>
                    <a:pt x="6049" y="2039"/>
                    <a:pt x="4863" y="1972"/>
                  </a:cubicBezTo>
                  <a:cubicBezTo>
                    <a:pt x="4721" y="1964"/>
                    <a:pt x="4580" y="1960"/>
                    <a:pt x="4439" y="1960"/>
                  </a:cubicBezTo>
                  <a:cubicBezTo>
                    <a:pt x="4018" y="1960"/>
                    <a:pt x="3601" y="1997"/>
                    <a:pt x="3175" y="2073"/>
                  </a:cubicBezTo>
                  <a:cubicBezTo>
                    <a:pt x="2707" y="2173"/>
                    <a:pt x="2240" y="2357"/>
                    <a:pt x="1805" y="2591"/>
                  </a:cubicBezTo>
                  <a:cubicBezTo>
                    <a:pt x="1170" y="2908"/>
                    <a:pt x="636" y="3409"/>
                    <a:pt x="285" y="4027"/>
                  </a:cubicBezTo>
                  <a:cubicBezTo>
                    <a:pt x="151" y="4245"/>
                    <a:pt x="51" y="4495"/>
                    <a:pt x="1" y="4746"/>
                  </a:cubicBezTo>
                  <a:cubicBezTo>
                    <a:pt x="101" y="4512"/>
                    <a:pt x="218" y="4278"/>
                    <a:pt x="335" y="4061"/>
                  </a:cubicBezTo>
                  <a:cubicBezTo>
                    <a:pt x="719" y="3476"/>
                    <a:pt x="1237" y="3008"/>
                    <a:pt x="1872" y="2691"/>
                  </a:cubicBezTo>
                  <a:cubicBezTo>
                    <a:pt x="2290" y="2474"/>
                    <a:pt x="2741" y="2323"/>
                    <a:pt x="3209" y="2223"/>
                  </a:cubicBezTo>
                  <a:cubicBezTo>
                    <a:pt x="3589" y="2154"/>
                    <a:pt x="3970" y="2116"/>
                    <a:pt x="4345" y="2116"/>
                  </a:cubicBezTo>
                  <a:cubicBezTo>
                    <a:pt x="4513" y="2116"/>
                    <a:pt x="4681" y="2124"/>
                    <a:pt x="4846" y="2139"/>
                  </a:cubicBezTo>
                  <a:cubicBezTo>
                    <a:pt x="6016" y="2206"/>
                    <a:pt x="7269" y="2557"/>
                    <a:pt x="8572" y="2908"/>
                  </a:cubicBezTo>
                  <a:cubicBezTo>
                    <a:pt x="9775" y="3232"/>
                    <a:pt x="10963" y="3499"/>
                    <a:pt x="12071" y="3499"/>
                  </a:cubicBezTo>
                  <a:cubicBezTo>
                    <a:pt x="12164" y="3499"/>
                    <a:pt x="12256" y="3497"/>
                    <a:pt x="12348" y="3493"/>
                  </a:cubicBezTo>
                  <a:cubicBezTo>
                    <a:pt x="12916" y="3476"/>
                    <a:pt x="13468" y="3376"/>
                    <a:pt x="14002" y="3192"/>
                  </a:cubicBezTo>
                  <a:cubicBezTo>
                    <a:pt x="14470" y="3025"/>
                    <a:pt x="14905" y="2774"/>
                    <a:pt x="15289" y="2474"/>
                  </a:cubicBezTo>
                  <a:cubicBezTo>
                    <a:pt x="15857" y="2039"/>
                    <a:pt x="16275" y="1438"/>
                    <a:pt x="16492" y="753"/>
                  </a:cubicBezTo>
                  <a:cubicBezTo>
                    <a:pt x="16576" y="519"/>
                    <a:pt x="16609" y="251"/>
                    <a:pt x="165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5525;p56">
              <a:extLst>
                <a:ext uri="{FF2B5EF4-FFF2-40B4-BE49-F238E27FC236}">
                  <a16:creationId xmlns:a16="http://schemas.microsoft.com/office/drawing/2014/main" id="{BB9676C0-A0E0-45C7-9165-F66085904738}"/>
                </a:ext>
              </a:extLst>
            </p:cNvPr>
            <p:cNvSpPr/>
            <p:nvPr/>
          </p:nvSpPr>
          <p:spPr>
            <a:xfrm>
              <a:off x="4164149" y="1619260"/>
              <a:ext cx="277063" cy="133433"/>
            </a:xfrm>
            <a:custGeom>
              <a:avLst/>
              <a:gdLst/>
              <a:ahLst/>
              <a:cxnLst/>
              <a:rect l="l" t="t" r="r" b="b"/>
              <a:pathLst>
                <a:path w="8640" h="4161" extrusionOk="0">
                  <a:moveTo>
                    <a:pt x="8238" y="0"/>
                  </a:moveTo>
                  <a:cubicBezTo>
                    <a:pt x="7887" y="0"/>
                    <a:pt x="7536" y="33"/>
                    <a:pt x="7186" y="67"/>
                  </a:cubicBezTo>
                  <a:cubicBezTo>
                    <a:pt x="6668" y="134"/>
                    <a:pt x="6150" y="234"/>
                    <a:pt x="5632" y="384"/>
                  </a:cubicBezTo>
                  <a:cubicBezTo>
                    <a:pt x="4395" y="735"/>
                    <a:pt x="3209" y="1287"/>
                    <a:pt x="2156" y="2039"/>
                  </a:cubicBezTo>
                  <a:cubicBezTo>
                    <a:pt x="1739" y="2356"/>
                    <a:pt x="1321" y="2690"/>
                    <a:pt x="953" y="3058"/>
                  </a:cubicBezTo>
                  <a:cubicBezTo>
                    <a:pt x="686" y="3308"/>
                    <a:pt x="452" y="3559"/>
                    <a:pt x="235" y="3843"/>
                  </a:cubicBezTo>
                  <a:cubicBezTo>
                    <a:pt x="135" y="3927"/>
                    <a:pt x="68" y="4044"/>
                    <a:pt x="1" y="4160"/>
                  </a:cubicBezTo>
                  <a:cubicBezTo>
                    <a:pt x="2" y="4161"/>
                    <a:pt x="2" y="4161"/>
                    <a:pt x="3" y="4161"/>
                  </a:cubicBezTo>
                  <a:cubicBezTo>
                    <a:pt x="47" y="4161"/>
                    <a:pt x="381" y="3732"/>
                    <a:pt x="1037" y="3141"/>
                  </a:cubicBezTo>
                  <a:cubicBezTo>
                    <a:pt x="1421" y="2807"/>
                    <a:pt x="1822" y="2473"/>
                    <a:pt x="2257" y="2172"/>
                  </a:cubicBezTo>
                  <a:cubicBezTo>
                    <a:pt x="3309" y="1454"/>
                    <a:pt x="4462" y="902"/>
                    <a:pt x="5682" y="535"/>
                  </a:cubicBezTo>
                  <a:cubicBezTo>
                    <a:pt x="6183" y="401"/>
                    <a:pt x="6684" y="284"/>
                    <a:pt x="7202" y="201"/>
                  </a:cubicBezTo>
                  <a:cubicBezTo>
                    <a:pt x="8088" y="67"/>
                    <a:pt x="8639" y="67"/>
                    <a:pt x="8639" y="33"/>
                  </a:cubicBezTo>
                  <a:cubicBezTo>
                    <a:pt x="8506" y="0"/>
                    <a:pt x="8372" y="0"/>
                    <a:pt x="82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5526;p56">
              <a:extLst>
                <a:ext uri="{FF2B5EF4-FFF2-40B4-BE49-F238E27FC236}">
                  <a16:creationId xmlns:a16="http://schemas.microsoft.com/office/drawing/2014/main" id="{226DC105-4E7F-46DB-B11A-1DC41D805918}"/>
                </a:ext>
              </a:extLst>
            </p:cNvPr>
            <p:cNvSpPr/>
            <p:nvPr/>
          </p:nvSpPr>
          <p:spPr>
            <a:xfrm>
              <a:off x="4472253" y="1737108"/>
              <a:ext cx="48775" cy="28668"/>
            </a:xfrm>
            <a:custGeom>
              <a:avLst/>
              <a:gdLst/>
              <a:ahLst/>
              <a:cxnLst/>
              <a:rect l="l" t="t" r="r" b="b"/>
              <a:pathLst>
                <a:path w="1521" h="894" extrusionOk="0">
                  <a:moveTo>
                    <a:pt x="20" y="0"/>
                  </a:moveTo>
                  <a:cubicBezTo>
                    <a:pt x="19" y="0"/>
                    <a:pt x="18" y="1"/>
                    <a:pt x="17" y="1"/>
                  </a:cubicBezTo>
                  <a:cubicBezTo>
                    <a:pt x="0" y="1"/>
                    <a:pt x="0" y="118"/>
                    <a:pt x="84" y="285"/>
                  </a:cubicBezTo>
                  <a:cubicBezTo>
                    <a:pt x="297" y="665"/>
                    <a:pt x="704" y="893"/>
                    <a:pt x="1128" y="893"/>
                  </a:cubicBezTo>
                  <a:cubicBezTo>
                    <a:pt x="1170" y="893"/>
                    <a:pt x="1212" y="891"/>
                    <a:pt x="1253" y="886"/>
                  </a:cubicBezTo>
                  <a:cubicBezTo>
                    <a:pt x="1437" y="853"/>
                    <a:pt x="1521" y="803"/>
                    <a:pt x="1521" y="770"/>
                  </a:cubicBezTo>
                  <a:cubicBezTo>
                    <a:pt x="1518" y="763"/>
                    <a:pt x="1501" y="762"/>
                    <a:pt x="1473" y="762"/>
                  </a:cubicBezTo>
                  <a:cubicBezTo>
                    <a:pt x="1442" y="762"/>
                    <a:pt x="1398" y="764"/>
                    <a:pt x="1344" y="764"/>
                  </a:cubicBezTo>
                  <a:cubicBezTo>
                    <a:pt x="1179" y="764"/>
                    <a:pt x="918" y="746"/>
                    <a:pt x="652" y="602"/>
                  </a:cubicBezTo>
                  <a:cubicBezTo>
                    <a:pt x="226" y="390"/>
                    <a:pt x="73" y="0"/>
                    <a:pt x="2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5527;p56">
              <a:extLst>
                <a:ext uri="{FF2B5EF4-FFF2-40B4-BE49-F238E27FC236}">
                  <a16:creationId xmlns:a16="http://schemas.microsoft.com/office/drawing/2014/main" id="{849E085A-7D03-4EAF-8153-99262D58A09F}"/>
                </a:ext>
              </a:extLst>
            </p:cNvPr>
            <p:cNvSpPr/>
            <p:nvPr/>
          </p:nvSpPr>
          <p:spPr>
            <a:xfrm>
              <a:off x="4514583" y="1712993"/>
              <a:ext cx="46626" cy="27482"/>
            </a:xfrm>
            <a:custGeom>
              <a:avLst/>
              <a:gdLst/>
              <a:ahLst/>
              <a:cxnLst/>
              <a:rect l="l" t="t" r="r" b="b"/>
              <a:pathLst>
                <a:path w="1454" h="857" extrusionOk="0">
                  <a:moveTo>
                    <a:pt x="20" y="1"/>
                  </a:moveTo>
                  <a:cubicBezTo>
                    <a:pt x="19" y="1"/>
                    <a:pt x="18" y="1"/>
                    <a:pt x="17" y="1"/>
                  </a:cubicBezTo>
                  <a:cubicBezTo>
                    <a:pt x="0" y="1"/>
                    <a:pt x="0" y="118"/>
                    <a:pt x="84" y="268"/>
                  </a:cubicBezTo>
                  <a:cubicBezTo>
                    <a:pt x="286" y="642"/>
                    <a:pt x="678" y="857"/>
                    <a:pt x="1109" y="857"/>
                  </a:cubicBezTo>
                  <a:cubicBezTo>
                    <a:pt x="1141" y="857"/>
                    <a:pt x="1172" y="855"/>
                    <a:pt x="1203" y="853"/>
                  </a:cubicBezTo>
                  <a:cubicBezTo>
                    <a:pt x="1370" y="836"/>
                    <a:pt x="1454" y="786"/>
                    <a:pt x="1454" y="770"/>
                  </a:cubicBezTo>
                  <a:cubicBezTo>
                    <a:pt x="1437" y="720"/>
                    <a:pt x="1053" y="786"/>
                    <a:pt x="635" y="569"/>
                  </a:cubicBezTo>
                  <a:cubicBezTo>
                    <a:pt x="227" y="357"/>
                    <a:pt x="74" y="1"/>
                    <a:pt x="2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4" name="Google Shape;1594;p22"/>
          <p:cNvSpPr txBox="1">
            <a:spLocks noGrp="1"/>
          </p:cNvSpPr>
          <p:nvPr>
            <p:ph type="title" idx="4294967295"/>
          </p:nvPr>
        </p:nvSpPr>
        <p:spPr>
          <a:xfrm>
            <a:off x="4778570" y="3750708"/>
            <a:ext cx="2532373" cy="759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提供  </a:t>
            </a:r>
            <a:r>
              <a:rPr lang="zh-TW" altLang="en-US" sz="4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協助</a:t>
            </a:r>
            <a:endParaRPr sz="4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sp>
        <p:nvSpPr>
          <p:cNvPr id="112" name="Google Shape;1594;p22">
            <a:extLst>
              <a:ext uri="{FF2B5EF4-FFF2-40B4-BE49-F238E27FC236}">
                <a16:creationId xmlns:a16="http://schemas.microsoft.com/office/drawing/2014/main" id="{D17E8E92-9305-4DDA-A2DD-258AF47CEE21}"/>
              </a:ext>
            </a:extLst>
          </p:cNvPr>
          <p:cNvSpPr txBox="1">
            <a:spLocks/>
          </p:cNvSpPr>
          <p:nvPr/>
        </p:nvSpPr>
        <p:spPr>
          <a:xfrm>
            <a:off x="5441831" y="1328133"/>
            <a:ext cx="1146840" cy="759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ctr" defTabSz="1219170">
              <a:buClr>
                <a:srgbClr val="3F34A7"/>
              </a:buClr>
            </a:pPr>
            <a:r>
              <a:rPr lang="en-US" altLang="zh-TW" sz="40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2-3</a:t>
            </a:r>
            <a:endParaRPr lang="zh-TW" altLang="en-US" sz="4000" kern="0" dirty="0">
              <a:solidFill>
                <a:srgbClr val="FF0000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02502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42"/>
          <p:cNvSpPr txBox="1">
            <a:spLocks noGrp="1"/>
          </p:cNvSpPr>
          <p:nvPr>
            <p:ph type="subTitle" idx="5"/>
          </p:nvPr>
        </p:nvSpPr>
        <p:spPr>
          <a:xfrm>
            <a:off x="496227" y="2004224"/>
            <a:ext cx="3891275" cy="116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7189" algn="l"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嘉獎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</a:p>
          <a:p>
            <a:pPr marL="457189" algn="l"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校長函報本府教育局人事室辦理敘獎</a:t>
            </a:r>
          </a:p>
        </p:txBody>
      </p:sp>
      <p:sp>
        <p:nvSpPr>
          <p:cNvPr id="1192" name="Google Shape;1192;p42"/>
          <p:cNvSpPr txBox="1">
            <a:spLocks noGrp="1"/>
          </p:cNvSpPr>
          <p:nvPr>
            <p:ph type="ctrTitle" idx="4"/>
          </p:nvPr>
        </p:nvSpPr>
        <p:spPr>
          <a:xfrm flipH="1">
            <a:off x="1225603" y="3652437"/>
            <a:ext cx="2135808" cy="119848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ts val="4400"/>
              </a:lnSpc>
            </a:pP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校長</a:t>
            </a:r>
            <a:br>
              <a: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承辦主任</a:t>
            </a:r>
            <a:b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93" name="Google Shape;1193;p42"/>
          <p:cNvGrpSpPr/>
          <p:nvPr/>
        </p:nvGrpSpPr>
        <p:grpSpPr>
          <a:xfrm>
            <a:off x="3769941" y="2994595"/>
            <a:ext cx="2386367" cy="5294102"/>
            <a:chOff x="2824713" y="2811725"/>
            <a:chExt cx="1789775" cy="3127625"/>
          </a:xfrm>
        </p:grpSpPr>
        <p:sp>
          <p:nvSpPr>
            <p:cNvPr id="1194" name="Google Shape;1194;p42"/>
            <p:cNvSpPr/>
            <p:nvPr/>
          </p:nvSpPr>
          <p:spPr>
            <a:xfrm>
              <a:off x="2824713" y="2811725"/>
              <a:ext cx="1789775" cy="3127625"/>
            </a:xfrm>
            <a:custGeom>
              <a:avLst/>
              <a:gdLst/>
              <a:ahLst/>
              <a:cxnLst/>
              <a:rect l="l" t="t" r="r" b="b"/>
              <a:pathLst>
                <a:path w="71591" h="125105" extrusionOk="0">
                  <a:moveTo>
                    <a:pt x="45365" y="0"/>
                  </a:moveTo>
                  <a:lnTo>
                    <a:pt x="9689" y="5543"/>
                  </a:lnTo>
                  <a:lnTo>
                    <a:pt x="238" y="26225"/>
                  </a:lnTo>
                  <a:lnTo>
                    <a:pt x="0" y="109963"/>
                  </a:lnTo>
                  <a:lnTo>
                    <a:pt x="26225" y="125104"/>
                  </a:lnTo>
                  <a:lnTo>
                    <a:pt x="61902" y="119563"/>
                  </a:lnTo>
                  <a:lnTo>
                    <a:pt x="71354" y="98879"/>
                  </a:lnTo>
                  <a:lnTo>
                    <a:pt x="71590" y="15141"/>
                  </a:lnTo>
                  <a:lnTo>
                    <a:pt x="45365" y="0"/>
                  </a:lnTo>
                  <a:close/>
                </a:path>
              </a:pathLst>
            </a:custGeom>
            <a:solidFill>
              <a:srgbClr val="B3D6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42"/>
            <p:cNvSpPr/>
            <p:nvPr/>
          </p:nvSpPr>
          <p:spPr>
            <a:xfrm>
              <a:off x="4372263" y="3190250"/>
              <a:ext cx="242225" cy="2610550"/>
            </a:xfrm>
            <a:custGeom>
              <a:avLst/>
              <a:gdLst/>
              <a:ahLst/>
              <a:cxnLst/>
              <a:rect l="l" t="t" r="r" b="b"/>
              <a:pathLst>
                <a:path w="9689" h="104422" extrusionOk="0">
                  <a:moveTo>
                    <a:pt x="9688" y="0"/>
                  </a:moveTo>
                  <a:lnTo>
                    <a:pt x="238" y="20684"/>
                  </a:lnTo>
                  <a:lnTo>
                    <a:pt x="0" y="104422"/>
                  </a:lnTo>
                  <a:lnTo>
                    <a:pt x="9452" y="83738"/>
                  </a:lnTo>
                  <a:lnTo>
                    <a:pt x="9688" y="0"/>
                  </a:lnTo>
                  <a:close/>
                </a:path>
              </a:pathLst>
            </a:custGeom>
            <a:solidFill>
              <a:srgbClr val="6896C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42"/>
            <p:cNvSpPr/>
            <p:nvPr/>
          </p:nvSpPr>
          <p:spPr>
            <a:xfrm>
              <a:off x="3480338" y="3707325"/>
              <a:ext cx="897875" cy="2232025"/>
            </a:xfrm>
            <a:custGeom>
              <a:avLst/>
              <a:gdLst/>
              <a:ahLst/>
              <a:cxnLst/>
              <a:rect l="l" t="t" r="r" b="b"/>
              <a:pathLst>
                <a:path w="35915" h="89281" extrusionOk="0">
                  <a:moveTo>
                    <a:pt x="35915" y="1"/>
                  </a:moveTo>
                  <a:lnTo>
                    <a:pt x="238" y="5542"/>
                  </a:lnTo>
                  <a:lnTo>
                    <a:pt x="0" y="89280"/>
                  </a:lnTo>
                  <a:lnTo>
                    <a:pt x="35677" y="83739"/>
                  </a:lnTo>
                  <a:lnTo>
                    <a:pt x="35915" y="1"/>
                  </a:lnTo>
                  <a:close/>
                </a:path>
              </a:pathLst>
            </a:custGeom>
            <a:solidFill>
              <a:srgbClr val="78AE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42"/>
            <p:cNvSpPr/>
            <p:nvPr/>
          </p:nvSpPr>
          <p:spPr>
            <a:xfrm>
              <a:off x="2824713" y="3467350"/>
              <a:ext cx="661575" cy="2472000"/>
            </a:xfrm>
            <a:custGeom>
              <a:avLst/>
              <a:gdLst/>
              <a:ahLst/>
              <a:cxnLst/>
              <a:rect l="l" t="t" r="r" b="b"/>
              <a:pathLst>
                <a:path w="26463" h="98880" extrusionOk="0">
                  <a:moveTo>
                    <a:pt x="238" y="0"/>
                  </a:moveTo>
                  <a:lnTo>
                    <a:pt x="0" y="83738"/>
                  </a:lnTo>
                  <a:lnTo>
                    <a:pt x="26225" y="98879"/>
                  </a:lnTo>
                  <a:lnTo>
                    <a:pt x="26463" y="15141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90C4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98" name="Google Shape;1198;p42"/>
          <p:cNvGrpSpPr/>
          <p:nvPr/>
        </p:nvGrpSpPr>
        <p:grpSpPr>
          <a:xfrm>
            <a:off x="6018707" y="4170073"/>
            <a:ext cx="2391667" cy="5328921"/>
            <a:chOff x="4525538" y="1685925"/>
            <a:chExt cx="1793750" cy="4523250"/>
          </a:xfrm>
        </p:grpSpPr>
        <p:sp>
          <p:nvSpPr>
            <p:cNvPr id="1199" name="Google Shape;1199;p42"/>
            <p:cNvSpPr/>
            <p:nvPr/>
          </p:nvSpPr>
          <p:spPr>
            <a:xfrm>
              <a:off x="4525538" y="1685925"/>
              <a:ext cx="1793750" cy="4523250"/>
            </a:xfrm>
            <a:custGeom>
              <a:avLst/>
              <a:gdLst/>
              <a:ahLst/>
              <a:cxnLst/>
              <a:rect l="l" t="t" r="r" b="b"/>
              <a:pathLst>
                <a:path w="71750" h="180930" extrusionOk="0">
                  <a:moveTo>
                    <a:pt x="45524" y="0"/>
                  </a:moveTo>
                  <a:lnTo>
                    <a:pt x="9848" y="5542"/>
                  </a:lnTo>
                  <a:lnTo>
                    <a:pt x="396" y="26225"/>
                  </a:lnTo>
                  <a:lnTo>
                    <a:pt x="0" y="165788"/>
                  </a:lnTo>
                  <a:lnTo>
                    <a:pt x="26227" y="180929"/>
                  </a:lnTo>
                  <a:lnTo>
                    <a:pt x="61902" y="175386"/>
                  </a:lnTo>
                  <a:lnTo>
                    <a:pt x="71354" y="154704"/>
                  </a:lnTo>
                  <a:lnTo>
                    <a:pt x="71750" y="15141"/>
                  </a:lnTo>
                  <a:lnTo>
                    <a:pt x="45524" y="0"/>
                  </a:lnTo>
                  <a:close/>
                </a:path>
              </a:pathLst>
            </a:custGeom>
            <a:solidFill>
              <a:srgbClr val="8B89E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42"/>
            <p:cNvSpPr/>
            <p:nvPr/>
          </p:nvSpPr>
          <p:spPr>
            <a:xfrm>
              <a:off x="6073088" y="2064425"/>
              <a:ext cx="246200" cy="4006175"/>
            </a:xfrm>
            <a:custGeom>
              <a:avLst/>
              <a:gdLst/>
              <a:ahLst/>
              <a:cxnLst/>
              <a:rect l="l" t="t" r="r" b="b"/>
              <a:pathLst>
                <a:path w="9848" h="160247" extrusionOk="0">
                  <a:moveTo>
                    <a:pt x="9848" y="1"/>
                  </a:moveTo>
                  <a:lnTo>
                    <a:pt x="396" y="20685"/>
                  </a:lnTo>
                  <a:lnTo>
                    <a:pt x="0" y="160246"/>
                  </a:lnTo>
                  <a:lnTo>
                    <a:pt x="9452" y="139564"/>
                  </a:lnTo>
                  <a:lnTo>
                    <a:pt x="9848" y="1"/>
                  </a:lnTo>
                  <a:close/>
                </a:path>
              </a:pathLst>
            </a:custGeom>
            <a:solidFill>
              <a:srgbClr val="5351A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42"/>
            <p:cNvSpPr/>
            <p:nvPr/>
          </p:nvSpPr>
          <p:spPr>
            <a:xfrm>
              <a:off x="5181188" y="2581525"/>
              <a:ext cx="901800" cy="3627650"/>
            </a:xfrm>
            <a:custGeom>
              <a:avLst/>
              <a:gdLst/>
              <a:ahLst/>
              <a:cxnLst/>
              <a:rect l="l" t="t" r="r" b="b"/>
              <a:pathLst>
                <a:path w="36072" h="145106" extrusionOk="0">
                  <a:moveTo>
                    <a:pt x="36072" y="1"/>
                  </a:moveTo>
                  <a:lnTo>
                    <a:pt x="396" y="5542"/>
                  </a:lnTo>
                  <a:lnTo>
                    <a:pt x="1" y="145105"/>
                  </a:lnTo>
                  <a:lnTo>
                    <a:pt x="35676" y="139562"/>
                  </a:lnTo>
                  <a:lnTo>
                    <a:pt x="36072" y="1"/>
                  </a:lnTo>
                  <a:close/>
                </a:path>
              </a:pathLst>
            </a:custGeom>
            <a:solidFill>
              <a:srgbClr val="5C5CC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42"/>
            <p:cNvSpPr/>
            <p:nvPr/>
          </p:nvSpPr>
          <p:spPr>
            <a:xfrm>
              <a:off x="4525538" y="2341550"/>
              <a:ext cx="665575" cy="3867625"/>
            </a:xfrm>
            <a:custGeom>
              <a:avLst/>
              <a:gdLst/>
              <a:ahLst/>
              <a:cxnLst/>
              <a:rect l="l" t="t" r="r" b="b"/>
              <a:pathLst>
                <a:path w="26623" h="154705" extrusionOk="0">
                  <a:moveTo>
                    <a:pt x="396" y="0"/>
                  </a:moveTo>
                  <a:lnTo>
                    <a:pt x="0" y="139563"/>
                  </a:lnTo>
                  <a:lnTo>
                    <a:pt x="26227" y="154704"/>
                  </a:lnTo>
                  <a:lnTo>
                    <a:pt x="26622" y="15141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rgbClr val="6C6C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1203" name="Google Shape;1203;p42"/>
          <p:cNvCxnSpPr/>
          <p:nvPr/>
        </p:nvCxnSpPr>
        <p:spPr>
          <a:xfrm rot="10800000">
            <a:off x="7091934" y="4618392"/>
            <a:ext cx="44432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grpSp>
        <p:nvGrpSpPr>
          <p:cNvPr id="4027" name="Google Shape;2412;p67">
            <a:extLst>
              <a:ext uri="{FF2B5EF4-FFF2-40B4-BE49-F238E27FC236}">
                <a16:creationId xmlns:a16="http://schemas.microsoft.com/office/drawing/2014/main" id="{D3D069D3-F9B2-4316-85DE-8CFE9552DEB1}"/>
              </a:ext>
            </a:extLst>
          </p:cNvPr>
          <p:cNvGrpSpPr/>
          <p:nvPr/>
        </p:nvGrpSpPr>
        <p:grpSpPr>
          <a:xfrm>
            <a:off x="4449824" y="1695150"/>
            <a:ext cx="1150863" cy="2108264"/>
            <a:chOff x="1435966" y="2976753"/>
            <a:chExt cx="638943" cy="1186307"/>
          </a:xfrm>
        </p:grpSpPr>
        <p:sp>
          <p:nvSpPr>
            <p:cNvPr id="4028" name="Google Shape;2413;p67">
              <a:extLst>
                <a:ext uri="{FF2B5EF4-FFF2-40B4-BE49-F238E27FC236}">
                  <a16:creationId xmlns:a16="http://schemas.microsoft.com/office/drawing/2014/main" id="{3D3F2D18-EA2E-45DE-BB24-122F9E01BF52}"/>
                </a:ext>
              </a:extLst>
            </p:cNvPr>
            <p:cNvSpPr/>
            <p:nvPr/>
          </p:nvSpPr>
          <p:spPr>
            <a:xfrm>
              <a:off x="1695289" y="3625166"/>
              <a:ext cx="305359" cy="537894"/>
            </a:xfrm>
            <a:custGeom>
              <a:avLst/>
              <a:gdLst/>
              <a:ahLst/>
              <a:cxnLst/>
              <a:rect l="l" t="t" r="r" b="b"/>
              <a:pathLst>
                <a:path w="34631" h="61003" extrusionOk="0">
                  <a:moveTo>
                    <a:pt x="22948" y="1"/>
                  </a:moveTo>
                  <a:lnTo>
                    <a:pt x="10530" y="1249"/>
                  </a:lnTo>
                  <a:lnTo>
                    <a:pt x="9986" y="5762"/>
                  </a:lnTo>
                  <a:lnTo>
                    <a:pt x="9442" y="6754"/>
                  </a:lnTo>
                  <a:lnTo>
                    <a:pt x="13091" y="18724"/>
                  </a:lnTo>
                  <a:lnTo>
                    <a:pt x="15619" y="26149"/>
                  </a:lnTo>
                  <a:cubicBezTo>
                    <a:pt x="15619" y="26149"/>
                    <a:pt x="20708" y="32326"/>
                    <a:pt x="21668" y="34439"/>
                  </a:cubicBezTo>
                  <a:cubicBezTo>
                    <a:pt x="22660" y="36551"/>
                    <a:pt x="21252" y="36967"/>
                    <a:pt x="21252" y="36967"/>
                  </a:cubicBezTo>
                  <a:cubicBezTo>
                    <a:pt x="21166" y="36966"/>
                    <a:pt x="21080" y="36965"/>
                    <a:pt x="20995" y="36965"/>
                  </a:cubicBezTo>
                  <a:cubicBezTo>
                    <a:pt x="14797" y="36965"/>
                    <a:pt x="10535" y="41499"/>
                    <a:pt x="8578" y="42888"/>
                  </a:cubicBezTo>
                  <a:cubicBezTo>
                    <a:pt x="7916" y="43358"/>
                    <a:pt x="7461" y="43514"/>
                    <a:pt x="7091" y="43514"/>
                  </a:cubicBezTo>
                  <a:cubicBezTo>
                    <a:pt x="6352" y="43514"/>
                    <a:pt x="5953" y="42888"/>
                    <a:pt x="4929" y="42888"/>
                  </a:cubicBezTo>
                  <a:cubicBezTo>
                    <a:pt x="3361" y="42888"/>
                    <a:pt x="2721" y="45129"/>
                    <a:pt x="2785" y="46889"/>
                  </a:cubicBezTo>
                  <a:cubicBezTo>
                    <a:pt x="2817" y="47593"/>
                    <a:pt x="4225" y="50218"/>
                    <a:pt x="2113" y="53738"/>
                  </a:cubicBezTo>
                  <a:cubicBezTo>
                    <a:pt x="0" y="57291"/>
                    <a:pt x="1600" y="60460"/>
                    <a:pt x="2817" y="60940"/>
                  </a:cubicBezTo>
                  <a:cubicBezTo>
                    <a:pt x="2918" y="60982"/>
                    <a:pt x="3022" y="61002"/>
                    <a:pt x="3128" y="61002"/>
                  </a:cubicBezTo>
                  <a:cubicBezTo>
                    <a:pt x="5037" y="61002"/>
                    <a:pt x="7683" y="54522"/>
                    <a:pt x="8866" y="53066"/>
                  </a:cubicBezTo>
                  <a:cubicBezTo>
                    <a:pt x="10114" y="51530"/>
                    <a:pt x="12515" y="50250"/>
                    <a:pt x="12515" y="50250"/>
                  </a:cubicBezTo>
                  <a:cubicBezTo>
                    <a:pt x="12515" y="50250"/>
                    <a:pt x="30406" y="43785"/>
                    <a:pt x="32390" y="42504"/>
                  </a:cubicBezTo>
                  <a:cubicBezTo>
                    <a:pt x="34343" y="41256"/>
                    <a:pt x="34631" y="38152"/>
                    <a:pt x="32678" y="29990"/>
                  </a:cubicBezTo>
                  <a:cubicBezTo>
                    <a:pt x="30694" y="21829"/>
                    <a:pt x="25893" y="12227"/>
                    <a:pt x="25893" y="12227"/>
                  </a:cubicBezTo>
                  <a:lnTo>
                    <a:pt x="24229" y="7042"/>
                  </a:lnTo>
                  <a:lnTo>
                    <a:pt x="22948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29" name="Google Shape;2414;p67">
              <a:extLst>
                <a:ext uri="{FF2B5EF4-FFF2-40B4-BE49-F238E27FC236}">
                  <a16:creationId xmlns:a16="http://schemas.microsoft.com/office/drawing/2014/main" id="{936A4CB4-3493-4B05-BAFA-11059464238D}"/>
                </a:ext>
              </a:extLst>
            </p:cNvPr>
            <p:cNvSpPr/>
            <p:nvPr/>
          </p:nvSpPr>
          <p:spPr>
            <a:xfrm>
              <a:off x="1488457" y="3938310"/>
              <a:ext cx="124186" cy="179189"/>
            </a:xfrm>
            <a:custGeom>
              <a:avLst/>
              <a:gdLst/>
              <a:ahLst/>
              <a:cxnLst/>
              <a:rect l="l" t="t" r="r" b="b"/>
              <a:pathLst>
                <a:path w="14084" h="20322" extrusionOk="0">
                  <a:moveTo>
                    <a:pt x="7754" y="0"/>
                  </a:moveTo>
                  <a:cubicBezTo>
                    <a:pt x="7350" y="0"/>
                    <a:pt x="6960" y="120"/>
                    <a:pt x="6626" y="427"/>
                  </a:cubicBezTo>
                  <a:cubicBezTo>
                    <a:pt x="5090" y="1835"/>
                    <a:pt x="4641" y="6188"/>
                    <a:pt x="2977" y="8717"/>
                  </a:cubicBezTo>
                  <a:cubicBezTo>
                    <a:pt x="1281" y="11277"/>
                    <a:pt x="1" y="16910"/>
                    <a:pt x="993" y="19567"/>
                  </a:cubicBezTo>
                  <a:cubicBezTo>
                    <a:pt x="1189" y="20099"/>
                    <a:pt x="1419" y="20322"/>
                    <a:pt x="1681" y="20322"/>
                  </a:cubicBezTo>
                  <a:cubicBezTo>
                    <a:pt x="2742" y="20322"/>
                    <a:pt x="4342" y="16677"/>
                    <a:pt x="6498" y="15214"/>
                  </a:cubicBezTo>
                  <a:cubicBezTo>
                    <a:pt x="9186" y="13390"/>
                    <a:pt x="12675" y="10413"/>
                    <a:pt x="12675" y="10413"/>
                  </a:cubicBezTo>
                  <a:lnTo>
                    <a:pt x="14083" y="4076"/>
                  </a:lnTo>
                  <a:lnTo>
                    <a:pt x="10851" y="1547"/>
                  </a:lnTo>
                  <a:cubicBezTo>
                    <a:pt x="10851" y="1547"/>
                    <a:pt x="9206" y="0"/>
                    <a:pt x="7754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0" name="Google Shape;2415;p67">
              <a:extLst>
                <a:ext uri="{FF2B5EF4-FFF2-40B4-BE49-F238E27FC236}">
                  <a16:creationId xmlns:a16="http://schemas.microsoft.com/office/drawing/2014/main" id="{508F53F8-F995-42E3-A19A-C5B6CDE70530}"/>
                </a:ext>
              </a:extLst>
            </p:cNvPr>
            <p:cNvSpPr/>
            <p:nvPr/>
          </p:nvSpPr>
          <p:spPr>
            <a:xfrm>
              <a:off x="1488457" y="3938310"/>
              <a:ext cx="95679" cy="179154"/>
            </a:xfrm>
            <a:custGeom>
              <a:avLst/>
              <a:gdLst/>
              <a:ahLst/>
              <a:cxnLst/>
              <a:rect l="l" t="t" r="r" b="b"/>
              <a:pathLst>
                <a:path w="10851" h="20318" extrusionOk="0">
                  <a:moveTo>
                    <a:pt x="7754" y="0"/>
                  </a:moveTo>
                  <a:cubicBezTo>
                    <a:pt x="7350" y="0"/>
                    <a:pt x="6960" y="120"/>
                    <a:pt x="6626" y="427"/>
                  </a:cubicBezTo>
                  <a:cubicBezTo>
                    <a:pt x="5090" y="1835"/>
                    <a:pt x="4641" y="6188"/>
                    <a:pt x="2977" y="8717"/>
                  </a:cubicBezTo>
                  <a:cubicBezTo>
                    <a:pt x="1281" y="11277"/>
                    <a:pt x="1" y="16910"/>
                    <a:pt x="993" y="19567"/>
                  </a:cubicBezTo>
                  <a:cubicBezTo>
                    <a:pt x="1190" y="20097"/>
                    <a:pt x="1418" y="20318"/>
                    <a:pt x="1680" y="20318"/>
                  </a:cubicBezTo>
                  <a:cubicBezTo>
                    <a:pt x="2648" y="20318"/>
                    <a:pt x="4063" y="17269"/>
                    <a:pt x="5954" y="15630"/>
                  </a:cubicBezTo>
                  <a:cubicBezTo>
                    <a:pt x="6210" y="12493"/>
                    <a:pt x="6882" y="7917"/>
                    <a:pt x="8418" y="6156"/>
                  </a:cubicBezTo>
                  <a:cubicBezTo>
                    <a:pt x="10723" y="3532"/>
                    <a:pt x="10851" y="1547"/>
                    <a:pt x="10851" y="1547"/>
                  </a:cubicBezTo>
                  <a:cubicBezTo>
                    <a:pt x="10851" y="1547"/>
                    <a:pt x="9206" y="0"/>
                    <a:pt x="7754" y="0"/>
                  </a:cubicBez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1" name="Google Shape;2416;p67">
              <a:extLst>
                <a:ext uri="{FF2B5EF4-FFF2-40B4-BE49-F238E27FC236}">
                  <a16:creationId xmlns:a16="http://schemas.microsoft.com/office/drawing/2014/main" id="{C9B841F1-2EC3-4704-9C3F-22AAF4A753F0}"/>
                </a:ext>
              </a:extLst>
            </p:cNvPr>
            <p:cNvSpPr/>
            <p:nvPr/>
          </p:nvSpPr>
          <p:spPr>
            <a:xfrm>
              <a:off x="1695289" y="4001620"/>
              <a:ext cx="64068" cy="159738"/>
            </a:xfrm>
            <a:custGeom>
              <a:avLst/>
              <a:gdLst/>
              <a:ahLst/>
              <a:cxnLst/>
              <a:rect l="l" t="t" r="r" b="b"/>
              <a:pathLst>
                <a:path w="7266" h="18116" extrusionOk="0">
                  <a:moveTo>
                    <a:pt x="4897" y="0"/>
                  </a:moveTo>
                  <a:cubicBezTo>
                    <a:pt x="3361" y="0"/>
                    <a:pt x="2689" y="2241"/>
                    <a:pt x="2785" y="4001"/>
                  </a:cubicBezTo>
                  <a:cubicBezTo>
                    <a:pt x="2785" y="4705"/>
                    <a:pt x="4225" y="7330"/>
                    <a:pt x="2113" y="10850"/>
                  </a:cubicBezTo>
                  <a:cubicBezTo>
                    <a:pt x="0" y="14371"/>
                    <a:pt x="1600" y="17572"/>
                    <a:pt x="2785" y="18052"/>
                  </a:cubicBezTo>
                  <a:cubicBezTo>
                    <a:pt x="2889" y="18095"/>
                    <a:pt x="2996" y="18115"/>
                    <a:pt x="3104" y="18115"/>
                  </a:cubicBezTo>
                  <a:cubicBezTo>
                    <a:pt x="3964" y="18115"/>
                    <a:pt x="4952" y="16833"/>
                    <a:pt x="5889" y="15299"/>
                  </a:cubicBezTo>
                  <a:cubicBezTo>
                    <a:pt x="4193" y="12131"/>
                    <a:pt x="5025" y="4929"/>
                    <a:pt x="5921" y="3617"/>
                  </a:cubicBezTo>
                  <a:cubicBezTo>
                    <a:pt x="6561" y="2721"/>
                    <a:pt x="7009" y="1697"/>
                    <a:pt x="7266" y="609"/>
                  </a:cubicBezTo>
                  <a:lnTo>
                    <a:pt x="7266" y="609"/>
                  </a:lnTo>
                  <a:cubicBezTo>
                    <a:pt x="7210" y="615"/>
                    <a:pt x="7157" y="618"/>
                    <a:pt x="7106" y="618"/>
                  </a:cubicBezTo>
                  <a:cubicBezTo>
                    <a:pt x="6349" y="618"/>
                    <a:pt x="5946" y="0"/>
                    <a:pt x="4897" y="0"/>
                  </a:cubicBezTo>
                  <a:close/>
                </a:path>
              </a:pathLst>
            </a:custGeom>
            <a:solidFill>
              <a:srgbClr val="2D29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2" name="Google Shape;2417;p67">
              <a:extLst>
                <a:ext uri="{FF2B5EF4-FFF2-40B4-BE49-F238E27FC236}">
                  <a16:creationId xmlns:a16="http://schemas.microsoft.com/office/drawing/2014/main" id="{F0998992-C68D-460C-84E7-7F4FA745ECDA}"/>
                </a:ext>
              </a:extLst>
            </p:cNvPr>
            <p:cNvSpPr/>
            <p:nvPr/>
          </p:nvSpPr>
          <p:spPr>
            <a:xfrm>
              <a:off x="1725797" y="3946863"/>
              <a:ext cx="162568" cy="85962"/>
            </a:xfrm>
            <a:custGeom>
              <a:avLst/>
              <a:gdLst/>
              <a:ahLst/>
              <a:cxnLst/>
              <a:rect l="l" t="t" r="r" b="b"/>
              <a:pathLst>
                <a:path w="18437" h="9749" extrusionOk="0">
                  <a:moveTo>
                    <a:pt x="10578" y="0"/>
                  </a:moveTo>
                  <a:cubicBezTo>
                    <a:pt x="8423" y="0"/>
                    <a:pt x="6326" y="136"/>
                    <a:pt x="5186" y="577"/>
                  </a:cubicBezTo>
                  <a:cubicBezTo>
                    <a:pt x="2209" y="1762"/>
                    <a:pt x="1" y="8707"/>
                    <a:pt x="1" y="8707"/>
                  </a:cubicBezTo>
                  <a:cubicBezTo>
                    <a:pt x="1" y="8707"/>
                    <a:pt x="5791" y="9748"/>
                    <a:pt x="10404" y="9748"/>
                  </a:cubicBezTo>
                  <a:cubicBezTo>
                    <a:pt x="12361" y="9748"/>
                    <a:pt x="14107" y="9561"/>
                    <a:pt x="15108" y="9027"/>
                  </a:cubicBezTo>
                  <a:cubicBezTo>
                    <a:pt x="18436" y="7235"/>
                    <a:pt x="17668" y="353"/>
                    <a:pt x="17668" y="353"/>
                  </a:cubicBezTo>
                  <a:cubicBezTo>
                    <a:pt x="17668" y="353"/>
                    <a:pt x="14049" y="0"/>
                    <a:pt x="10578" y="0"/>
                  </a:cubicBezTo>
                  <a:close/>
                </a:path>
              </a:pathLst>
            </a:custGeom>
            <a:solidFill>
              <a:srgbClr val="FC6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grpSp>
          <p:nvGrpSpPr>
            <p:cNvPr id="4033" name="Google Shape;2418;p67">
              <a:extLst>
                <a:ext uri="{FF2B5EF4-FFF2-40B4-BE49-F238E27FC236}">
                  <a16:creationId xmlns:a16="http://schemas.microsoft.com/office/drawing/2014/main" id="{D96E069C-7C6B-480D-80D3-099AD2CD422C}"/>
                </a:ext>
              </a:extLst>
            </p:cNvPr>
            <p:cNvGrpSpPr/>
            <p:nvPr/>
          </p:nvGrpSpPr>
          <p:grpSpPr>
            <a:xfrm>
              <a:off x="1756280" y="3203336"/>
              <a:ext cx="123895" cy="230860"/>
              <a:chOff x="1756280" y="3203336"/>
              <a:chExt cx="123895" cy="230860"/>
            </a:xfrm>
          </p:grpSpPr>
          <p:sp>
            <p:nvSpPr>
              <p:cNvPr id="4041" name="Google Shape;2419;p67">
                <a:extLst>
                  <a:ext uri="{FF2B5EF4-FFF2-40B4-BE49-F238E27FC236}">
                    <a16:creationId xmlns:a16="http://schemas.microsoft.com/office/drawing/2014/main" id="{9D22E52D-BFB3-4829-9789-97337AD7CA85}"/>
                  </a:ext>
                </a:extLst>
              </p:cNvPr>
              <p:cNvSpPr/>
              <p:nvPr/>
            </p:nvSpPr>
            <p:spPr>
              <a:xfrm>
                <a:off x="1756280" y="3261655"/>
                <a:ext cx="116991" cy="172541"/>
              </a:xfrm>
              <a:custGeom>
                <a:avLst/>
                <a:gdLst/>
                <a:ahLst/>
                <a:cxnLst/>
                <a:rect l="l" t="t" r="r" b="b"/>
                <a:pathLst>
                  <a:path w="13268" h="19568" extrusionOk="0">
                    <a:moveTo>
                      <a:pt x="1089" y="1"/>
                    </a:moveTo>
                    <a:cubicBezTo>
                      <a:pt x="1089" y="1"/>
                      <a:pt x="3873" y="5730"/>
                      <a:pt x="3233" y="9379"/>
                    </a:cubicBezTo>
                    <a:cubicBezTo>
                      <a:pt x="2728" y="9972"/>
                      <a:pt x="2003" y="10346"/>
                      <a:pt x="1212" y="10346"/>
                    </a:cubicBezTo>
                    <a:cubicBezTo>
                      <a:pt x="1150" y="10346"/>
                      <a:pt x="1087" y="10343"/>
                      <a:pt x="1025" y="10339"/>
                    </a:cubicBezTo>
                    <a:cubicBezTo>
                      <a:pt x="1014" y="10337"/>
                      <a:pt x="1004" y="10336"/>
                      <a:pt x="994" y="10336"/>
                    </a:cubicBezTo>
                    <a:cubicBezTo>
                      <a:pt x="635" y="10336"/>
                      <a:pt x="0" y="11363"/>
                      <a:pt x="0" y="11363"/>
                    </a:cubicBezTo>
                    <a:lnTo>
                      <a:pt x="3617" y="19525"/>
                    </a:lnTo>
                    <a:cubicBezTo>
                      <a:pt x="3617" y="19525"/>
                      <a:pt x="6334" y="19567"/>
                      <a:pt x="8335" y="19567"/>
                    </a:cubicBezTo>
                    <a:cubicBezTo>
                      <a:pt x="9335" y="19567"/>
                      <a:pt x="10157" y="19557"/>
                      <a:pt x="10370" y="19525"/>
                    </a:cubicBezTo>
                    <a:cubicBezTo>
                      <a:pt x="11042" y="19429"/>
                      <a:pt x="12931" y="16388"/>
                      <a:pt x="12931" y="16388"/>
                    </a:cubicBezTo>
                    <a:cubicBezTo>
                      <a:pt x="12931" y="16388"/>
                      <a:pt x="13268" y="10106"/>
                      <a:pt x="12233" y="10106"/>
                    </a:cubicBezTo>
                    <a:cubicBezTo>
                      <a:pt x="12210" y="10106"/>
                      <a:pt x="12187" y="10109"/>
                      <a:pt x="12163" y="10115"/>
                    </a:cubicBezTo>
                    <a:cubicBezTo>
                      <a:pt x="11900" y="10172"/>
                      <a:pt x="11629" y="10201"/>
                      <a:pt x="11357" y="10201"/>
                    </a:cubicBezTo>
                    <a:cubicBezTo>
                      <a:pt x="10867" y="10201"/>
                      <a:pt x="10375" y="10108"/>
                      <a:pt x="9922" y="9923"/>
                    </a:cubicBezTo>
                    <a:cubicBezTo>
                      <a:pt x="9698" y="9827"/>
                      <a:pt x="9538" y="9635"/>
                      <a:pt x="9474" y="9379"/>
                    </a:cubicBezTo>
                    <a:cubicBezTo>
                      <a:pt x="9186" y="7554"/>
                      <a:pt x="9314" y="5698"/>
                      <a:pt x="9890" y="3938"/>
                    </a:cubicBezTo>
                    <a:lnTo>
                      <a:pt x="1089" y="1"/>
                    </a:ln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endParaRPr>
              </a:p>
            </p:txBody>
          </p:sp>
          <p:sp>
            <p:nvSpPr>
              <p:cNvPr id="4042" name="Google Shape;2420;p67">
                <a:extLst>
                  <a:ext uri="{FF2B5EF4-FFF2-40B4-BE49-F238E27FC236}">
                    <a16:creationId xmlns:a16="http://schemas.microsoft.com/office/drawing/2014/main" id="{F4B9A16D-EC8F-4FED-872A-F93B008D0F5A}"/>
                  </a:ext>
                </a:extLst>
              </p:cNvPr>
              <p:cNvSpPr/>
              <p:nvPr/>
            </p:nvSpPr>
            <p:spPr>
              <a:xfrm>
                <a:off x="1777724" y="3203336"/>
                <a:ext cx="102451" cy="132897"/>
              </a:xfrm>
              <a:custGeom>
                <a:avLst/>
                <a:gdLst/>
                <a:ahLst/>
                <a:cxnLst/>
                <a:rect l="l" t="t" r="r" b="b"/>
                <a:pathLst>
                  <a:path w="11619" h="15072" extrusionOk="0">
                    <a:moveTo>
                      <a:pt x="6680" y="1"/>
                    </a:moveTo>
                    <a:cubicBezTo>
                      <a:pt x="6301" y="1"/>
                      <a:pt x="5926" y="32"/>
                      <a:pt x="5570" y="86"/>
                    </a:cubicBezTo>
                    <a:cubicBezTo>
                      <a:pt x="2113" y="598"/>
                      <a:pt x="1" y="3894"/>
                      <a:pt x="193" y="8151"/>
                    </a:cubicBezTo>
                    <a:cubicBezTo>
                      <a:pt x="315" y="11027"/>
                      <a:pt x="3962" y="15072"/>
                      <a:pt x="6953" y="15072"/>
                    </a:cubicBezTo>
                    <a:cubicBezTo>
                      <a:pt x="7890" y="15072"/>
                      <a:pt x="8763" y="14675"/>
                      <a:pt x="9443" y="13720"/>
                    </a:cubicBezTo>
                    <a:cubicBezTo>
                      <a:pt x="10371" y="12408"/>
                      <a:pt x="11395" y="11032"/>
                      <a:pt x="11587" y="9431"/>
                    </a:cubicBezTo>
                    <a:cubicBezTo>
                      <a:pt x="11619" y="9015"/>
                      <a:pt x="11619" y="8567"/>
                      <a:pt x="11555" y="8119"/>
                    </a:cubicBezTo>
                    <a:cubicBezTo>
                      <a:pt x="11491" y="7703"/>
                      <a:pt x="11395" y="7287"/>
                      <a:pt x="11267" y="6871"/>
                    </a:cubicBezTo>
                    <a:cubicBezTo>
                      <a:pt x="10979" y="5687"/>
                      <a:pt x="11395" y="4759"/>
                      <a:pt x="11203" y="3766"/>
                    </a:cubicBezTo>
                    <a:cubicBezTo>
                      <a:pt x="10616" y="804"/>
                      <a:pt x="8583" y="1"/>
                      <a:pt x="6680" y="1"/>
                    </a:cubicBez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endParaRPr>
              </a:p>
            </p:txBody>
          </p:sp>
          <p:sp>
            <p:nvSpPr>
              <p:cNvPr id="4043" name="Google Shape;2421;p67">
                <a:extLst>
                  <a:ext uri="{FF2B5EF4-FFF2-40B4-BE49-F238E27FC236}">
                    <a16:creationId xmlns:a16="http://schemas.microsoft.com/office/drawing/2014/main" id="{8E1EB95D-F658-4D5D-B5FC-088E2438DAB3}"/>
                  </a:ext>
                </a:extLst>
              </p:cNvPr>
              <p:cNvSpPr/>
              <p:nvPr/>
            </p:nvSpPr>
            <p:spPr>
              <a:xfrm>
                <a:off x="1776727" y="3236834"/>
                <a:ext cx="29230" cy="36284"/>
              </a:xfrm>
              <a:custGeom>
                <a:avLst/>
                <a:gdLst/>
                <a:ahLst/>
                <a:cxnLst/>
                <a:rect l="l" t="t" r="r" b="b"/>
                <a:pathLst>
                  <a:path w="3315" h="4115" extrusionOk="0">
                    <a:moveTo>
                      <a:pt x="2358" y="1"/>
                    </a:moveTo>
                    <a:cubicBezTo>
                      <a:pt x="2119" y="1"/>
                      <a:pt x="1823" y="98"/>
                      <a:pt x="1458" y="351"/>
                    </a:cubicBezTo>
                    <a:cubicBezTo>
                      <a:pt x="1" y="1363"/>
                      <a:pt x="975" y="4114"/>
                      <a:pt x="2610" y="4114"/>
                    </a:cubicBezTo>
                    <a:cubicBezTo>
                      <a:pt x="2734" y="4114"/>
                      <a:pt x="2863" y="4098"/>
                      <a:pt x="2994" y="4064"/>
                    </a:cubicBezTo>
                    <a:lnTo>
                      <a:pt x="3314" y="1056"/>
                    </a:lnTo>
                    <a:cubicBezTo>
                      <a:pt x="3314" y="1056"/>
                      <a:pt x="3145" y="1"/>
                      <a:pt x="2358" y="1"/>
                    </a:cubicBezTo>
                    <a:close/>
                  </a:path>
                </a:pathLst>
              </a:custGeom>
              <a:solidFill>
                <a:srgbClr val="FFA8A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b="1" kern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endParaRPr>
              </a:p>
            </p:txBody>
          </p:sp>
        </p:grpSp>
        <p:sp>
          <p:nvSpPr>
            <p:cNvPr id="4034" name="Google Shape;2422;p67">
              <a:extLst>
                <a:ext uri="{FF2B5EF4-FFF2-40B4-BE49-F238E27FC236}">
                  <a16:creationId xmlns:a16="http://schemas.microsoft.com/office/drawing/2014/main" id="{708A6229-8E4B-4568-8D06-2A8F89264833}"/>
                </a:ext>
              </a:extLst>
            </p:cNvPr>
            <p:cNvSpPr/>
            <p:nvPr/>
          </p:nvSpPr>
          <p:spPr>
            <a:xfrm>
              <a:off x="2001829" y="2976753"/>
              <a:ext cx="73079" cy="160135"/>
            </a:xfrm>
            <a:custGeom>
              <a:avLst/>
              <a:gdLst/>
              <a:ahLst/>
              <a:cxnLst/>
              <a:rect l="l" t="t" r="r" b="b"/>
              <a:pathLst>
                <a:path w="8288" h="18161" extrusionOk="0">
                  <a:moveTo>
                    <a:pt x="4749" y="1"/>
                  </a:moveTo>
                  <a:cubicBezTo>
                    <a:pt x="4703" y="1"/>
                    <a:pt x="4655" y="7"/>
                    <a:pt x="4606" y="18"/>
                  </a:cubicBezTo>
                  <a:cubicBezTo>
                    <a:pt x="4030" y="210"/>
                    <a:pt x="4478" y="1138"/>
                    <a:pt x="4510" y="2002"/>
                  </a:cubicBezTo>
                  <a:cubicBezTo>
                    <a:pt x="4572" y="2804"/>
                    <a:pt x="4545" y="4795"/>
                    <a:pt x="4141" y="4795"/>
                  </a:cubicBezTo>
                  <a:cubicBezTo>
                    <a:pt x="4126" y="4795"/>
                    <a:pt x="4111" y="4793"/>
                    <a:pt x="4094" y="4787"/>
                  </a:cubicBezTo>
                  <a:cubicBezTo>
                    <a:pt x="3646" y="4627"/>
                    <a:pt x="4062" y="2738"/>
                    <a:pt x="3966" y="1842"/>
                  </a:cubicBezTo>
                  <a:cubicBezTo>
                    <a:pt x="3916" y="1109"/>
                    <a:pt x="3705" y="655"/>
                    <a:pt x="3477" y="655"/>
                  </a:cubicBezTo>
                  <a:cubicBezTo>
                    <a:pt x="3416" y="655"/>
                    <a:pt x="3355" y="687"/>
                    <a:pt x="3294" y="754"/>
                  </a:cubicBezTo>
                  <a:cubicBezTo>
                    <a:pt x="2910" y="1170"/>
                    <a:pt x="2942" y="2802"/>
                    <a:pt x="2942" y="4147"/>
                  </a:cubicBezTo>
                  <a:cubicBezTo>
                    <a:pt x="2974" y="5491"/>
                    <a:pt x="2814" y="6931"/>
                    <a:pt x="2558" y="6931"/>
                  </a:cubicBezTo>
                  <a:cubicBezTo>
                    <a:pt x="2551" y="6933"/>
                    <a:pt x="2545" y="6933"/>
                    <a:pt x="2538" y="6933"/>
                  </a:cubicBezTo>
                  <a:cubicBezTo>
                    <a:pt x="2387" y="6933"/>
                    <a:pt x="2266" y="6590"/>
                    <a:pt x="2174" y="6099"/>
                  </a:cubicBezTo>
                  <a:cubicBezTo>
                    <a:pt x="2014" y="5043"/>
                    <a:pt x="1854" y="4659"/>
                    <a:pt x="1246" y="4243"/>
                  </a:cubicBezTo>
                  <a:cubicBezTo>
                    <a:pt x="1098" y="4150"/>
                    <a:pt x="977" y="4109"/>
                    <a:pt x="883" y="4109"/>
                  </a:cubicBezTo>
                  <a:cubicBezTo>
                    <a:pt x="588" y="4109"/>
                    <a:pt x="555" y="4503"/>
                    <a:pt x="798" y="4915"/>
                  </a:cubicBezTo>
                  <a:cubicBezTo>
                    <a:pt x="1054" y="5491"/>
                    <a:pt x="1150" y="6131"/>
                    <a:pt x="1022" y="6739"/>
                  </a:cubicBezTo>
                  <a:cubicBezTo>
                    <a:pt x="894" y="7891"/>
                    <a:pt x="958" y="10452"/>
                    <a:pt x="1630" y="11284"/>
                  </a:cubicBezTo>
                  <a:cubicBezTo>
                    <a:pt x="2078" y="11796"/>
                    <a:pt x="1214" y="14261"/>
                    <a:pt x="382" y="16309"/>
                  </a:cubicBezTo>
                  <a:cubicBezTo>
                    <a:pt x="1" y="17235"/>
                    <a:pt x="731" y="18160"/>
                    <a:pt x="1647" y="18160"/>
                  </a:cubicBezTo>
                  <a:cubicBezTo>
                    <a:pt x="1808" y="18160"/>
                    <a:pt x="1975" y="18131"/>
                    <a:pt x="2142" y="18069"/>
                  </a:cubicBezTo>
                  <a:lnTo>
                    <a:pt x="4510" y="17077"/>
                  </a:lnTo>
                  <a:cubicBezTo>
                    <a:pt x="4094" y="15989"/>
                    <a:pt x="5215" y="11380"/>
                    <a:pt x="5215" y="11380"/>
                  </a:cubicBezTo>
                  <a:cubicBezTo>
                    <a:pt x="6559" y="10324"/>
                    <a:pt x="7615" y="8275"/>
                    <a:pt x="7935" y="6675"/>
                  </a:cubicBezTo>
                  <a:cubicBezTo>
                    <a:pt x="8287" y="5107"/>
                    <a:pt x="7967" y="3859"/>
                    <a:pt x="7519" y="3603"/>
                  </a:cubicBezTo>
                  <a:cubicBezTo>
                    <a:pt x="7469" y="3574"/>
                    <a:pt x="7425" y="3561"/>
                    <a:pt x="7387" y="3561"/>
                  </a:cubicBezTo>
                  <a:cubicBezTo>
                    <a:pt x="7084" y="3561"/>
                    <a:pt x="7135" y="4407"/>
                    <a:pt x="7135" y="5203"/>
                  </a:cubicBezTo>
                  <a:cubicBezTo>
                    <a:pt x="7135" y="6031"/>
                    <a:pt x="6862" y="6558"/>
                    <a:pt x="6593" y="6558"/>
                  </a:cubicBezTo>
                  <a:cubicBezTo>
                    <a:pt x="6571" y="6558"/>
                    <a:pt x="6549" y="6554"/>
                    <a:pt x="6527" y="6547"/>
                  </a:cubicBezTo>
                  <a:cubicBezTo>
                    <a:pt x="6239" y="6451"/>
                    <a:pt x="6527" y="5971"/>
                    <a:pt x="6687" y="5011"/>
                  </a:cubicBezTo>
                  <a:cubicBezTo>
                    <a:pt x="6847" y="4019"/>
                    <a:pt x="7103" y="2770"/>
                    <a:pt x="6751" y="1938"/>
                  </a:cubicBezTo>
                  <a:cubicBezTo>
                    <a:pt x="6591" y="1561"/>
                    <a:pt x="6412" y="1414"/>
                    <a:pt x="6269" y="1414"/>
                  </a:cubicBezTo>
                  <a:cubicBezTo>
                    <a:pt x="6098" y="1414"/>
                    <a:pt x="5980" y="1627"/>
                    <a:pt x="6015" y="1906"/>
                  </a:cubicBezTo>
                  <a:cubicBezTo>
                    <a:pt x="6047" y="2418"/>
                    <a:pt x="5919" y="5011"/>
                    <a:pt x="5503" y="5011"/>
                  </a:cubicBezTo>
                  <a:cubicBezTo>
                    <a:pt x="5119" y="4979"/>
                    <a:pt x="5695" y="2386"/>
                    <a:pt x="5503" y="1298"/>
                  </a:cubicBezTo>
                  <a:cubicBezTo>
                    <a:pt x="5361" y="338"/>
                    <a:pt x="5096" y="1"/>
                    <a:pt x="4749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5" name="Google Shape;2423;p67">
              <a:extLst>
                <a:ext uri="{FF2B5EF4-FFF2-40B4-BE49-F238E27FC236}">
                  <a16:creationId xmlns:a16="http://schemas.microsoft.com/office/drawing/2014/main" id="{FFE846A9-A93E-43EF-9DC3-7FD5D9485FB9}"/>
                </a:ext>
              </a:extLst>
            </p:cNvPr>
            <p:cNvSpPr/>
            <p:nvPr/>
          </p:nvSpPr>
          <p:spPr>
            <a:xfrm>
              <a:off x="1627588" y="3127047"/>
              <a:ext cx="254288" cy="204892"/>
            </a:xfrm>
            <a:custGeom>
              <a:avLst/>
              <a:gdLst/>
              <a:ahLst/>
              <a:cxnLst/>
              <a:rect l="l" t="t" r="r" b="b"/>
              <a:pathLst>
                <a:path w="28839" h="23237" extrusionOk="0">
                  <a:moveTo>
                    <a:pt x="769" y="0"/>
                  </a:moveTo>
                  <a:cubicBezTo>
                    <a:pt x="385" y="1312"/>
                    <a:pt x="161" y="2657"/>
                    <a:pt x="97" y="4033"/>
                  </a:cubicBezTo>
                  <a:cubicBezTo>
                    <a:pt x="1" y="5409"/>
                    <a:pt x="65" y="6849"/>
                    <a:pt x="673" y="8098"/>
                  </a:cubicBezTo>
                  <a:cubicBezTo>
                    <a:pt x="1253" y="9288"/>
                    <a:pt x="2444" y="10217"/>
                    <a:pt x="3747" y="10217"/>
                  </a:cubicBezTo>
                  <a:cubicBezTo>
                    <a:pt x="3810" y="10217"/>
                    <a:pt x="3874" y="10214"/>
                    <a:pt x="3937" y="10210"/>
                  </a:cubicBezTo>
                  <a:cubicBezTo>
                    <a:pt x="4609" y="10146"/>
                    <a:pt x="5250" y="9954"/>
                    <a:pt x="5858" y="9666"/>
                  </a:cubicBezTo>
                  <a:cubicBezTo>
                    <a:pt x="7330" y="8962"/>
                    <a:pt x="8898" y="8546"/>
                    <a:pt x="10531" y="8418"/>
                  </a:cubicBezTo>
                  <a:cubicBezTo>
                    <a:pt x="10681" y="8407"/>
                    <a:pt x="10833" y="8402"/>
                    <a:pt x="10984" y="8402"/>
                  </a:cubicBezTo>
                  <a:cubicBezTo>
                    <a:pt x="12245" y="8402"/>
                    <a:pt x="13506" y="8759"/>
                    <a:pt x="14563" y="9474"/>
                  </a:cubicBezTo>
                  <a:cubicBezTo>
                    <a:pt x="12355" y="12354"/>
                    <a:pt x="12803" y="17251"/>
                    <a:pt x="14435" y="18948"/>
                  </a:cubicBezTo>
                  <a:cubicBezTo>
                    <a:pt x="15684" y="20196"/>
                    <a:pt x="16708" y="21636"/>
                    <a:pt x="17540" y="23236"/>
                  </a:cubicBezTo>
                  <a:cubicBezTo>
                    <a:pt x="17540" y="23236"/>
                    <a:pt x="19524" y="18307"/>
                    <a:pt x="18852" y="15971"/>
                  </a:cubicBezTo>
                  <a:cubicBezTo>
                    <a:pt x="18148" y="13635"/>
                    <a:pt x="19332" y="14403"/>
                    <a:pt x="20965" y="13187"/>
                  </a:cubicBezTo>
                  <a:cubicBezTo>
                    <a:pt x="21861" y="12450"/>
                    <a:pt x="22597" y="11586"/>
                    <a:pt x="23173" y="10594"/>
                  </a:cubicBezTo>
                  <a:cubicBezTo>
                    <a:pt x="23604" y="10717"/>
                    <a:pt x="24048" y="10775"/>
                    <a:pt x="24497" y="10775"/>
                  </a:cubicBezTo>
                  <a:cubicBezTo>
                    <a:pt x="24748" y="10775"/>
                    <a:pt x="25001" y="10757"/>
                    <a:pt x="25253" y="10722"/>
                  </a:cubicBezTo>
                  <a:cubicBezTo>
                    <a:pt x="25536" y="10684"/>
                    <a:pt x="25790" y="10667"/>
                    <a:pt x="26020" y="10667"/>
                  </a:cubicBezTo>
                  <a:cubicBezTo>
                    <a:pt x="27899" y="10667"/>
                    <a:pt x="28102" y="11810"/>
                    <a:pt x="28102" y="11810"/>
                  </a:cubicBezTo>
                  <a:cubicBezTo>
                    <a:pt x="28102" y="11810"/>
                    <a:pt x="28838" y="11010"/>
                    <a:pt x="28550" y="9346"/>
                  </a:cubicBezTo>
                  <a:cubicBezTo>
                    <a:pt x="28161" y="7197"/>
                    <a:pt x="26189" y="6566"/>
                    <a:pt x="24282" y="6566"/>
                  </a:cubicBezTo>
                  <a:cubicBezTo>
                    <a:pt x="23207" y="6566"/>
                    <a:pt x="22151" y="6767"/>
                    <a:pt x="21413" y="7009"/>
                  </a:cubicBezTo>
                  <a:cubicBezTo>
                    <a:pt x="21010" y="6937"/>
                    <a:pt x="20603" y="6901"/>
                    <a:pt x="20198" y="6901"/>
                  </a:cubicBezTo>
                  <a:cubicBezTo>
                    <a:pt x="19348" y="6901"/>
                    <a:pt x="18502" y="7058"/>
                    <a:pt x="17700" y="7361"/>
                  </a:cubicBezTo>
                  <a:cubicBezTo>
                    <a:pt x="18747" y="4133"/>
                    <a:pt x="16305" y="957"/>
                    <a:pt x="13088" y="957"/>
                  </a:cubicBezTo>
                  <a:cubicBezTo>
                    <a:pt x="12765" y="957"/>
                    <a:pt x="12435" y="989"/>
                    <a:pt x="12099" y="1056"/>
                  </a:cubicBezTo>
                  <a:cubicBezTo>
                    <a:pt x="10595" y="1344"/>
                    <a:pt x="9346" y="2337"/>
                    <a:pt x="8002" y="3073"/>
                  </a:cubicBezTo>
                  <a:cubicBezTo>
                    <a:pt x="7131" y="3550"/>
                    <a:pt x="6112" y="3906"/>
                    <a:pt x="5137" y="3906"/>
                  </a:cubicBezTo>
                  <a:cubicBezTo>
                    <a:pt x="4607" y="3906"/>
                    <a:pt x="4090" y="3801"/>
                    <a:pt x="3617" y="3553"/>
                  </a:cubicBezTo>
                  <a:cubicBezTo>
                    <a:pt x="3041" y="3233"/>
                    <a:pt x="2529" y="2785"/>
                    <a:pt x="2145" y="2241"/>
                  </a:cubicBezTo>
                  <a:cubicBezTo>
                    <a:pt x="1633" y="1536"/>
                    <a:pt x="1153" y="800"/>
                    <a:pt x="769" y="0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6" name="Google Shape;2424;p67">
              <a:extLst>
                <a:ext uri="{FF2B5EF4-FFF2-40B4-BE49-F238E27FC236}">
                  <a16:creationId xmlns:a16="http://schemas.microsoft.com/office/drawing/2014/main" id="{2360FC1F-9E0E-4F2C-8B31-A6A974764C95}"/>
                </a:ext>
              </a:extLst>
            </p:cNvPr>
            <p:cNvSpPr/>
            <p:nvPr/>
          </p:nvSpPr>
          <p:spPr>
            <a:xfrm>
              <a:off x="1435966" y="3007094"/>
              <a:ext cx="108579" cy="141415"/>
            </a:xfrm>
            <a:custGeom>
              <a:avLst/>
              <a:gdLst/>
              <a:ahLst/>
              <a:cxnLst/>
              <a:rect l="l" t="t" r="r" b="b"/>
              <a:pathLst>
                <a:path w="12314" h="16038" extrusionOk="0">
                  <a:moveTo>
                    <a:pt x="1822" y="1"/>
                  </a:moveTo>
                  <a:cubicBezTo>
                    <a:pt x="1812" y="1"/>
                    <a:pt x="1803" y="1"/>
                    <a:pt x="1793" y="2"/>
                  </a:cubicBezTo>
                  <a:cubicBezTo>
                    <a:pt x="1409" y="34"/>
                    <a:pt x="1217" y="386"/>
                    <a:pt x="1409" y="1506"/>
                  </a:cubicBezTo>
                  <a:cubicBezTo>
                    <a:pt x="1601" y="2594"/>
                    <a:pt x="3073" y="4802"/>
                    <a:pt x="2721" y="4962"/>
                  </a:cubicBezTo>
                  <a:cubicBezTo>
                    <a:pt x="2708" y="4968"/>
                    <a:pt x="2695" y="4970"/>
                    <a:pt x="2681" y="4970"/>
                  </a:cubicBezTo>
                  <a:cubicBezTo>
                    <a:pt x="2269" y="4970"/>
                    <a:pt x="1278" y="2737"/>
                    <a:pt x="1185" y="2242"/>
                  </a:cubicBezTo>
                  <a:cubicBezTo>
                    <a:pt x="1124" y="2016"/>
                    <a:pt x="972" y="1868"/>
                    <a:pt x="824" y="1868"/>
                  </a:cubicBezTo>
                  <a:cubicBezTo>
                    <a:pt x="658" y="1868"/>
                    <a:pt x="498" y="2056"/>
                    <a:pt x="481" y="2530"/>
                  </a:cubicBezTo>
                  <a:cubicBezTo>
                    <a:pt x="449" y="3458"/>
                    <a:pt x="1121" y="4514"/>
                    <a:pt x="1601" y="5379"/>
                  </a:cubicBezTo>
                  <a:cubicBezTo>
                    <a:pt x="2081" y="6243"/>
                    <a:pt x="2561" y="6563"/>
                    <a:pt x="2305" y="6787"/>
                  </a:cubicBezTo>
                  <a:cubicBezTo>
                    <a:pt x="2269" y="6818"/>
                    <a:pt x="2226" y="6833"/>
                    <a:pt x="2178" y="6833"/>
                  </a:cubicBezTo>
                  <a:cubicBezTo>
                    <a:pt x="1929" y="6833"/>
                    <a:pt x="1549" y="6428"/>
                    <a:pt x="1281" y="5731"/>
                  </a:cubicBezTo>
                  <a:cubicBezTo>
                    <a:pt x="1010" y="5026"/>
                    <a:pt x="762" y="4276"/>
                    <a:pt x="478" y="4276"/>
                  </a:cubicBezTo>
                  <a:cubicBezTo>
                    <a:pt x="427" y="4276"/>
                    <a:pt x="375" y="4300"/>
                    <a:pt x="321" y="4354"/>
                  </a:cubicBezTo>
                  <a:cubicBezTo>
                    <a:pt x="0" y="4738"/>
                    <a:pt x="161" y="6019"/>
                    <a:pt x="993" y="7395"/>
                  </a:cubicBezTo>
                  <a:cubicBezTo>
                    <a:pt x="1857" y="8771"/>
                    <a:pt x="3585" y="10339"/>
                    <a:pt x="5217" y="10852"/>
                  </a:cubicBezTo>
                  <a:cubicBezTo>
                    <a:pt x="5217" y="10852"/>
                    <a:pt x="7874" y="14756"/>
                    <a:pt x="7874" y="15941"/>
                  </a:cubicBezTo>
                  <a:lnTo>
                    <a:pt x="10466" y="16037"/>
                  </a:lnTo>
                  <a:cubicBezTo>
                    <a:pt x="10480" y="16037"/>
                    <a:pt x="10493" y="16037"/>
                    <a:pt x="10506" y="16037"/>
                  </a:cubicBezTo>
                  <a:cubicBezTo>
                    <a:pt x="11697" y="16037"/>
                    <a:pt x="12314" y="14619"/>
                    <a:pt x="11491" y="13764"/>
                  </a:cubicBezTo>
                  <a:cubicBezTo>
                    <a:pt x="9986" y="12164"/>
                    <a:pt x="8354" y="10147"/>
                    <a:pt x="8546" y="9507"/>
                  </a:cubicBezTo>
                  <a:cubicBezTo>
                    <a:pt x="8898" y="8483"/>
                    <a:pt x="8066" y="6083"/>
                    <a:pt x="7522" y="5026"/>
                  </a:cubicBezTo>
                  <a:cubicBezTo>
                    <a:pt x="7202" y="4482"/>
                    <a:pt x="7074" y="3874"/>
                    <a:pt x="7138" y="3266"/>
                  </a:cubicBezTo>
                  <a:cubicBezTo>
                    <a:pt x="7202" y="2839"/>
                    <a:pt x="7067" y="2512"/>
                    <a:pt x="6846" y="2512"/>
                  </a:cubicBezTo>
                  <a:cubicBezTo>
                    <a:pt x="6736" y="2512"/>
                    <a:pt x="6604" y="2594"/>
                    <a:pt x="6466" y="2786"/>
                  </a:cubicBezTo>
                  <a:cubicBezTo>
                    <a:pt x="6050" y="3362"/>
                    <a:pt x="6050" y="3810"/>
                    <a:pt x="6242" y="4834"/>
                  </a:cubicBezTo>
                  <a:cubicBezTo>
                    <a:pt x="6338" y="5347"/>
                    <a:pt x="6338" y="5699"/>
                    <a:pt x="6178" y="5763"/>
                  </a:cubicBezTo>
                  <a:cubicBezTo>
                    <a:pt x="6171" y="5764"/>
                    <a:pt x="6165" y="5765"/>
                    <a:pt x="6158" y="5765"/>
                  </a:cubicBezTo>
                  <a:cubicBezTo>
                    <a:pt x="5891" y="5765"/>
                    <a:pt x="5271" y="4516"/>
                    <a:pt x="4833" y="3266"/>
                  </a:cubicBezTo>
                  <a:cubicBezTo>
                    <a:pt x="4385" y="1986"/>
                    <a:pt x="3841" y="450"/>
                    <a:pt x="3329" y="194"/>
                  </a:cubicBezTo>
                  <a:cubicBezTo>
                    <a:pt x="3275" y="169"/>
                    <a:pt x="3226" y="157"/>
                    <a:pt x="3183" y="157"/>
                  </a:cubicBezTo>
                  <a:cubicBezTo>
                    <a:pt x="2893" y="157"/>
                    <a:pt x="2846" y="694"/>
                    <a:pt x="3041" y="1474"/>
                  </a:cubicBezTo>
                  <a:cubicBezTo>
                    <a:pt x="3297" y="2338"/>
                    <a:pt x="4353" y="3970"/>
                    <a:pt x="3969" y="4258"/>
                  </a:cubicBezTo>
                  <a:cubicBezTo>
                    <a:pt x="3945" y="4278"/>
                    <a:pt x="3920" y="4287"/>
                    <a:pt x="3892" y="4287"/>
                  </a:cubicBezTo>
                  <a:cubicBezTo>
                    <a:pt x="3515" y="4287"/>
                    <a:pt x="2832" y="2540"/>
                    <a:pt x="2593" y="1794"/>
                  </a:cubicBezTo>
                  <a:cubicBezTo>
                    <a:pt x="2372" y="1006"/>
                    <a:pt x="2431" y="1"/>
                    <a:pt x="1822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7" name="Google Shape;2425;p67">
              <a:extLst>
                <a:ext uri="{FF2B5EF4-FFF2-40B4-BE49-F238E27FC236}">
                  <a16:creationId xmlns:a16="http://schemas.microsoft.com/office/drawing/2014/main" id="{9381A216-AA93-491A-923B-BE8E6ACD0E45}"/>
                </a:ext>
              </a:extLst>
            </p:cNvPr>
            <p:cNvSpPr/>
            <p:nvPr/>
          </p:nvSpPr>
          <p:spPr>
            <a:xfrm>
              <a:off x="1553080" y="3667886"/>
              <a:ext cx="452117" cy="411354"/>
            </a:xfrm>
            <a:custGeom>
              <a:avLst/>
              <a:gdLst/>
              <a:ahLst/>
              <a:cxnLst/>
              <a:rect l="l" t="t" r="r" b="b"/>
              <a:pathLst>
                <a:path w="51275" h="46652" extrusionOk="0">
                  <a:moveTo>
                    <a:pt x="36456" y="26679"/>
                  </a:moveTo>
                  <a:lnTo>
                    <a:pt x="37256" y="27608"/>
                  </a:lnTo>
                  <a:cubicBezTo>
                    <a:pt x="37672" y="28184"/>
                    <a:pt x="38024" y="28760"/>
                    <a:pt x="38344" y="29400"/>
                  </a:cubicBezTo>
                  <a:cubicBezTo>
                    <a:pt x="39272" y="31512"/>
                    <a:pt x="37896" y="31928"/>
                    <a:pt x="37896" y="31928"/>
                  </a:cubicBezTo>
                  <a:cubicBezTo>
                    <a:pt x="37512" y="31928"/>
                    <a:pt x="37128" y="31928"/>
                    <a:pt x="36744" y="31960"/>
                  </a:cubicBezTo>
                  <a:cubicBezTo>
                    <a:pt x="36744" y="31000"/>
                    <a:pt x="36712" y="29976"/>
                    <a:pt x="36648" y="28984"/>
                  </a:cubicBezTo>
                  <a:cubicBezTo>
                    <a:pt x="36616" y="28408"/>
                    <a:pt x="36520" y="27608"/>
                    <a:pt x="36456" y="26679"/>
                  </a:cubicBezTo>
                  <a:close/>
                  <a:moveTo>
                    <a:pt x="21942" y="1"/>
                  </a:moveTo>
                  <a:cubicBezTo>
                    <a:pt x="21411" y="1"/>
                    <a:pt x="20911" y="8"/>
                    <a:pt x="20453" y="18"/>
                  </a:cubicBezTo>
                  <a:cubicBezTo>
                    <a:pt x="20005" y="18"/>
                    <a:pt x="19653" y="50"/>
                    <a:pt x="19269" y="82"/>
                  </a:cubicBezTo>
                  <a:cubicBezTo>
                    <a:pt x="18436" y="2771"/>
                    <a:pt x="17828" y="6292"/>
                    <a:pt x="18757" y="9556"/>
                  </a:cubicBezTo>
                  <a:cubicBezTo>
                    <a:pt x="20581" y="16021"/>
                    <a:pt x="25798" y="30232"/>
                    <a:pt x="25798" y="30232"/>
                  </a:cubicBezTo>
                  <a:cubicBezTo>
                    <a:pt x="25798" y="30232"/>
                    <a:pt x="24887" y="29988"/>
                    <a:pt x="23203" y="29988"/>
                  </a:cubicBezTo>
                  <a:cubicBezTo>
                    <a:pt x="21777" y="29988"/>
                    <a:pt x="19798" y="30163"/>
                    <a:pt x="17348" y="30808"/>
                  </a:cubicBezTo>
                  <a:cubicBezTo>
                    <a:pt x="11971" y="32216"/>
                    <a:pt x="3522" y="32216"/>
                    <a:pt x="3522" y="32216"/>
                  </a:cubicBezTo>
                  <a:cubicBezTo>
                    <a:pt x="3522" y="32216"/>
                    <a:pt x="1" y="38554"/>
                    <a:pt x="5346" y="41082"/>
                  </a:cubicBezTo>
                  <a:cubicBezTo>
                    <a:pt x="8639" y="40447"/>
                    <a:pt x="11967" y="40123"/>
                    <a:pt x="15292" y="40123"/>
                  </a:cubicBezTo>
                  <a:cubicBezTo>
                    <a:pt x="16490" y="40123"/>
                    <a:pt x="17689" y="40165"/>
                    <a:pt x="18885" y="40250"/>
                  </a:cubicBezTo>
                  <a:cubicBezTo>
                    <a:pt x="21029" y="40410"/>
                    <a:pt x="23141" y="40570"/>
                    <a:pt x="25094" y="40666"/>
                  </a:cubicBezTo>
                  <a:cubicBezTo>
                    <a:pt x="25190" y="42490"/>
                    <a:pt x="25574" y="44859"/>
                    <a:pt x="26918" y="46651"/>
                  </a:cubicBezTo>
                  <a:cubicBezTo>
                    <a:pt x="27622" y="46107"/>
                    <a:pt x="28390" y="45595"/>
                    <a:pt x="29159" y="45179"/>
                  </a:cubicBezTo>
                  <a:cubicBezTo>
                    <a:pt x="29159" y="45179"/>
                    <a:pt x="47050" y="38714"/>
                    <a:pt x="49034" y="37433"/>
                  </a:cubicBezTo>
                  <a:cubicBezTo>
                    <a:pt x="50987" y="36153"/>
                    <a:pt x="51275" y="33081"/>
                    <a:pt x="49322" y="24887"/>
                  </a:cubicBezTo>
                  <a:cubicBezTo>
                    <a:pt x="47338" y="16726"/>
                    <a:pt x="42537" y="7156"/>
                    <a:pt x="42537" y="7156"/>
                  </a:cubicBezTo>
                  <a:lnTo>
                    <a:pt x="40873" y="1939"/>
                  </a:lnTo>
                  <a:lnTo>
                    <a:pt x="40809" y="1715"/>
                  </a:lnTo>
                  <a:cubicBezTo>
                    <a:pt x="39791" y="1830"/>
                    <a:pt x="38770" y="1888"/>
                    <a:pt x="37751" y="1888"/>
                  </a:cubicBezTo>
                  <a:cubicBezTo>
                    <a:pt x="35373" y="1888"/>
                    <a:pt x="33002" y="1574"/>
                    <a:pt x="30695" y="947"/>
                  </a:cubicBezTo>
                  <a:cubicBezTo>
                    <a:pt x="27927" y="175"/>
                    <a:pt x="24561" y="1"/>
                    <a:pt x="219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8" name="Google Shape;2426;p67">
              <a:extLst>
                <a:ext uri="{FF2B5EF4-FFF2-40B4-BE49-F238E27FC236}">
                  <a16:creationId xmlns:a16="http://schemas.microsoft.com/office/drawing/2014/main" id="{D577C050-F399-431D-B8BF-F651E3CA91BA}"/>
                </a:ext>
              </a:extLst>
            </p:cNvPr>
            <p:cNvSpPr/>
            <p:nvPr/>
          </p:nvSpPr>
          <p:spPr>
            <a:xfrm>
              <a:off x="1476888" y="3081329"/>
              <a:ext cx="576850" cy="602641"/>
            </a:xfrm>
            <a:custGeom>
              <a:avLst/>
              <a:gdLst/>
              <a:ahLst/>
              <a:cxnLst/>
              <a:rect l="l" t="t" r="r" b="b"/>
              <a:pathLst>
                <a:path w="65421" h="68346" extrusionOk="0">
                  <a:moveTo>
                    <a:pt x="60460" y="0"/>
                  </a:moveTo>
                  <a:cubicBezTo>
                    <a:pt x="59212" y="4673"/>
                    <a:pt x="54987" y="18051"/>
                    <a:pt x="54987" y="18051"/>
                  </a:cubicBezTo>
                  <a:cubicBezTo>
                    <a:pt x="54987" y="18051"/>
                    <a:pt x="52650" y="23108"/>
                    <a:pt x="48490" y="26501"/>
                  </a:cubicBezTo>
                  <a:cubicBezTo>
                    <a:pt x="43817" y="30278"/>
                    <a:pt x="42920" y="30630"/>
                    <a:pt x="42920" y="30630"/>
                  </a:cubicBezTo>
                  <a:cubicBezTo>
                    <a:pt x="42792" y="32614"/>
                    <a:pt x="42664" y="38215"/>
                    <a:pt x="39752" y="38215"/>
                  </a:cubicBezTo>
                  <a:cubicBezTo>
                    <a:pt x="36007" y="38215"/>
                    <a:pt x="34023" y="33318"/>
                    <a:pt x="33255" y="30854"/>
                  </a:cubicBezTo>
                  <a:cubicBezTo>
                    <a:pt x="32326" y="30630"/>
                    <a:pt x="31750" y="30438"/>
                    <a:pt x="31750" y="30438"/>
                  </a:cubicBezTo>
                  <a:lnTo>
                    <a:pt x="28934" y="29478"/>
                  </a:lnTo>
                  <a:cubicBezTo>
                    <a:pt x="28934" y="29478"/>
                    <a:pt x="26597" y="28645"/>
                    <a:pt x="24069" y="25541"/>
                  </a:cubicBezTo>
                  <a:cubicBezTo>
                    <a:pt x="21540" y="22436"/>
                    <a:pt x="16323" y="17859"/>
                    <a:pt x="16323" y="17859"/>
                  </a:cubicBezTo>
                  <a:lnTo>
                    <a:pt x="5121" y="1152"/>
                  </a:lnTo>
                  <a:lnTo>
                    <a:pt x="0" y="3809"/>
                  </a:lnTo>
                  <a:lnTo>
                    <a:pt x="9506" y="23140"/>
                  </a:lnTo>
                  <a:lnTo>
                    <a:pt x="14307" y="28549"/>
                  </a:lnTo>
                  <a:lnTo>
                    <a:pt x="24837" y="40424"/>
                  </a:lnTo>
                  <a:lnTo>
                    <a:pt x="25029" y="41192"/>
                  </a:lnTo>
                  <a:cubicBezTo>
                    <a:pt x="25189" y="41800"/>
                    <a:pt x="25381" y="42472"/>
                    <a:pt x="25605" y="43176"/>
                  </a:cubicBezTo>
                  <a:cubicBezTo>
                    <a:pt x="25701" y="43528"/>
                    <a:pt x="25797" y="43912"/>
                    <a:pt x="25925" y="44296"/>
                  </a:cubicBezTo>
                  <a:lnTo>
                    <a:pt x="25925" y="44328"/>
                  </a:lnTo>
                  <a:cubicBezTo>
                    <a:pt x="26053" y="44680"/>
                    <a:pt x="26149" y="45064"/>
                    <a:pt x="26277" y="45417"/>
                  </a:cubicBezTo>
                  <a:cubicBezTo>
                    <a:pt x="26629" y="46505"/>
                    <a:pt x="27013" y="47593"/>
                    <a:pt x="27398" y="48553"/>
                  </a:cubicBezTo>
                  <a:cubicBezTo>
                    <a:pt x="27558" y="48873"/>
                    <a:pt x="27686" y="49193"/>
                    <a:pt x="27814" y="49513"/>
                  </a:cubicBezTo>
                  <a:cubicBezTo>
                    <a:pt x="27910" y="49737"/>
                    <a:pt x="28006" y="49961"/>
                    <a:pt x="28102" y="50185"/>
                  </a:cubicBezTo>
                  <a:cubicBezTo>
                    <a:pt x="28134" y="50281"/>
                    <a:pt x="28166" y="50377"/>
                    <a:pt x="28198" y="50473"/>
                  </a:cubicBezTo>
                  <a:cubicBezTo>
                    <a:pt x="28230" y="50569"/>
                    <a:pt x="28294" y="50730"/>
                    <a:pt x="28326" y="50858"/>
                  </a:cubicBezTo>
                  <a:cubicBezTo>
                    <a:pt x="28358" y="51018"/>
                    <a:pt x="28358" y="51114"/>
                    <a:pt x="28390" y="51210"/>
                  </a:cubicBezTo>
                  <a:cubicBezTo>
                    <a:pt x="28422" y="51338"/>
                    <a:pt x="28454" y="51402"/>
                    <a:pt x="28486" y="51498"/>
                  </a:cubicBezTo>
                  <a:cubicBezTo>
                    <a:pt x="28486" y="51626"/>
                    <a:pt x="28518" y="51754"/>
                    <a:pt x="28550" y="51882"/>
                  </a:cubicBezTo>
                  <a:cubicBezTo>
                    <a:pt x="28550" y="51946"/>
                    <a:pt x="28550" y="52010"/>
                    <a:pt x="28550" y="52042"/>
                  </a:cubicBezTo>
                  <a:cubicBezTo>
                    <a:pt x="28806" y="53866"/>
                    <a:pt x="28422" y="55530"/>
                    <a:pt x="28102" y="57355"/>
                  </a:cubicBezTo>
                  <a:lnTo>
                    <a:pt x="28102" y="57483"/>
                  </a:lnTo>
                  <a:cubicBezTo>
                    <a:pt x="27910" y="58411"/>
                    <a:pt x="27814" y="59339"/>
                    <a:pt x="27782" y="60267"/>
                  </a:cubicBezTo>
                  <a:cubicBezTo>
                    <a:pt x="27622" y="64204"/>
                    <a:pt x="26117" y="66636"/>
                    <a:pt x="26117" y="66636"/>
                  </a:cubicBezTo>
                  <a:lnTo>
                    <a:pt x="26245" y="66636"/>
                  </a:lnTo>
                  <a:cubicBezTo>
                    <a:pt x="26501" y="66604"/>
                    <a:pt x="27077" y="66572"/>
                    <a:pt x="27878" y="66540"/>
                  </a:cubicBezTo>
                  <a:cubicBezTo>
                    <a:pt x="28230" y="66540"/>
                    <a:pt x="28614" y="66508"/>
                    <a:pt x="29030" y="66476"/>
                  </a:cubicBezTo>
                  <a:cubicBezTo>
                    <a:pt x="29553" y="66458"/>
                    <a:pt x="30126" y="66447"/>
                    <a:pt x="30735" y="66447"/>
                  </a:cubicBezTo>
                  <a:cubicBezTo>
                    <a:pt x="33334" y="66447"/>
                    <a:pt x="36581" y="66653"/>
                    <a:pt x="39304" y="67405"/>
                  </a:cubicBezTo>
                  <a:cubicBezTo>
                    <a:pt x="41611" y="68032"/>
                    <a:pt x="43982" y="68346"/>
                    <a:pt x="46360" y="68346"/>
                  </a:cubicBezTo>
                  <a:cubicBezTo>
                    <a:pt x="47379" y="68346"/>
                    <a:pt x="48400" y="68288"/>
                    <a:pt x="49418" y="68173"/>
                  </a:cubicBezTo>
                  <a:lnTo>
                    <a:pt x="49770" y="68109"/>
                  </a:lnTo>
                  <a:cubicBezTo>
                    <a:pt x="49770" y="68109"/>
                    <a:pt x="49450" y="60139"/>
                    <a:pt x="48714" y="56075"/>
                  </a:cubicBezTo>
                  <a:cubicBezTo>
                    <a:pt x="48009" y="51978"/>
                    <a:pt x="47785" y="50441"/>
                    <a:pt x="49610" y="47465"/>
                  </a:cubicBezTo>
                  <a:cubicBezTo>
                    <a:pt x="51434" y="44520"/>
                    <a:pt x="50890" y="42824"/>
                    <a:pt x="50186" y="40840"/>
                  </a:cubicBezTo>
                  <a:cubicBezTo>
                    <a:pt x="49994" y="40328"/>
                    <a:pt x="49834" y="39783"/>
                    <a:pt x="49674" y="39175"/>
                  </a:cubicBezTo>
                  <a:lnTo>
                    <a:pt x="49898" y="38919"/>
                  </a:lnTo>
                  <a:lnTo>
                    <a:pt x="49898" y="38887"/>
                  </a:lnTo>
                  <a:lnTo>
                    <a:pt x="50410" y="38247"/>
                  </a:lnTo>
                  <a:lnTo>
                    <a:pt x="50570" y="38023"/>
                  </a:lnTo>
                  <a:lnTo>
                    <a:pt x="50794" y="37735"/>
                  </a:lnTo>
                  <a:lnTo>
                    <a:pt x="51018" y="37447"/>
                  </a:lnTo>
                  <a:lnTo>
                    <a:pt x="51210" y="37191"/>
                  </a:lnTo>
                  <a:lnTo>
                    <a:pt x="51562" y="36775"/>
                  </a:lnTo>
                  <a:lnTo>
                    <a:pt x="51690" y="36615"/>
                  </a:lnTo>
                  <a:lnTo>
                    <a:pt x="52138" y="36007"/>
                  </a:lnTo>
                  <a:lnTo>
                    <a:pt x="52298" y="35847"/>
                  </a:lnTo>
                  <a:lnTo>
                    <a:pt x="52650" y="35367"/>
                  </a:lnTo>
                  <a:lnTo>
                    <a:pt x="52810" y="35143"/>
                  </a:lnTo>
                  <a:lnTo>
                    <a:pt x="53226" y="34631"/>
                  </a:lnTo>
                  <a:lnTo>
                    <a:pt x="53322" y="34471"/>
                  </a:lnTo>
                  <a:lnTo>
                    <a:pt x="53835" y="33798"/>
                  </a:lnTo>
                  <a:lnTo>
                    <a:pt x="53931" y="33670"/>
                  </a:lnTo>
                  <a:lnTo>
                    <a:pt x="54379" y="33094"/>
                  </a:lnTo>
                  <a:lnTo>
                    <a:pt x="54507" y="32902"/>
                  </a:lnTo>
                  <a:lnTo>
                    <a:pt x="54955" y="32294"/>
                  </a:lnTo>
                  <a:lnTo>
                    <a:pt x="55051" y="32166"/>
                  </a:lnTo>
                  <a:cubicBezTo>
                    <a:pt x="55435" y="31686"/>
                    <a:pt x="55787" y="31206"/>
                    <a:pt x="56139" y="30694"/>
                  </a:cubicBezTo>
                  <a:lnTo>
                    <a:pt x="56331" y="30534"/>
                  </a:lnTo>
                  <a:lnTo>
                    <a:pt x="56747" y="29958"/>
                  </a:lnTo>
                  <a:lnTo>
                    <a:pt x="56875" y="29798"/>
                  </a:lnTo>
                  <a:cubicBezTo>
                    <a:pt x="57227" y="29286"/>
                    <a:pt x="57579" y="28805"/>
                    <a:pt x="57899" y="28325"/>
                  </a:cubicBezTo>
                  <a:lnTo>
                    <a:pt x="57995" y="28197"/>
                  </a:lnTo>
                  <a:lnTo>
                    <a:pt x="58411" y="27621"/>
                  </a:lnTo>
                  <a:lnTo>
                    <a:pt x="58539" y="27429"/>
                  </a:lnTo>
                  <a:lnTo>
                    <a:pt x="58923" y="26853"/>
                  </a:lnTo>
                  <a:lnTo>
                    <a:pt x="58988" y="26757"/>
                  </a:lnTo>
                  <a:lnTo>
                    <a:pt x="59436" y="26085"/>
                  </a:lnTo>
                  <a:lnTo>
                    <a:pt x="59500" y="25957"/>
                  </a:lnTo>
                  <a:lnTo>
                    <a:pt x="59820" y="25445"/>
                  </a:lnTo>
                  <a:lnTo>
                    <a:pt x="59948" y="25253"/>
                  </a:lnTo>
                  <a:lnTo>
                    <a:pt x="60236" y="24773"/>
                  </a:lnTo>
                  <a:lnTo>
                    <a:pt x="60332" y="24645"/>
                  </a:lnTo>
                  <a:cubicBezTo>
                    <a:pt x="60460" y="24453"/>
                    <a:pt x="60556" y="24229"/>
                    <a:pt x="60684" y="24069"/>
                  </a:cubicBezTo>
                  <a:lnTo>
                    <a:pt x="60716" y="23973"/>
                  </a:lnTo>
                  <a:lnTo>
                    <a:pt x="60972" y="23492"/>
                  </a:lnTo>
                  <a:lnTo>
                    <a:pt x="61068" y="23332"/>
                  </a:lnTo>
                  <a:lnTo>
                    <a:pt x="61260" y="22980"/>
                  </a:lnTo>
                  <a:lnTo>
                    <a:pt x="61324" y="22820"/>
                  </a:lnTo>
                  <a:cubicBezTo>
                    <a:pt x="61388" y="22660"/>
                    <a:pt x="61484" y="22500"/>
                    <a:pt x="61548" y="22372"/>
                  </a:cubicBezTo>
                  <a:cubicBezTo>
                    <a:pt x="61996" y="21252"/>
                    <a:pt x="62316" y="20132"/>
                    <a:pt x="62572" y="18980"/>
                  </a:cubicBezTo>
                  <a:lnTo>
                    <a:pt x="62668" y="18596"/>
                  </a:lnTo>
                  <a:cubicBezTo>
                    <a:pt x="62892" y="17539"/>
                    <a:pt x="63148" y="16387"/>
                    <a:pt x="63340" y="15171"/>
                  </a:cubicBezTo>
                  <a:lnTo>
                    <a:pt x="63436" y="14723"/>
                  </a:lnTo>
                  <a:cubicBezTo>
                    <a:pt x="64546" y="8436"/>
                    <a:pt x="65358" y="992"/>
                    <a:pt x="65417" y="448"/>
                  </a:cubicBezTo>
                  <a:lnTo>
                    <a:pt x="65417" y="448"/>
                  </a:lnTo>
                  <a:lnTo>
                    <a:pt x="65421" y="448"/>
                  </a:lnTo>
                  <a:lnTo>
                    <a:pt x="65421" y="416"/>
                  </a:lnTo>
                  <a:cubicBezTo>
                    <a:pt x="65421" y="416"/>
                    <a:pt x="65420" y="427"/>
                    <a:pt x="65417" y="448"/>
                  </a:cubicBezTo>
                  <a:lnTo>
                    <a:pt x="65417" y="448"/>
                  </a:lnTo>
                  <a:lnTo>
                    <a:pt x="6046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39" name="Google Shape;2427;p67">
              <a:extLst>
                <a:ext uri="{FF2B5EF4-FFF2-40B4-BE49-F238E27FC236}">
                  <a16:creationId xmlns:a16="http://schemas.microsoft.com/office/drawing/2014/main" id="{F7B13701-BF66-4BD1-917C-19D6F62301B4}"/>
                </a:ext>
              </a:extLst>
            </p:cNvPr>
            <p:cNvSpPr/>
            <p:nvPr/>
          </p:nvSpPr>
          <p:spPr>
            <a:xfrm>
              <a:off x="1824853" y="3302577"/>
              <a:ext cx="9" cy="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9AF9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  <p:sp>
          <p:nvSpPr>
            <p:cNvPr id="4040" name="Google Shape;2428;p67">
              <a:extLst>
                <a:ext uri="{FF2B5EF4-FFF2-40B4-BE49-F238E27FC236}">
                  <a16:creationId xmlns:a16="http://schemas.microsoft.com/office/drawing/2014/main" id="{95F674EE-E396-4FAE-980B-F4D7BCE63E51}"/>
                </a:ext>
              </a:extLst>
            </p:cNvPr>
            <p:cNvSpPr/>
            <p:nvPr/>
          </p:nvSpPr>
          <p:spPr>
            <a:xfrm>
              <a:off x="1597388" y="3504366"/>
              <a:ext cx="9" cy="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6B54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b="1" ker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</p:grpSp>
      <p:grpSp>
        <p:nvGrpSpPr>
          <p:cNvPr id="4044" name="Google Shape;2444;p67">
            <a:extLst>
              <a:ext uri="{FF2B5EF4-FFF2-40B4-BE49-F238E27FC236}">
                <a16:creationId xmlns:a16="http://schemas.microsoft.com/office/drawing/2014/main" id="{AA62A051-8698-4943-8BD4-7D473D3969BA}"/>
              </a:ext>
            </a:extLst>
          </p:cNvPr>
          <p:cNvGrpSpPr/>
          <p:nvPr/>
        </p:nvGrpSpPr>
        <p:grpSpPr>
          <a:xfrm>
            <a:off x="6635125" y="2798214"/>
            <a:ext cx="1429419" cy="2112269"/>
            <a:chOff x="2442907" y="2932789"/>
            <a:chExt cx="793593" cy="1172701"/>
          </a:xfrm>
        </p:grpSpPr>
        <p:sp>
          <p:nvSpPr>
            <p:cNvPr id="4045" name="Google Shape;2445;p67">
              <a:extLst>
                <a:ext uri="{FF2B5EF4-FFF2-40B4-BE49-F238E27FC236}">
                  <a16:creationId xmlns:a16="http://schemas.microsoft.com/office/drawing/2014/main" id="{310E1E12-F48D-439D-A1D3-CB0F471525C6}"/>
                </a:ext>
              </a:extLst>
            </p:cNvPr>
            <p:cNvSpPr/>
            <p:nvPr/>
          </p:nvSpPr>
          <p:spPr>
            <a:xfrm>
              <a:off x="2504991" y="3657887"/>
              <a:ext cx="491055" cy="447321"/>
            </a:xfrm>
            <a:custGeom>
              <a:avLst/>
              <a:gdLst/>
              <a:ahLst/>
              <a:cxnLst/>
              <a:rect l="l" t="t" r="r" b="b"/>
              <a:pathLst>
                <a:path w="55691" h="50731" extrusionOk="0">
                  <a:moveTo>
                    <a:pt x="24325" y="0"/>
                  </a:moveTo>
                  <a:lnTo>
                    <a:pt x="8962" y="2049"/>
                  </a:lnTo>
                  <a:lnTo>
                    <a:pt x="9186" y="2817"/>
                  </a:lnTo>
                  <a:cubicBezTo>
                    <a:pt x="9442" y="6946"/>
                    <a:pt x="8706" y="11074"/>
                    <a:pt x="7106" y="14883"/>
                  </a:cubicBezTo>
                  <a:cubicBezTo>
                    <a:pt x="4385" y="21156"/>
                    <a:pt x="192" y="30950"/>
                    <a:pt x="96" y="35047"/>
                  </a:cubicBezTo>
                  <a:cubicBezTo>
                    <a:pt x="0" y="39176"/>
                    <a:pt x="1505" y="41864"/>
                    <a:pt x="5089" y="42408"/>
                  </a:cubicBezTo>
                  <a:cubicBezTo>
                    <a:pt x="5954" y="42472"/>
                    <a:pt x="6818" y="42504"/>
                    <a:pt x="7682" y="42504"/>
                  </a:cubicBezTo>
                  <a:cubicBezTo>
                    <a:pt x="8546" y="42504"/>
                    <a:pt x="9410" y="42472"/>
                    <a:pt x="10274" y="42408"/>
                  </a:cubicBezTo>
                  <a:lnTo>
                    <a:pt x="10498" y="42504"/>
                  </a:lnTo>
                  <a:cubicBezTo>
                    <a:pt x="11212" y="42801"/>
                    <a:pt x="12101" y="42935"/>
                    <a:pt x="13127" y="42935"/>
                  </a:cubicBezTo>
                  <a:cubicBezTo>
                    <a:pt x="14862" y="42935"/>
                    <a:pt x="16986" y="42552"/>
                    <a:pt x="19300" y="41928"/>
                  </a:cubicBezTo>
                  <a:cubicBezTo>
                    <a:pt x="26981" y="41448"/>
                    <a:pt x="34823" y="40776"/>
                    <a:pt x="34823" y="40776"/>
                  </a:cubicBezTo>
                  <a:cubicBezTo>
                    <a:pt x="34823" y="40776"/>
                    <a:pt x="37543" y="44456"/>
                    <a:pt x="38504" y="48681"/>
                  </a:cubicBezTo>
                  <a:cubicBezTo>
                    <a:pt x="38870" y="50239"/>
                    <a:pt x="39335" y="50731"/>
                    <a:pt x="39778" y="50731"/>
                  </a:cubicBezTo>
                  <a:cubicBezTo>
                    <a:pt x="40535" y="50731"/>
                    <a:pt x="41224" y="49289"/>
                    <a:pt x="41224" y="49289"/>
                  </a:cubicBezTo>
                  <a:cubicBezTo>
                    <a:pt x="41224" y="49289"/>
                    <a:pt x="42632" y="40584"/>
                    <a:pt x="42856" y="36455"/>
                  </a:cubicBezTo>
                  <a:cubicBezTo>
                    <a:pt x="42889" y="35399"/>
                    <a:pt x="42953" y="34407"/>
                    <a:pt x="43017" y="33542"/>
                  </a:cubicBezTo>
                  <a:cubicBezTo>
                    <a:pt x="45513" y="34087"/>
                    <a:pt x="47497" y="36679"/>
                    <a:pt x="47497" y="36679"/>
                  </a:cubicBezTo>
                  <a:cubicBezTo>
                    <a:pt x="47497" y="36679"/>
                    <a:pt x="52906" y="41640"/>
                    <a:pt x="54315" y="41640"/>
                  </a:cubicBezTo>
                  <a:cubicBezTo>
                    <a:pt x="55691" y="41640"/>
                    <a:pt x="54315" y="35623"/>
                    <a:pt x="53354" y="33863"/>
                  </a:cubicBezTo>
                  <a:cubicBezTo>
                    <a:pt x="52554" y="32422"/>
                    <a:pt x="48266" y="25669"/>
                    <a:pt x="46953" y="23557"/>
                  </a:cubicBezTo>
                  <a:cubicBezTo>
                    <a:pt x="46726" y="23216"/>
                    <a:pt x="46324" y="23002"/>
                    <a:pt x="45901" y="23002"/>
                  </a:cubicBezTo>
                  <a:cubicBezTo>
                    <a:pt x="45846" y="23002"/>
                    <a:pt x="45792" y="23005"/>
                    <a:pt x="45737" y="23013"/>
                  </a:cubicBezTo>
                  <a:cubicBezTo>
                    <a:pt x="44233" y="23269"/>
                    <a:pt x="42824" y="24037"/>
                    <a:pt x="41800" y="25189"/>
                  </a:cubicBezTo>
                  <a:cubicBezTo>
                    <a:pt x="39912" y="27269"/>
                    <a:pt x="36295" y="27717"/>
                    <a:pt x="29990" y="27813"/>
                  </a:cubicBezTo>
                  <a:cubicBezTo>
                    <a:pt x="26245" y="27845"/>
                    <a:pt x="22533" y="28582"/>
                    <a:pt x="19044" y="29958"/>
                  </a:cubicBezTo>
                  <a:cubicBezTo>
                    <a:pt x="19044" y="29958"/>
                    <a:pt x="26053" y="17187"/>
                    <a:pt x="28454" y="11458"/>
                  </a:cubicBezTo>
                  <a:cubicBezTo>
                    <a:pt x="29830" y="8034"/>
                    <a:pt x="29574" y="4129"/>
                    <a:pt x="27686" y="928"/>
                  </a:cubicBezTo>
                  <a:lnTo>
                    <a:pt x="24325" y="0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6" name="Google Shape;2446;p67">
              <a:extLst>
                <a:ext uri="{FF2B5EF4-FFF2-40B4-BE49-F238E27FC236}">
                  <a16:creationId xmlns:a16="http://schemas.microsoft.com/office/drawing/2014/main" id="{3540F07E-FECA-4C69-A4B4-9DB0E9A18BC9}"/>
                </a:ext>
              </a:extLst>
            </p:cNvPr>
            <p:cNvSpPr/>
            <p:nvPr/>
          </p:nvSpPr>
          <p:spPr>
            <a:xfrm>
              <a:off x="2504709" y="3682717"/>
              <a:ext cx="381075" cy="422773"/>
            </a:xfrm>
            <a:custGeom>
              <a:avLst/>
              <a:gdLst/>
              <a:ahLst/>
              <a:cxnLst/>
              <a:rect l="l" t="t" r="r" b="b"/>
              <a:pathLst>
                <a:path w="43218" h="47947" extrusionOk="0">
                  <a:moveTo>
                    <a:pt x="9218" y="1"/>
                  </a:moveTo>
                  <a:lnTo>
                    <a:pt x="9218" y="1"/>
                  </a:lnTo>
                  <a:cubicBezTo>
                    <a:pt x="9442" y="4130"/>
                    <a:pt x="8738" y="8258"/>
                    <a:pt x="7106" y="12067"/>
                  </a:cubicBezTo>
                  <a:cubicBezTo>
                    <a:pt x="4417" y="18340"/>
                    <a:pt x="224" y="28134"/>
                    <a:pt x="128" y="32263"/>
                  </a:cubicBezTo>
                  <a:cubicBezTo>
                    <a:pt x="0" y="36360"/>
                    <a:pt x="1537" y="39048"/>
                    <a:pt x="5089" y="39624"/>
                  </a:cubicBezTo>
                  <a:cubicBezTo>
                    <a:pt x="5488" y="39685"/>
                    <a:pt x="6165" y="39711"/>
                    <a:pt x="7054" y="39711"/>
                  </a:cubicBezTo>
                  <a:cubicBezTo>
                    <a:pt x="14169" y="39711"/>
                    <a:pt x="34855" y="37992"/>
                    <a:pt x="34855" y="37992"/>
                  </a:cubicBezTo>
                  <a:cubicBezTo>
                    <a:pt x="34855" y="37992"/>
                    <a:pt x="37575" y="41672"/>
                    <a:pt x="38536" y="45897"/>
                  </a:cubicBezTo>
                  <a:cubicBezTo>
                    <a:pt x="38902" y="47455"/>
                    <a:pt x="39367" y="47947"/>
                    <a:pt x="39810" y="47947"/>
                  </a:cubicBezTo>
                  <a:cubicBezTo>
                    <a:pt x="40567" y="47947"/>
                    <a:pt x="41256" y="46505"/>
                    <a:pt x="41256" y="46505"/>
                  </a:cubicBezTo>
                  <a:cubicBezTo>
                    <a:pt x="41256" y="46505"/>
                    <a:pt x="42664" y="37768"/>
                    <a:pt x="42856" y="33671"/>
                  </a:cubicBezTo>
                  <a:cubicBezTo>
                    <a:pt x="42953" y="32199"/>
                    <a:pt x="43049" y="30854"/>
                    <a:pt x="43113" y="29798"/>
                  </a:cubicBezTo>
                  <a:cubicBezTo>
                    <a:pt x="43218" y="28642"/>
                    <a:pt x="42286" y="27744"/>
                    <a:pt x="41223" y="27744"/>
                  </a:cubicBezTo>
                  <a:cubicBezTo>
                    <a:pt x="40992" y="27744"/>
                    <a:pt x="40754" y="27786"/>
                    <a:pt x="40520" y="27878"/>
                  </a:cubicBezTo>
                  <a:lnTo>
                    <a:pt x="36263" y="29542"/>
                  </a:lnTo>
                  <a:lnTo>
                    <a:pt x="29222" y="30406"/>
                  </a:lnTo>
                  <a:cubicBezTo>
                    <a:pt x="29222" y="30406"/>
                    <a:pt x="22949" y="30310"/>
                    <a:pt x="22533" y="30310"/>
                  </a:cubicBezTo>
                  <a:cubicBezTo>
                    <a:pt x="22085" y="30310"/>
                    <a:pt x="16676" y="30630"/>
                    <a:pt x="16676" y="30630"/>
                  </a:cubicBezTo>
                  <a:lnTo>
                    <a:pt x="13123" y="28998"/>
                  </a:lnTo>
                  <a:lnTo>
                    <a:pt x="13443" y="19684"/>
                  </a:lnTo>
                  <a:lnTo>
                    <a:pt x="20900" y="7234"/>
                  </a:lnTo>
                  <a:lnTo>
                    <a:pt x="17412" y="4418"/>
                  </a:lnTo>
                  <a:lnTo>
                    <a:pt x="9218" y="1"/>
                  </a:ln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7" name="Google Shape;2447;p67">
              <a:extLst>
                <a:ext uri="{FF2B5EF4-FFF2-40B4-BE49-F238E27FC236}">
                  <a16:creationId xmlns:a16="http://schemas.microsoft.com/office/drawing/2014/main" id="{18951B7E-4D6E-4776-8C3F-ABA530D03C4D}"/>
                </a:ext>
              </a:extLst>
            </p:cNvPr>
            <p:cNvSpPr/>
            <p:nvPr/>
          </p:nvSpPr>
          <p:spPr>
            <a:xfrm>
              <a:off x="2816840" y="3927244"/>
              <a:ext cx="68944" cy="178246"/>
            </a:xfrm>
            <a:custGeom>
              <a:avLst/>
              <a:gdLst/>
              <a:ahLst/>
              <a:cxnLst/>
              <a:rect l="l" t="t" r="r" b="b"/>
              <a:pathLst>
                <a:path w="7819" h="20215" extrusionOk="0">
                  <a:moveTo>
                    <a:pt x="5841" y="0"/>
                  </a:moveTo>
                  <a:cubicBezTo>
                    <a:pt x="5605" y="0"/>
                    <a:pt x="5361" y="46"/>
                    <a:pt x="5121" y="146"/>
                  </a:cubicBezTo>
                  <a:lnTo>
                    <a:pt x="864" y="1810"/>
                  </a:lnTo>
                  <a:lnTo>
                    <a:pt x="0" y="1906"/>
                  </a:lnTo>
                  <a:cubicBezTo>
                    <a:pt x="288" y="3154"/>
                    <a:pt x="864" y="4307"/>
                    <a:pt x="1696" y="5267"/>
                  </a:cubicBezTo>
                  <a:cubicBezTo>
                    <a:pt x="3585" y="7251"/>
                    <a:pt x="3201" y="13428"/>
                    <a:pt x="1888" y="14325"/>
                  </a:cubicBezTo>
                  <a:cubicBezTo>
                    <a:pt x="1856" y="14325"/>
                    <a:pt x="1856" y="14357"/>
                    <a:pt x="1824" y="14389"/>
                  </a:cubicBezTo>
                  <a:cubicBezTo>
                    <a:pt x="2401" y="15605"/>
                    <a:pt x="2849" y="16853"/>
                    <a:pt x="3137" y="18165"/>
                  </a:cubicBezTo>
                  <a:cubicBezTo>
                    <a:pt x="3503" y="19723"/>
                    <a:pt x="3968" y="20215"/>
                    <a:pt x="4411" y="20215"/>
                  </a:cubicBezTo>
                  <a:cubicBezTo>
                    <a:pt x="5168" y="20215"/>
                    <a:pt x="5857" y="18773"/>
                    <a:pt x="5857" y="18773"/>
                  </a:cubicBezTo>
                  <a:cubicBezTo>
                    <a:pt x="5857" y="18773"/>
                    <a:pt x="7265" y="10036"/>
                    <a:pt x="7457" y="5939"/>
                  </a:cubicBezTo>
                  <a:cubicBezTo>
                    <a:pt x="7554" y="4467"/>
                    <a:pt x="7650" y="3122"/>
                    <a:pt x="7714" y="2066"/>
                  </a:cubicBezTo>
                  <a:cubicBezTo>
                    <a:pt x="7818" y="916"/>
                    <a:pt x="6897" y="0"/>
                    <a:pt x="5841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8" name="Google Shape;2448;p67">
              <a:extLst>
                <a:ext uri="{FF2B5EF4-FFF2-40B4-BE49-F238E27FC236}">
                  <a16:creationId xmlns:a16="http://schemas.microsoft.com/office/drawing/2014/main" id="{9796330B-B861-494A-B19D-331D1CF1295D}"/>
                </a:ext>
              </a:extLst>
            </p:cNvPr>
            <p:cNvSpPr/>
            <p:nvPr/>
          </p:nvSpPr>
          <p:spPr>
            <a:xfrm>
              <a:off x="2442907" y="2932789"/>
              <a:ext cx="59271" cy="113270"/>
            </a:xfrm>
            <a:custGeom>
              <a:avLst/>
              <a:gdLst/>
              <a:ahLst/>
              <a:cxnLst/>
              <a:rect l="l" t="t" r="r" b="b"/>
              <a:pathLst>
                <a:path w="6722" h="12846" extrusionOk="0">
                  <a:moveTo>
                    <a:pt x="3837" y="0"/>
                  </a:moveTo>
                  <a:cubicBezTo>
                    <a:pt x="3240" y="0"/>
                    <a:pt x="2663" y="1490"/>
                    <a:pt x="2465" y="3308"/>
                  </a:cubicBezTo>
                  <a:cubicBezTo>
                    <a:pt x="2208" y="5388"/>
                    <a:pt x="3233" y="7820"/>
                    <a:pt x="2561" y="8269"/>
                  </a:cubicBezTo>
                  <a:cubicBezTo>
                    <a:pt x="2484" y="8323"/>
                    <a:pt x="2402" y="8350"/>
                    <a:pt x="2316" y="8350"/>
                  </a:cubicBezTo>
                  <a:cubicBezTo>
                    <a:pt x="1900" y="8350"/>
                    <a:pt x="1419" y="7714"/>
                    <a:pt x="1312" y="6572"/>
                  </a:cubicBezTo>
                  <a:cubicBezTo>
                    <a:pt x="1256" y="6097"/>
                    <a:pt x="1131" y="5934"/>
                    <a:pt x="991" y="5934"/>
                  </a:cubicBezTo>
                  <a:cubicBezTo>
                    <a:pt x="735" y="5934"/>
                    <a:pt x="426" y="6482"/>
                    <a:pt x="384" y="6668"/>
                  </a:cubicBezTo>
                  <a:cubicBezTo>
                    <a:pt x="0" y="8461"/>
                    <a:pt x="928" y="9805"/>
                    <a:pt x="1408" y="12845"/>
                  </a:cubicBezTo>
                  <a:lnTo>
                    <a:pt x="4993" y="12461"/>
                  </a:lnTo>
                  <a:cubicBezTo>
                    <a:pt x="4865" y="11149"/>
                    <a:pt x="4897" y="9805"/>
                    <a:pt x="5121" y="8525"/>
                  </a:cubicBezTo>
                  <a:cubicBezTo>
                    <a:pt x="5793" y="4492"/>
                    <a:pt x="6721" y="3052"/>
                    <a:pt x="6529" y="2732"/>
                  </a:cubicBezTo>
                  <a:cubicBezTo>
                    <a:pt x="6483" y="2643"/>
                    <a:pt x="6428" y="2606"/>
                    <a:pt x="6369" y="2606"/>
                  </a:cubicBezTo>
                  <a:cubicBezTo>
                    <a:pt x="6020" y="2606"/>
                    <a:pt x="5505" y="3916"/>
                    <a:pt x="5505" y="3916"/>
                  </a:cubicBezTo>
                  <a:cubicBezTo>
                    <a:pt x="5313" y="1995"/>
                    <a:pt x="6049" y="395"/>
                    <a:pt x="5313" y="395"/>
                  </a:cubicBezTo>
                  <a:cubicBezTo>
                    <a:pt x="4609" y="427"/>
                    <a:pt x="4321" y="3180"/>
                    <a:pt x="4321" y="3180"/>
                  </a:cubicBezTo>
                  <a:cubicBezTo>
                    <a:pt x="4129" y="2219"/>
                    <a:pt x="4065" y="1227"/>
                    <a:pt x="4129" y="235"/>
                  </a:cubicBezTo>
                  <a:cubicBezTo>
                    <a:pt x="4129" y="171"/>
                    <a:pt x="4097" y="107"/>
                    <a:pt x="4065" y="75"/>
                  </a:cubicBezTo>
                  <a:cubicBezTo>
                    <a:pt x="3989" y="24"/>
                    <a:pt x="3913" y="0"/>
                    <a:pt x="3837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9" name="Google Shape;2449;p67">
              <a:extLst>
                <a:ext uri="{FF2B5EF4-FFF2-40B4-BE49-F238E27FC236}">
                  <a16:creationId xmlns:a16="http://schemas.microsoft.com/office/drawing/2014/main" id="{CCD11EB1-CDEC-4579-A515-DDF2D0672EA0}"/>
                </a:ext>
              </a:extLst>
            </p:cNvPr>
            <p:cNvSpPr/>
            <p:nvPr/>
          </p:nvSpPr>
          <p:spPr>
            <a:xfrm>
              <a:off x="2451936" y="3041817"/>
              <a:ext cx="207714" cy="351078"/>
            </a:xfrm>
            <a:custGeom>
              <a:avLst/>
              <a:gdLst/>
              <a:ahLst/>
              <a:cxnLst/>
              <a:rect l="l" t="t" r="r" b="b"/>
              <a:pathLst>
                <a:path w="23557" h="39816" extrusionOk="0">
                  <a:moveTo>
                    <a:pt x="4289" y="0"/>
                  </a:moveTo>
                  <a:lnTo>
                    <a:pt x="3969" y="32"/>
                  </a:lnTo>
                  <a:lnTo>
                    <a:pt x="384" y="448"/>
                  </a:lnTo>
                  <a:lnTo>
                    <a:pt x="0" y="480"/>
                  </a:lnTo>
                  <a:cubicBezTo>
                    <a:pt x="0" y="480"/>
                    <a:pt x="3393" y="19204"/>
                    <a:pt x="3585" y="19908"/>
                  </a:cubicBezTo>
                  <a:cubicBezTo>
                    <a:pt x="5313" y="27237"/>
                    <a:pt x="14819" y="39816"/>
                    <a:pt x="14819" y="39816"/>
                  </a:cubicBezTo>
                  <a:lnTo>
                    <a:pt x="23557" y="35879"/>
                  </a:lnTo>
                  <a:cubicBezTo>
                    <a:pt x="23557" y="35879"/>
                    <a:pt x="21636" y="32390"/>
                    <a:pt x="20836" y="31334"/>
                  </a:cubicBezTo>
                  <a:cubicBezTo>
                    <a:pt x="19108" y="29062"/>
                    <a:pt x="16163" y="26341"/>
                    <a:pt x="13347" y="22725"/>
                  </a:cubicBezTo>
                  <a:cubicBezTo>
                    <a:pt x="10562" y="19108"/>
                    <a:pt x="7266" y="8738"/>
                    <a:pt x="7266" y="8738"/>
                  </a:cubicBezTo>
                  <a:lnTo>
                    <a:pt x="428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0" name="Google Shape;2450;p67">
              <a:extLst>
                <a:ext uri="{FF2B5EF4-FFF2-40B4-BE49-F238E27FC236}">
                  <a16:creationId xmlns:a16="http://schemas.microsoft.com/office/drawing/2014/main" id="{8E87FCB5-5664-4AAB-974E-60B3E914E339}"/>
                </a:ext>
              </a:extLst>
            </p:cNvPr>
            <p:cNvSpPr/>
            <p:nvPr/>
          </p:nvSpPr>
          <p:spPr>
            <a:xfrm>
              <a:off x="3116829" y="3485708"/>
              <a:ext cx="119671" cy="54201"/>
            </a:xfrm>
            <a:custGeom>
              <a:avLst/>
              <a:gdLst/>
              <a:ahLst/>
              <a:cxnLst/>
              <a:rect l="l" t="t" r="r" b="b"/>
              <a:pathLst>
                <a:path w="13572" h="6147" extrusionOk="0">
                  <a:moveTo>
                    <a:pt x="10378" y="0"/>
                  </a:moveTo>
                  <a:cubicBezTo>
                    <a:pt x="9839" y="0"/>
                    <a:pt x="8305" y="770"/>
                    <a:pt x="4705" y="1284"/>
                  </a:cubicBezTo>
                  <a:cubicBezTo>
                    <a:pt x="4008" y="1398"/>
                    <a:pt x="3305" y="1455"/>
                    <a:pt x="2604" y="1455"/>
                  </a:cubicBezTo>
                  <a:cubicBezTo>
                    <a:pt x="1727" y="1455"/>
                    <a:pt x="854" y="1366"/>
                    <a:pt x="1" y="1188"/>
                  </a:cubicBezTo>
                  <a:lnTo>
                    <a:pt x="1" y="4869"/>
                  </a:lnTo>
                  <a:cubicBezTo>
                    <a:pt x="2828" y="5340"/>
                    <a:pt x="4215" y="6147"/>
                    <a:pt x="5720" y="6147"/>
                  </a:cubicBezTo>
                  <a:cubicBezTo>
                    <a:pt x="5953" y="6147"/>
                    <a:pt x="6189" y="6128"/>
                    <a:pt x="6434" y="6085"/>
                  </a:cubicBezTo>
                  <a:cubicBezTo>
                    <a:pt x="6722" y="6053"/>
                    <a:pt x="7938" y="5349"/>
                    <a:pt x="6562" y="5157"/>
                  </a:cubicBezTo>
                  <a:cubicBezTo>
                    <a:pt x="5185" y="4997"/>
                    <a:pt x="4577" y="4292"/>
                    <a:pt x="4897" y="3844"/>
                  </a:cubicBezTo>
                  <a:cubicBezTo>
                    <a:pt x="5004" y="3693"/>
                    <a:pt x="5223" y="3636"/>
                    <a:pt x="5522" y="3636"/>
                  </a:cubicBezTo>
                  <a:cubicBezTo>
                    <a:pt x="6397" y="3636"/>
                    <a:pt x="7955" y="4117"/>
                    <a:pt x="9385" y="4117"/>
                  </a:cubicBezTo>
                  <a:cubicBezTo>
                    <a:pt x="9534" y="4117"/>
                    <a:pt x="9681" y="4112"/>
                    <a:pt x="9826" y="4100"/>
                  </a:cubicBezTo>
                  <a:cubicBezTo>
                    <a:pt x="11875" y="3908"/>
                    <a:pt x="13571" y="3236"/>
                    <a:pt x="13123" y="2564"/>
                  </a:cubicBezTo>
                  <a:cubicBezTo>
                    <a:pt x="13091" y="2500"/>
                    <a:pt x="13027" y="2500"/>
                    <a:pt x="12963" y="2500"/>
                  </a:cubicBezTo>
                  <a:cubicBezTo>
                    <a:pt x="12839" y="2504"/>
                    <a:pt x="12715" y="2506"/>
                    <a:pt x="12591" y="2506"/>
                  </a:cubicBezTo>
                  <a:cubicBezTo>
                    <a:pt x="11723" y="2506"/>
                    <a:pt x="10859" y="2408"/>
                    <a:pt x="10018" y="2212"/>
                  </a:cubicBezTo>
                  <a:cubicBezTo>
                    <a:pt x="10018" y="2212"/>
                    <a:pt x="12803" y="2020"/>
                    <a:pt x="12835" y="1284"/>
                  </a:cubicBezTo>
                  <a:cubicBezTo>
                    <a:pt x="12846" y="1022"/>
                    <a:pt x="12647" y="946"/>
                    <a:pt x="12298" y="946"/>
                  </a:cubicBezTo>
                  <a:cubicBezTo>
                    <a:pt x="11826" y="946"/>
                    <a:pt x="11080" y="1085"/>
                    <a:pt x="10216" y="1085"/>
                  </a:cubicBezTo>
                  <a:cubicBezTo>
                    <a:pt x="9927" y="1085"/>
                    <a:pt x="9624" y="1069"/>
                    <a:pt x="9314" y="1028"/>
                  </a:cubicBezTo>
                  <a:cubicBezTo>
                    <a:pt x="9314" y="1028"/>
                    <a:pt x="11107" y="356"/>
                    <a:pt x="10531" y="36"/>
                  </a:cubicBezTo>
                  <a:cubicBezTo>
                    <a:pt x="10493" y="12"/>
                    <a:pt x="10442" y="0"/>
                    <a:pt x="10378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1" name="Google Shape;2451;p67">
              <a:extLst>
                <a:ext uri="{FF2B5EF4-FFF2-40B4-BE49-F238E27FC236}">
                  <a16:creationId xmlns:a16="http://schemas.microsoft.com/office/drawing/2014/main" id="{0028642F-FCE4-478D-8FDF-DD1D9E559558}"/>
                </a:ext>
              </a:extLst>
            </p:cNvPr>
            <p:cNvSpPr/>
            <p:nvPr/>
          </p:nvSpPr>
          <p:spPr>
            <a:xfrm>
              <a:off x="2719706" y="3349143"/>
              <a:ext cx="397414" cy="185141"/>
            </a:xfrm>
            <a:custGeom>
              <a:avLst/>
              <a:gdLst/>
              <a:ahLst/>
              <a:cxnLst/>
              <a:rect l="l" t="t" r="r" b="b"/>
              <a:pathLst>
                <a:path w="45071" h="20997" extrusionOk="0">
                  <a:moveTo>
                    <a:pt x="3463" y="1"/>
                  </a:moveTo>
                  <a:lnTo>
                    <a:pt x="1926" y="5506"/>
                  </a:lnTo>
                  <a:cubicBezTo>
                    <a:pt x="1926" y="5506"/>
                    <a:pt x="1" y="13904"/>
                    <a:pt x="3386" y="13904"/>
                  </a:cubicBezTo>
                  <a:cubicBezTo>
                    <a:pt x="3704" y="13904"/>
                    <a:pt x="4069" y="13829"/>
                    <a:pt x="4487" y="13667"/>
                  </a:cubicBezTo>
                  <a:cubicBezTo>
                    <a:pt x="5107" y="13426"/>
                    <a:pt x="5758" y="13320"/>
                    <a:pt x="6435" y="13320"/>
                  </a:cubicBezTo>
                  <a:cubicBezTo>
                    <a:pt x="11070" y="13320"/>
                    <a:pt x="16963" y="18307"/>
                    <a:pt x="23050" y="19396"/>
                  </a:cubicBezTo>
                  <a:cubicBezTo>
                    <a:pt x="28491" y="20357"/>
                    <a:pt x="45071" y="20997"/>
                    <a:pt x="45071" y="20997"/>
                  </a:cubicBezTo>
                  <a:lnTo>
                    <a:pt x="45071" y="16196"/>
                  </a:lnTo>
                  <a:lnTo>
                    <a:pt x="45039" y="16196"/>
                  </a:lnTo>
                  <a:cubicBezTo>
                    <a:pt x="39277" y="13571"/>
                    <a:pt x="25803" y="11779"/>
                    <a:pt x="25803" y="11779"/>
                  </a:cubicBezTo>
                  <a:cubicBezTo>
                    <a:pt x="25803" y="11779"/>
                    <a:pt x="17737" y="9635"/>
                    <a:pt x="12456" y="5186"/>
                  </a:cubicBezTo>
                  <a:cubicBezTo>
                    <a:pt x="7175" y="737"/>
                    <a:pt x="3463" y="1"/>
                    <a:pt x="3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2" name="Google Shape;2452;p67">
              <a:extLst>
                <a:ext uri="{FF2B5EF4-FFF2-40B4-BE49-F238E27FC236}">
                  <a16:creationId xmlns:a16="http://schemas.microsoft.com/office/drawing/2014/main" id="{0516DF2E-DB08-4B20-8199-B6F3ED710146}"/>
                </a:ext>
              </a:extLst>
            </p:cNvPr>
            <p:cNvSpPr/>
            <p:nvPr/>
          </p:nvSpPr>
          <p:spPr>
            <a:xfrm>
              <a:off x="2534627" y="3682717"/>
              <a:ext cx="154377" cy="168494"/>
            </a:xfrm>
            <a:custGeom>
              <a:avLst/>
              <a:gdLst/>
              <a:ahLst/>
              <a:cxnLst/>
              <a:rect l="l" t="t" r="r" b="b"/>
              <a:pathLst>
                <a:path w="17508" h="19109" extrusionOk="0">
                  <a:moveTo>
                    <a:pt x="5825" y="1"/>
                  </a:moveTo>
                  <a:cubicBezTo>
                    <a:pt x="5825" y="1"/>
                    <a:pt x="6913" y="4994"/>
                    <a:pt x="2913" y="11811"/>
                  </a:cubicBezTo>
                  <a:cubicBezTo>
                    <a:pt x="2048" y="13219"/>
                    <a:pt x="672" y="17284"/>
                    <a:pt x="0" y="19108"/>
                  </a:cubicBezTo>
                  <a:cubicBezTo>
                    <a:pt x="2650" y="18846"/>
                    <a:pt x="7257" y="18089"/>
                    <a:pt x="10048" y="18089"/>
                  </a:cubicBezTo>
                  <a:cubicBezTo>
                    <a:pt x="10662" y="18089"/>
                    <a:pt x="11188" y="18126"/>
                    <a:pt x="11586" y="18212"/>
                  </a:cubicBezTo>
                  <a:lnTo>
                    <a:pt x="17507" y="7266"/>
                  </a:lnTo>
                  <a:lnTo>
                    <a:pt x="14019" y="4418"/>
                  </a:lnTo>
                  <a:lnTo>
                    <a:pt x="5825" y="1"/>
                  </a:lnTo>
                  <a:close/>
                </a:path>
              </a:pathLst>
            </a:custGeom>
            <a:solidFill>
              <a:srgbClr val="25269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3" name="Google Shape;2453;p67">
              <a:extLst>
                <a:ext uri="{FF2B5EF4-FFF2-40B4-BE49-F238E27FC236}">
                  <a16:creationId xmlns:a16="http://schemas.microsoft.com/office/drawing/2014/main" id="{1141227C-EDA7-4443-9A88-8CFB0D07C453}"/>
                </a:ext>
              </a:extLst>
            </p:cNvPr>
            <p:cNvSpPr/>
            <p:nvPr/>
          </p:nvSpPr>
          <p:spPr>
            <a:xfrm>
              <a:off x="2534627" y="3657887"/>
              <a:ext cx="249765" cy="213921"/>
            </a:xfrm>
            <a:custGeom>
              <a:avLst/>
              <a:gdLst/>
              <a:ahLst/>
              <a:cxnLst/>
              <a:rect l="l" t="t" r="r" b="b"/>
              <a:pathLst>
                <a:path w="28326" h="24261" extrusionOk="0">
                  <a:moveTo>
                    <a:pt x="20964" y="0"/>
                  </a:moveTo>
                  <a:lnTo>
                    <a:pt x="5601" y="2049"/>
                  </a:lnTo>
                  <a:lnTo>
                    <a:pt x="5857" y="2977"/>
                  </a:lnTo>
                  <a:cubicBezTo>
                    <a:pt x="5985" y="3905"/>
                    <a:pt x="6465" y="8546"/>
                    <a:pt x="2881" y="14627"/>
                  </a:cubicBezTo>
                  <a:cubicBezTo>
                    <a:pt x="2048" y="16035"/>
                    <a:pt x="672" y="20100"/>
                    <a:pt x="0" y="21892"/>
                  </a:cubicBezTo>
                  <a:cubicBezTo>
                    <a:pt x="1536" y="21764"/>
                    <a:pt x="3521" y="21476"/>
                    <a:pt x="5377" y="21252"/>
                  </a:cubicBezTo>
                  <a:lnTo>
                    <a:pt x="5377" y="21252"/>
                  </a:lnTo>
                  <a:lnTo>
                    <a:pt x="4833" y="22948"/>
                  </a:lnTo>
                  <a:cubicBezTo>
                    <a:pt x="5868" y="22719"/>
                    <a:pt x="7017" y="22625"/>
                    <a:pt x="8208" y="22625"/>
                  </a:cubicBezTo>
                  <a:cubicBezTo>
                    <a:pt x="12171" y="22625"/>
                    <a:pt x="16590" y="23670"/>
                    <a:pt x="18756" y="24261"/>
                  </a:cubicBezTo>
                  <a:cubicBezTo>
                    <a:pt x="20964" y="20100"/>
                    <a:pt x="24581" y="15715"/>
                    <a:pt x="25925" y="12515"/>
                  </a:cubicBezTo>
                  <a:cubicBezTo>
                    <a:pt x="28325" y="6753"/>
                    <a:pt x="24325" y="960"/>
                    <a:pt x="24325" y="960"/>
                  </a:cubicBezTo>
                  <a:lnTo>
                    <a:pt x="209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4" name="Google Shape;2454;p67">
              <a:extLst>
                <a:ext uri="{FF2B5EF4-FFF2-40B4-BE49-F238E27FC236}">
                  <a16:creationId xmlns:a16="http://schemas.microsoft.com/office/drawing/2014/main" id="{B1359C0B-2646-40CE-A7B3-07FF3DC5E306}"/>
                </a:ext>
              </a:extLst>
            </p:cNvPr>
            <p:cNvSpPr/>
            <p:nvPr/>
          </p:nvSpPr>
          <p:spPr>
            <a:xfrm>
              <a:off x="2541681" y="3326922"/>
              <a:ext cx="251175" cy="398419"/>
            </a:xfrm>
            <a:custGeom>
              <a:avLst/>
              <a:gdLst/>
              <a:ahLst/>
              <a:cxnLst/>
              <a:rect l="l" t="t" r="r" b="b"/>
              <a:pathLst>
                <a:path w="28486" h="45185" extrusionOk="0">
                  <a:moveTo>
                    <a:pt x="10613" y="0"/>
                  </a:moveTo>
                  <a:cubicBezTo>
                    <a:pt x="9114" y="0"/>
                    <a:pt x="6433" y="3609"/>
                    <a:pt x="6433" y="3609"/>
                  </a:cubicBezTo>
                  <a:cubicBezTo>
                    <a:pt x="6433" y="3609"/>
                    <a:pt x="4737" y="6105"/>
                    <a:pt x="2465" y="8890"/>
                  </a:cubicBezTo>
                  <a:cubicBezTo>
                    <a:pt x="192" y="11706"/>
                    <a:pt x="0" y="14459"/>
                    <a:pt x="1248" y="18908"/>
                  </a:cubicBezTo>
                  <a:cubicBezTo>
                    <a:pt x="2465" y="23325"/>
                    <a:pt x="2369" y="19740"/>
                    <a:pt x="2049" y="27453"/>
                  </a:cubicBezTo>
                  <a:cubicBezTo>
                    <a:pt x="1761" y="35199"/>
                    <a:pt x="4641" y="41888"/>
                    <a:pt x="4641" y="41888"/>
                  </a:cubicBezTo>
                  <a:cubicBezTo>
                    <a:pt x="4641" y="41888"/>
                    <a:pt x="9538" y="45185"/>
                    <a:pt x="13059" y="45185"/>
                  </a:cubicBezTo>
                  <a:cubicBezTo>
                    <a:pt x="16579" y="45185"/>
                    <a:pt x="25925" y="41728"/>
                    <a:pt x="23461" y="38111"/>
                  </a:cubicBezTo>
                  <a:cubicBezTo>
                    <a:pt x="20996" y="34527"/>
                    <a:pt x="20772" y="29918"/>
                    <a:pt x="20644" y="26429"/>
                  </a:cubicBezTo>
                  <a:cubicBezTo>
                    <a:pt x="20548" y="22909"/>
                    <a:pt x="21892" y="20316"/>
                    <a:pt x="25189" y="15579"/>
                  </a:cubicBezTo>
                  <a:cubicBezTo>
                    <a:pt x="28486" y="10842"/>
                    <a:pt x="27365" y="4857"/>
                    <a:pt x="26021" y="4057"/>
                  </a:cubicBezTo>
                  <a:cubicBezTo>
                    <a:pt x="24421" y="3033"/>
                    <a:pt x="22628" y="2425"/>
                    <a:pt x="20740" y="2297"/>
                  </a:cubicBezTo>
                  <a:cubicBezTo>
                    <a:pt x="20622" y="2281"/>
                    <a:pt x="20469" y="2276"/>
                    <a:pt x="20286" y="2276"/>
                  </a:cubicBezTo>
                  <a:cubicBezTo>
                    <a:pt x="19834" y="2276"/>
                    <a:pt x="19198" y="2310"/>
                    <a:pt x="18447" y="2310"/>
                  </a:cubicBezTo>
                  <a:cubicBezTo>
                    <a:pt x="16396" y="2310"/>
                    <a:pt x="13484" y="2055"/>
                    <a:pt x="11074" y="152"/>
                  </a:cubicBezTo>
                  <a:cubicBezTo>
                    <a:pt x="10940" y="47"/>
                    <a:pt x="10784" y="0"/>
                    <a:pt x="10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5" name="Google Shape;2455;p67">
              <a:extLst>
                <a:ext uri="{FF2B5EF4-FFF2-40B4-BE49-F238E27FC236}">
                  <a16:creationId xmlns:a16="http://schemas.microsoft.com/office/drawing/2014/main" id="{87B95BF0-6F11-492F-8C20-13ACA740FB08}"/>
                </a:ext>
              </a:extLst>
            </p:cNvPr>
            <p:cNvSpPr/>
            <p:nvPr/>
          </p:nvSpPr>
          <p:spPr>
            <a:xfrm>
              <a:off x="2872998" y="3860699"/>
              <a:ext cx="123613" cy="164632"/>
            </a:xfrm>
            <a:custGeom>
              <a:avLst/>
              <a:gdLst/>
              <a:ahLst/>
              <a:cxnLst/>
              <a:rect l="l" t="t" r="r" b="b"/>
              <a:pathLst>
                <a:path w="14019" h="18671" extrusionOk="0">
                  <a:moveTo>
                    <a:pt x="4187" y="1"/>
                  </a:moveTo>
                  <a:cubicBezTo>
                    <a:pt x="4136" y="1"/>
                    <a:pt x="4084" y="4"/>
                    <a:pt x="4033" y="12"/>
                  </a:cubicBezTo>
                  <a:cubicBezTo>
                    <a:pt x="2497" y="268"/>
                    <a:pt x="1088" y="1036"/>
                    <a:pt x="64" y="2188"/>
                  </a:cubicBezTo>
                  <a:cubicBezTo>
                    <a:pt x="64" y="2188"/>
                    <a:pt x="0" y="4140"/>
                    <a:pt x="3201" y="6029"/>
                  </a:cubicBezTo>
                  <a:cubicBezTo>
                    <a:pt x="5569" y="7437"/>
                    <a:pt x="6433" y="12142"/>
                    <a:pt x="6754" y="14574"/>
                  </a:cubicBezTo>
                  <a:cubicBezTo>
                    <a:pt x="8386" y="15982"/>
                    <a:pt x="11554" y="18671"/>
                    <a:pt x="12611" y="18671"/>
                  </a:cubicBezTo>
                  <a:cubicBezTo>
                    <a:pt x="14019" y="18671"/>
                    <a:pt x="12611" y="12622"/>
                    <a:pt x="11618" y="10862"/>
                  </a:cubicBezTo>
                  <a:cubicBezTo>
                    <a:pt x="10818" y="9421"/>
                    <a:pt x="6530" y="2668"/>
                    <a:pt x="5217" y="556"/>
                  </a:cubicBezTo>
                  <a:cubicBezTo>
                    <a:pt x="4990" y="215"/>
                    <a:pt x="4588" y="1"/>
                    <a:pt x="4187" y="1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6" name="Google Shape;2456;p67">
              <a:extLst>
                <a:ext uri="{FF2B5EF4-FFF2-40B4-BE49-F238E27FC236}">
                  <a16:creationId xmlns:a16="http://schemas.microsoft.com/office/drawing/2014/main" id="{E07A114C-9164-43FC-BC82-792152E28A83}"/>
                </a:ext>
              </a:extLst>
            </p:cNvPr>
            <p:cNvSpPr/>
            <p:nvPr/>
          </p:nvSpPr>
          <p:spPr>
            <a:xfrm>
              <a:off x="2648073" y="3237390"/>
              <a:ext cx="112044" cy="130323"/>
            </a:xfrm>
            <a:custGeom>
              <a:avLst/>
              <a:gdLst/>
              <a:ahLst/>
              <a:cxnLst/>
              <a:rect l="l" t="t" r="r" b="b"/>
              <a:pathLst>
                <a:path w="12707" h="14780" extrusionOk="0">
                  <a:moveTo>
                    <a:pt x="12707" y="0"/>
                  </a:moveTo>
                  <a:lnTo>
                    <a:pt x="7490" y="1569"/>
                  </a:lnTo>
                  <a:cubicBezTo>
                    <a:pt x="7490" y="1569"/>
                    <a:pt x="5514" y="1181"/>
                    <a:pt x="4062" y="1181"/>
                  </a:cubicBezTo>
                  <a:cubicBezTo>
                    <a:pt x="3154" y="1181"/>
                    <a:pt x="2450" y="1332"/>
                    <a:pt x="2561" y="1825"/>
                  </a:cubicBezTo>
                  <a:cubicBezTo>
                    <a:pt x="4001" y="7554"/>
                    <a:pt x="0" y="12195"/>
                    <a:pt x="0" y="12195"/>
                  </a:cubicBezTo>
                  <a:cubicBezTo>
                    <a:pt x="0" y="12195"/>
                    <a:pt x="4541" y="14779"/>
                    <a:pt x="7161" y="14779"/>
                  </a:cubicBezTo>
                  <a:cubicBezTo>
                    <a:pt x="8506" y="14779"/>
                    <a:pt x="9345" y="14098"/>
                    <a:pt x="8802" y="12035"/>
                  </a:cubicBezTo>
                  <a:cubicBezTo>
                    <a:pt x="7362" y="6530"/>
                    <a:pt x="12707" y="1"/>
                    <a:pt x="12707" y="0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7" name="Google Shape;2457;p67">
              <a:extLst>
                <a:ext uri="{FF2B5EF4-FFF2-40B4-BE49-F238E27FC236}">
                  <a16:creationId xmlns:a16="http://schemas.microsoft.com/office/drawing/2014/main" id="{54788D4F-FA83-4ADA-BFF7-8ED5DC01AD40}"/>
                </a:ext>
              </a:extLst>
            </p:cNvPr>
            <p:cNvSpPr/>
            <p:nvPr/>
          </p:nvSpPr>
          <p:spPr>
            <a:xfrm>
              <a:off x="2717493" y="3235362"/>
              <a:ext cx="24848" cy="29177"/>
            </a:xfrm>
            <a:custGeom>
              <a:avLst/>
              <a:gdLst/>
              <a:ahLst/>
              <a:cxnLst/>
              <a:rect l="l" t="t" r="r" b="b"/>
              <a:pathLst>
                <a:path w="2818" h="3309" extrusionOk="0">
                  <a:moveTo>
                    <a:pt x="1598" y="0"/>
                  </a:moveTo>
                  <a:cubicBezTo>
                    <a:pt x="910" y="0"/>
                    <a:pt x="385" y="678"/>
                    <a:pt x="385" y="678"/>
                  </a:cubicBezTo>
                  <a:lnTo>
                    <a:pt x="1" y="3047"/>
                  </a:lnTo>
                  <a:cubicBezTo>
                    <a:pt x="376" y="3230"/>
                    <a:pt x="703" y="3309"/>
                    <a:pt x="987" y="3309"/>
                  </a:cubicBezTo>
                  <a:cubicBezTo>
                    <a:pt x="2692" y="3309"/>
                    <a:pt x="2818" y="459"/>
                    <a:pt x="2049" y="102"/>
                  </a:cubicBezTo>
                  <a:cubicBezTo>
                    <a:pt x="1894" y="30"/>
                    <a:pt x="1743" y="0"/>
                    <a:pt x="1598" y="0"/>
                  </a:cubicBezTo>
                  <a:close/>
                </a:path>
              </a:pathLst>
            </a:custGeom>
            <a:solidFill>
              <a:srgbClr val="AF78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8" name="Google Shape;2458;p67">
              <a:extLst>
                <a:ext uri="{FF2B5EF4-FFF2-40B4-BE49-F238E27FC236}">
                  <a16:creationId xmlns:a16="http://schemas.microsoft.com/office/drawing/2014/main" id="{79B76E81-7AA9-432E-A07D-88238397E3CB}"/>
                </a:ext>
              </a:extLst>
            </p:cNvPr>
            <p:cNvSpPr/>
            <p:nvPr/>
          </p:nvSpPr>
          <p:spPr>
            <a:xfrm>
              <a:off x="2631707" y="3197596"/>
              <a:ext cx="102168" cy="114046"/>
            </a:xfrm>
            <a:custGeom>
              <a:avLst/>
              <a:gdLst/>
              <a:ahLst/>
              <a:cxnLst/>
              <a:rect l="l" t="t" r="r" b="b"/>
              <a:pathLst>
                <a:path w="11587" h="12934" extrusionOk="0">
                  <a:moveTo>
                    <a:pt x="3777" y="1"/>
                  </a:moveTo>
                  <a:cubicBezTo>
                    <a:pt x="3617" y="129"/>
                    <a:pt x="3457" y="321"/>
                    <a:pt x="3297" y="481"/>
                  </a:cubicBezTo>
                  <a:cubicBezTo>
                    <a:pt x="1856" y="2145"/>
                    <a:pt x="2048" y="4321"/>
                    <a:pt x="992" y="5090"/>
                  </a:cubicBezTo>
                  <a:cubicBezTo>
                    <a:pt x="288" y="5634"/>
                    <a:pt x="0" y="5410"/>
                    <a:pt x="96" y="5858"/>
                  </a:cubicBezTo>
                  <a:cubicBezTo>
                    <a:pt x="224" y="6242"/>
                    <a:pt x="512" y="6562"/>
                    <a:pt x="896" y="6722"/>
                  </a:cubicBezTo>
                  <a:cubicBezTo>
                    <a:pt x="896" y="6722"/>
                    <a:pt x="512" y="10851"/>
                    <a:pt x="2625" y="12323"/>
                  </a:cubicBezTo>
                  <a:cubicBezTo>
                    <a:pt x="3229" y="12743"/>
                    <a:pt x="4006" y="12933"/>
                    <a:pt x="4857" y="12933"/>
                  </a:cubicBezTo>
                  <a:cubicBezTo>
                    <a:pt x="6666" y="12933"/>
                    <a:pt x="8804" y="12072"/>
                    <a:pt x="10306" y="10723"/>
                  </a:cubicBezTo>
                  <a:cubicBezTo>
                    <a:pt x="10306" y="9058"/>
                    <a:pt x="10530" y="6978"/>
                    <a:pt x="11586" y="6466"/>
                  </a:cubicBezTo>
                  <a:lnTo>
                    <a:pt x="11330" y="5218"/>
                  </a:lnTo>
                  <a:cubicBezTo>
                    <a:pt x="10210" y="4897"/>
                    <a:pt x="9442" y="5218"/>
                    <a:pt x="9090" y="3393"/>
                  </a:cubicBezTo>
                  <a:cubicBezTo>
                    <a:pt x="9026" y="2945"/>
                    <a:pt x="8898" y="2529"/>
                    <a:pt x="8706" y="2113"/>
                  </a:cubicBezTo>
                  <a:cubicBezTo>
                    <a:pt x="8418" y="1601"/>
                    <a:pt x="8034" y="1185"/>
                    <a:pt x="7554" y="897"/>
                  </a:cubicBezTo>
                  <a:cubicBezTo>
                    <a:pt x="7105" y="673"/>
                    <a:pt x="6625" y="513"/>
                    <a:pt x="6113" y="417"/>
                  </a:cubicBezTo>
                  <a:lnTo>
                    <a:pt x="5825" y="417"/>
                  </a:lnTo>
                  <a:cubicBezTo>
                    <a:pt x="5690" y="435"/>
                    <a:pt x="5553" y="444"/>
                    <a:pt x="5417" y="444"/>
                  </a:cubicBezTo>
                  <a:cubicBezTo>
                    <a:pt x="4843" y="444"/>
                    <a:pt x="4268" y="285"/>
                    <a:pt x="3777" y="1"/>
                  </a:cubicBezTo>
                  <a:close/>
                </a:path>
              </a:pathLst>
            </a:custGeom>
            <a:solidFill>
              <a:srgbClr val="FFA8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9" name="Google Shape;2459;p67">
              <a:extLst>
                <a:ext uri="{FF2B5EF4-FFF2-40B4-BE49-F238E27FC236}">
                  <a16:creationId xmlns:a16="http://schemas.microsoft.com/office/drawing/2014/main" id="{AAD754B4-A3D8-47FA-B596-AE33EEEA51EE}"/>
                </a:ext>
              </a:extLst>
            </p:cNvPr>
            <p:cNvSpPr/>
            <p:nvPr/>
          </p:nvSpPr>
          <p:spPr>
            <a:xfrm>
              <a:off x="2657384" y="3166585"/>
              <a:ext cx="122775" cy="144748"/>
            </a:xfrm>
            <a:custGeom>
              <a:avLst/>
              <a:gdLst/>
              <a:ahLst/>
              <a:cxnLst/>
              <a:rect l="l" t="t" r="r" b="b"/>
              <a:pathLst>
                <a:path w="13924" h="16416" extrusionOk="0">
                  <a:moveTo>
                    <a:pt x="4842" y="0"/>
                  </a:moveTo>
                  <a:cubicBezTo>
                    <a:pt x="2742" y="0"/>
                    <a:pt x="1672" y="552"/>
                    <a:pt x="897" y="1085"/>
                  </a:cubicBezTo>
                  <a:cubicBezTo>
                    <a:pt x="33" y="1629"/>
                    <a:pt x="1" y="2877"/>
                    <a:pt x="865" y="3486"/>
                  </a:cubicBezTo>
                  <a:cubicBezTo>
                    <a:pt x="1356" y="3770"/>
                    <a:pt x="1931" y="3929"/>
                    <a:pt x="2505" y="3929"/>
                  </a:cubicBezTo>
                  <a:cubicBezTo>
                    <a:pt x="2641" y="3929"/>
                    <a:pt x="2778" y="3920"/>
                    <a:pt x="2913" y="3902"/>
                  </a:cubicBezTo>
                  <a:lnTo>
                    <a:pt x="3201" y="3902"/>
                  </a:lnTo>
                  <a:cubicBezTo>
                    <a:pt x="3713" y="3998"/>
                    <a:pt x="4193" y="4158"/>
                    <a:pt x="4642" y="4382"/>
                  </a:cubicBezTo>
                  <a:cubicBezTo>
                    <a:pt x="5122" y="4670"/>
                    <a:pt x="5506" y="5086"/>
                    <a:pt x="5794" y="5598"/>
                  </a:cubicBezTo>
                  <a:cubicBezTo>
                    <a:pt x="5986" y="6014"/>
                    <a:pt x="6114" y="6430"/>
                    <a:pt x="6178" y="6878"/>
                  </a:cubicBezTo>
                  <a:cubicBezTo>
                    <a:pt x="6530" y="8671"/>
                    <a:pt x="7330" y="8382"/>
                    <a:pt x="8418" y="8703"/>
                  </a:cubicBezTo>
                  <a:lnTo>
                    <a:pt x="8706" y="9951"/>
                  </a:lnTo>
                  <a:cubicBezTo>
                    <a:pt x="7618" y="10463"/>
                    <a:pt x="7394" y="12511"/>
                    <a:pt x="7426" y="14176"/>
                  </a:cubicBezTo>
                  <a:cubicBezTo>
                    <a:pt x="7426" y="14944"/>
                    <a:pt x="7490" y="15680"/>
                    <a:pt x="7586" y="16416"/>
                  </a:cubicBezTo>
                  <a:cubicBezTo>
                    <a:pt x="8674" y="15232"/>
                    <a:pt x="9891" y="14112"/>
                    <a:pt x="11171" y="13087"/>
                  </a:cubicBezTo>
                  <a:cubicBezTo>
                    <a:pt x="11299" y="12991"/>
                    <a:pt x="11395" y="12895"/>
                    <a:pt x="11523" y="12799"/>
                  </a:cubicBezTo>
                  <a:lnTo>
                    <a:pt x="11619" y="12703"/>
                  </a:lnTo>
                  <a:cubicBezTo>
                    <a:pt x="11715" y="12639"/>
                    <a:pt x="11779" y="12575"/>
                    <a:pt x="11843" y="12479"/>
                  </a:cubicBezTo>
                  <a:lnTo>
                    <a:pt x="11971" y="12351"/>
                  </a:lnTo>
                  <a:cubicBezTo>
                    <a:pt x="12035" y="12287"/>
                    <a:pt x="12067" y="12223"/>
                    <a:pt x="12131" y="12159"/>
                  </a:cubicBezTo>
                  <a:lnTo>
                    <a:pt x="12259" y="12031"/>
                  </a:lnTo>
                  <a:lnTo>
                    <a:pt x="12419" y="11839"/>
                  </a:lnTo>
                  <a:lnTo>
                    <a:pt x="12515" y="11679"/>
                  </a:lnTo>
                  <a:lnTo>
                    <a:pt x="12643" y="11487"/>
                  </a:lnTo>
                  <a:lnTo>
                    <a:pt x="12771" y="11295"/>
                  </a:lnTo>
                  <a:lnTo>
                    <a:pt x="12867" y="11103"/>
                  </a:lnTo>
                  <a:cubicBezTo>
                    <a:pt x="12899" y="11039"/>
                    <a:pt x="12931" y="10975"/>
                    <a:pt x="12963" y="10911"/>
                  </a:cubicBezTo>
                  <a:lnTo>
                    <a:pt x="13059" y="10719"/>
                  </a:lnTo>
                  <a:cubicBezTo>
                    <a:pt x="13091" y="10655"/>
                    <a:pt x="13123" y="10591"/>
                    <a:pt x="13155" y="10495"/>
                  </a:cubicBezTo>
                  <a:lnTo>
                    <a:pt x="13219" y="10335"/>
                  </a:lnTo>
                  <a:cubicBezTo>
                    <a:pt x="13251" y="10271"/>
                    <a:pt x="13283" y="10175"/>
                    <a:pt x="13315" y="10079"/>
                  </a:cubicBezTo>
                  <a:lnTo>
                    <a:pt x="13379" y="9951"/>
                  </a:lnTo>
                  <a:cubicBezTo>
                    <a:pt x="13379" y="9855"/>
                    <a:pt x="13411" y="9759"/>
                    <a:pt x="13443" y="9663"/>
                  </a:cubicBezTo>
                  <a:lnTo>
                    <a:pt x="13475" y="9535"/>
                  </a:lnTo>
                  <a:cubicBezTo>
                    <a:pt x="13507" y="9439"/>
                    <a:pt x="13539" y="9343"/>
                    <a:pt x="13539" y="9215"/>
                  </a:cubicBezTo>
                  <a:lnTo>
                    <a:pt x="13539" y="9151"/>
                  </a:lnTo>
                  <a:cubicBezTo>
                    <a:pt x="13571" y="9023"/>
                    <a:pt x="13603" y="8895"/>
                    <a:pt x="13603" y="8799"/>
                  </a:cubicBezTo>
                  <a:lnTo>
                    <a:pt x="13603" y="8735"/>
                  </a:lnTo>
                  <a:cubicBezTo>
                    <a:pt x="13635" y="8607"/>
                    <a:pt x="13635" y="8478"/>
                    <a:pt x="13667" y="8318"/>
                  </a:cubicBezTo>
                  <a:cubicBezTo>
                    <a:pt x="13923" y="5470"/>
                    <a:pt x="12547" y="2301"/>
                    <a:pt x="9570" y="893"/>
                  </a:cubicBezTo>
                  <a:cubicBezTo>
                    <a:pt x="9090" y="637"/>
                    <a:pt x="8610" y="477"/>
                    <a:pt x="8098" y="349"/>
                  </a:cubicBezTo>
                  <a:lnTo>
                    <a:pt x="7874" y="317"/>
                  </a:lnTo>
                  <a:cubicBezTo>
                    <a:pt x="7810" y="317"/>
                    <a:pt x="7746" y="285"/>
                    <a:pt x="7682" y="253"/>
                  </a:cubicBezTo>
                  <a:lnTo>
                    <a:pt x="7458" y="221"/>
                  </a:lnTo>
                  <a:lnTo>
                    <a:pt x="7202" y="189"/>
                  </a:lnTo>
                  <a:cubicBezTo>
                    <a:pt x="6293" y="57"/>
                    <a:pt x="5515" y="0"/>
                    <a:pt x="4842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" name="圖形 6" descr="獎牌">
            <a:extLst>
              <a:ext uri="{FF2B5EF4-FFF2-40B4-BE49-F238E27FC236}">
                <a16:creationId xmlns:a16="http://schemas.microsoft.com/office/drawing/2014/main" id="{EB601647-E530-426F-B82F-626E47804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65709">
            <a:off x="6235223" y="2725514"/>
            <a:ext cx="799804" cy="799804"/>
          </a:xfrm>
          <a:prstGeom prst="rect">
            <a:avLst/>
          </a:prstGeom>
        </p:spPr>
      </p:pic>
      <p:pic>
        <p:nvPicPr>
          <p:cNvPr id="9" name="圖形 8" descr="功能區">
            <a:extLst>
              <a:ext uri="{FF2B5EF4-FFF2-40B4-BE49-F238E27FC236}">
                <a16:creationId xmlns:a16="http://schemas.microsoft.com/office/drawing/2014/main" id="{D30F8C8C-F39E-4B51-88B4-C1FCEF572D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87517">
            <a:off x="4027068" y="1454753"/>
            <a:ext cx="851605" cy="851605"/>
          </a:xfrm>
          <a:prstGeom prst="rect">
            <a:avLst/>
          </a:prstGeom>
        </p:spPr>
      </p:pic>
      <p:sp>
        <p:nvSpPr>
          <p:cNvPr id="162" name="Google Shape;697;p39">
            <a:extLst>
              <a:ext uri="{FF2B5EF4-FFF2-40B4-BE49-F238E27FC236}">
                <a16:creationId xmlns:a16="http://schemas.microsoft.com/office/drawing/2014/main" id="{AE5212C6-D35D-4CCA-8CC4-6ED69D0EDF4D}"/>
              </a:ext>
            </a:extLst>
          </p:cNvPr>
          <p:cNvSpPr txBox="1">
            <a:spLocks/>
          </p:cNvSpPr>
          <p:nvPr/>
        </p:nvSpPr>
        <p:spPr>
          <a:xfrm>
            <a:off x="4416256" y="366208"/>
            <a:ext cx="6137299" cy="835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Quicks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None/>
              <a:defRPr sz="16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kern="0" dirty="0">
                <a:solidFill>
                  <a:srgbClr val="3F34A7"/>
                </a:solidFill>
              </a:rPr>
              <a:t>敘獎</a:t>
            </a:r>
            <a:r>
              <a:rPr lang="en-US" altLang="zh-TW" sz="4800" kern="0" dirty="0">
                <a:solidFill>
                  <a:srgbClr val="3F34A7"/>
                </a:solidFill>
              </a:rPr>
              <a:t> </a:t>
            </a:r>
            <a:r>
              <a:rPr lang="en-US" altLang="zh-TW" sz="3733" kern="0" dirty="0">
                <a:solidFill>
                  <a:srgbClr val="3F34A7"/>
                </a:solidFill>
              </a:rPr>
              <a:t>(</a:t>
            </a:r>
            <a:r>
              <a:rPr lang="zh-TW" altLang="en-US" sz="3733" kern="0" dirty="0">
                <a:solidFill>
                  <a:srgbClr val="3F34A7"/>
                </a:solidFill>
              </a:rPr>
              <a:t>學期認定</a:t>
            </a:r>
            <a:r>
              <a:rPr lang="en-US" altLang="zh-TW" sz="3733" kern="0" dirty="0">
                <a:solidFill>
                  <a:srgbClr val="3F34A7"/>
                </a:solidFill>
              </a:rPr>
              <a:t>)</a:t>
            </a:r>
            <a:endParaRPr lang="zh-TW" altLang="en-US" sz="3733" kern="0" dirty="0">
              <a:solidFill>
                <a:srgbClr val="3F34A7"/>
              </a:solidFill>
            </a:endParaRPr>
          </a:p>
        </p:txBody>
      </p:sp>
      <p:pic>
        <p:nvPicPr>
          <p:cNvPr id="164" name="圖形 163" descr="獎盃">
            <a:extLst>
              <a:ext uri="{FF2B5EF4-FFF2-40B4-BE49-F238E27FC236}">
                <a16:creationId xmlns:a16="http://schemas.microsoft.com/office/drawing/2014/main" id="{0E33E4CB-7CF4-4819-9263-24026A6B5D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90940" y="384180"/>
            <a:ext cx="709213" cy="709213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60C910E2-D92F-419C-B95B-0DD088F692B8}"/>
              </a:ext>
            </a:extLst>
          </p:cNvPr>
          <p:cNvSpPr/>
          <p:nvPr/>
        </p:nvSpPr>
        <p:spPr>
          <a:xfrm>
            <a:off x="8229062" y="2839875"/>
            <a:ext cx="3523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defTabSz="1219170">
              <a:buClr>
                <a:srgbClr val="000000"/>
              </a:buClr>
              <a:buFont typeface="Wingdings" panose="05000000000000000000" pitchFamily="2" charset="2"/>
              <a:buChar char="n"/>
            </a:pPr>
            <a:r>
              <a:rPr lang="zh-TW" altLang="zh-TW" sz="2400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rPr>
              <a:t>每校</a:t>
            </a:r>
            <a:r>
              <a:rPr lang="en-US" altLang="zh-TW" sz="2400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rPr>
              <a:t>2-3</a:t>
            </a:r>
            <a:r>
              <a:rPr lang="zh-TW" altLang="zh-TW" sz="2400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rPr>
              <a:t>人，每人嘉獎</a:t>
            </a:r>
            <a:r>
              <a:rPr lang="en-US" altLang="zh-TW" sz="2400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rPr>
              <a:t>1</a:t>
            </a:r>
            <a:r>
              <a:rPr lang="zh-TW" altLang="zh-TW" sz="2400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rPr>
              <a:t>次</a:t>
            </a:r>
          </a:p>
          <a:p>
            <a:pPr marL="380990" indent="-380990" defTabSz="1219170">
              <a:buClr>
                <a:srgbClr val="000000"/>
              </a:buClr>
              <a:buFont typeface="Wingdings" panose="05000000000000000000" pitchFamily="2" charset="2"/>
              <a:buChar char="n"/>
            </a:pPr>
            <a:r>
              <a:rPr lang="zh-TW" altLang="zh-TW" sz="2400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rPr>
              <a:t>公立教師由學校依相關規定辦理敘獎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8528376-5CC9-4191-BECB-E7EB0EC3B5E1}"/>
              </a:ext>
            </a:extLst>
          </p:cNvPr>
          <p:cNvSpPr/>
          <p:nvPr/>
        </p:nvSpPr>
        <p:spPr>
          <a:xfrm>
            <a:off x="8709230" y="487431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32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Quicksand"/>
              </a:rPr>
              <a:t>協辦人員</a:t>
            </a:r>
          </a:p>
        </p:txBody>
      </p:sp>
      <p:sp>
        <p:nvSpPr>
          <p:cNvPr id="55" name="矩形 54"/>
          <p:cNvSpPr/>
          <p:nvPr/>
        </p:nvSpPr>
        <p:spPr>
          <a:xfrm>
            <a:off x="4463115" y="384421"/>
            <a:ext cx="11438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40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rPr>
              <a:t>2-4</a:t>
            </a:r>
            <a:endParaRPr lang="zh-TW" altLang="en-US" sz="4000" kern="0" dirty="0">
              <a:solidFill>
                <a:srgbClr val="3F34A7"/>
              </a:solidFill>
              <a:latin typeface="Arial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cxnSp>
        <p:nvCxnSpPr>
          <p:cNvPr id="1185" name="Google Shape;1185;p42"/>
          <p:cNvCxnSpPr/>
          <p:nvPr/>
        </p:nvCxnSpPr>
        <p:spPr>
          <a:xfrm rot="10800000">
            <a:off x="1136286" y="3501521"/>
            <a:ext cx="32168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2627557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4332;p40"/>
          <p:cNvSpPr/>
          <p:nvPr/>
        </p:nvSpPr>
        <p:spPr>
          <a:xfrm rot="16526265">
            <a:off x="373167" y="1986685"/>
            <a:ext cx="694288" cy="767735"/>
          </a:xfrm>
          <a:custGeom>
            <a:avLst/>
            <a:gdLst/>
            <a:ahLst/>
            <a:cxnLst/>
            <a:rect l="l" t="t" r="r" b="b"/>
            <a:pathLst>
              <a:path w="33469" h="41806" extrusionOk="0">
                <a:moveTo>
                  <a:pt x="16654" y="1"/>
                </a:moveTo>
                <a:cubicBezTo>
                  <a:pt x="13301" y="1"/>
                  <a:pt x="11038" y="3449"/>
                  <a:pt x="12399" y="6518"/>
                </a:cubicBezTo>
                <a:cubicBezTo>
                  <a:pt x="12532" y="6818"/>
                  <a:pt x="12599" y="7136"/>
                  <a:pt x="12599" y="7453"/>
                </a:cubicBezTo>
                <a:lnTo>
                  <a:pt x="12599" y="8422"/>
                </a:lnTo>
                <a:lnTo>
                  <a:pt x="1722" y="8422"/>
                </a:lnTo>
                <a:cubicBezTo>
                  <a:pt x="769" y="8422"/>
                  <a:pt x="1" y="9191"/>
                  <a:pt x="1" y="10143"/>
                </a:cubicBezTo>
                <a:lnTo>
                  <a:pt x="1" y="40402"/>
                </a:lnTo>
                <a:cubicBezTo>
                  <a:pt x="1" y="41188"/>
                  <a:pt x="636" y="41806"/>
                  <a:pt x="1404" y="41806"/>
                </a:cubicBezTo>
                <a:lnTo>
                  <a:pt x="32065" y="41806"/>
                </a:lnTo>
                <a:cubicBezTo>
                  <a:pt x="32833" y="41806"/>
                  <a:pt x="33468" y="41188"/>
                  <a:pt x="33468" y="40402"/>
                </a:cubicBezTo>
                <a:lnTo>
                  <a:pt x="33468" y="29475"/>
                </a:lnTo>
                <a:lnTo>
                  <a:pt x="32232" y="29475"/>
                </a:lnTo>
                <a:cubicBezTo>
                  <a:pt x="31931" y="29475"/>
                  <a:pt x="31647" y="29525"/>
                  <a:pt x="31396" y="29642"/>
                </a:cubicBezTo>
                <a:cubicBezTo>
                  <a:pt x="30817" y="29873"/>
                  <a:pt x="30229" y="29981"/>
                  <a:pt x="29657" y="29981"/>
                </a:cubicBezTo>
                <a:cubicBezTo>
                  <a:pt x="27129" y="29981"/>
                  <a:pt x="24904" y="27886"/>
                  <a:pt x="25013" y="25148"/>
                </a:cubicBezTo>
                <a:cubicBezTo>
                  <a:pt x="25130" y="22775"/>
                  <a:pt x="26985" y="20870"/>
                  <a:pt x="29341" y="20703"/>
                </a:cubicBezTo>
                <a:lnTo>
                  <a:pt x="29324" y="20703"/>
                </a:lnTo>
                <a:cubicBezTo>
                  <a:pt x="29447" y="20693"/>
                  <a:pt x="29569" y="20688"/>
                  <a:pt x="29692" y="20688"/>
                </a:cubicBezTo>
                <a:cubicBezTo>
                  <a:pt x="30357" y="20688"/>
                  <a:pt x="31021" y="20839"/>
                  <a:pt x="31613" y="21121"/>
                </a:cubicBezTo>
                <a:cubicBezTo>
                  <a:pt x="31931" y="21271"/>
                  <a:pt x="32248" y="21338"/>
                  <a:pt x="32599" y="21355"/>
                </a:cubicBezTo>
                <a:lnTo>
                  <a:pt x="33468" y="21355"/>
                </a:lnTo>
                <a:lnTo>
                  <a:pt x="33468" y="10143"/>
                </a:lnTo>
                <a:cubicBezTo>
                  <a:pt x="33468" y="9191"/>
                  <a:pt x="32699" y="8422"/>
                  <a:pt x="31747" y="8422"/>
                </a:cubicBezTo>
                <a:lnTo>
                  <a:pt x="20586" y="8422"/>
                </a:lnTo>
                <a:lnTo>
                  <a:pt x="20586" y="7670"/>
                </a:lnTo>
                <a:cubicBezTo>
                  <a:pt x="20586" y="7320"/>
                  <a:pt x="20669" y="6969"/>
                  <a:pt x="20836" y="6668"/>
                </a:cubicBezTo>
                <a:cubicBezTo>
                  <a:pt x="22307" y="3610"/>
                  <a:pt x="20118" y="68"/>
                  <a:pt x="16726" y="1"/>
                </a:cubicBezTo>
                <a:cubicBezTo>
                  <a:pt x="16702" y="1"/>
                  <a:pt x="16678" y="1"/>
                  <a:pt x="16654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47"/>
          <p:cNvSpPr/>
          <p:nvPr/>
        </p:nvSpPr>
        <p:spPr>
          <a:xfrm>
            <a:off x="9229611" y="3042028"/>
            <a:ext cx="2470400" cy="2858400"/>
          </a:xfrm>
          <a:prstGeom prst="roundRect">
            <a:avLst>
              <a:gd name="adj" fmla="val 11320"/>
            </a:avLst>
          </a:prstGeom>
          <a:noFill/>
          <a:ln w="285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09" name="Google Shape;1309;p47"/>
          <p:cNvSpPr/>
          <p:nvPr/>
        </p:nvSpPr>
        <p:spPr>
          <a:xfrm>
            <a:off x="3437484" y="3042028"/>
            <a:ext cx="2470400" cy="2858400"/>
          </a:xfrm>
          <a:prstGeom prst="roundRect">
            <a:avLst>
              <a:gd name="adj" fmla="val 11320"/>
            </a:avLst>
          </a:prstGeom>
          <a:noFill/>
          <a:ln w="285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10" name="Google Shape;1310;p47"/>
          <p:cNvSpPr/>
          <p:nvPr/>
        </p:nvSpPr>
        <p:spPr>
          <a:xfrm>
            <a:off x="6344095" y="3042028"/>
            <a:ext cx="2470400" cy="2858400"/>
          </a:xfrm>
          <a:prstGeom prst="roundRect">
            <a:avLst>
              <a:gd name="adj" fmla="val 11320"/>
            </a:avLst>
          </a:prstGeom>
          <a:noFill/>
          <a:ln w="28575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28" name="Google Shape;1328;p47"/>
          <p:cNvSpPr/>
          <p:nvPr/>
        </p:nvSpPr>
        <p:spPr>
          <a:xfrm>
            <a:off x="6255245" y="1803196"/>
            <a:ext cx="33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rgbClr val="2119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b="1" ker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365" name="Google Shape;1365;p47"/>
          <p:cNvSpPr txBox="1">
            <a:spLocks noGrp="1"/>
          </p:cNvSpPr>
          <p:nvPr>
            <p:ph type="subTitle" idx="1"/>
          </p:nvPr>
        </p:nvSpPr>
        <p:spPr>
          <a:xfrm>
            <a:off x="6469895" y="3026125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indent="0"/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共同列管</a:t>
            </a:r>
            <a:endParaRPr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6" name="Google Shape;1366;p47"/>
          <p:cNvSpPr txBox="1">
            <a:spLocks noGrp="1"/>
          </p:cNvSpPr>
          <p:nvPr>
            <p:ph type="subTitle" idx="2"/>
          </p:nvPr>
        </p:nvSpPr>
        <p:spPr>
          <a:xfrm>
            <a:off x="6469895" y="4708621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zh-TW" altLang="en-US" sz="2133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未辦理校所</a:t>
            </a:r>
            <a:endParaRPr lang="en-US" altLang="zh-TW" sz="2133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zh-TW" altLang="en-US" sz="2133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未派訓校所</a:t>
            </a:r>
            <a:endParaRPr sz="2133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7" name="Google Shape;1367;p47"/>
          <p:cNvSpPr txBox="1">
            <a:spLocks noGrp="1"/>
          </p:cNvSpPr>
          <p:nvPr>
            <p:ph type="subTitle" idx="3"/>
          </p:nvPr>
        </p:nvSpPr>
        <p:spPr>
          <a:xfrm>
            <a:off x="3563284" y="3026125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indent="0"/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函轉公文</a:t>
            </a:r>
            <a:endParaRPr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8" name="Google Shape;1368;p47"/>
          <p:cNvSpPr txBox="1">
            <a:spLocks noGrp="1"/>
          </p:cNvSpPr>
          <p:nvPr>
            <p:ph type="subTitle" idx="4"/>
          </p:nvPr>
        </p:nvSpPr>
        <p:spPr>
          <a:xfrm>
            <a:off x="3563284" y="4708629"/>
            <a:ext cx="2218800" cy="46896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zh-TW" altLang="en-US" sz="2133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共同督導學校</a:t>
            </a:r>
            <a:endParaRPr sz="2133" b="1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9" name="Google Shape;1369;p47"/>
          <p:cNvSpPr txBox="1">
            <a:spLocks noGrp="1"/>
          </p:cNvSpPr>
          <p:nvPr>
            <p:ph type="subTitle" idx="5"/>
          </p:nvPr>
        </p:nvSpPr>
        <p:spPr>
          <a:xfrm>
            <a:off x="9355411" y="3026125"/>
            <a:ext cx="2218800" cy="6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indent="0"/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勞權政策協助</a:t>
            </a:r>
            <a:endParaRPr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70" name="Google Shape;1370;p47"/>
          <p:cNvSpPr txBox="1">
            <a:spLocks noGrp="1"/>
          </p:cNvSpPr>
          <p:nvPr>
            <p:ph type="subTitle" idx="6"/>
          </p:nvPr>
        </p:nvSpPr>
        <p:spPr>
          <a:xfrm>
            <a:off x="9355411" y="4708629"/>
            <a:ext cx="2218800" cy="97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zh-TW" altLang="en-US" sz="2133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學習歷程檔案</a:t>
            </a:r>
            <a:br>
              <a:rPr lang="en-US" altLang="zh-TW" sz="2133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33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校定必修課程商談</a:t>
            </a:r>
            <a:endParaRPr lang="en-US" altLang="zh-TW" sz="2133" b="1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/>
            <a:r>
              <a:rPr lang="zh-TW" altLang="en-US" sz="2133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說明會召開</a:t>
            </a:r>
            <a:br>
              <a:rPr lang="en-US" altLang="zh-TW" sz="2133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sz="2133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" name="Google Shape;4332;p40"/>
          <p:cNvSpPr/>
          <p:nvPr/>
        </p:nvSpPr>
        <p:spPr>
          <a:xfrm rot="6531241">
            <a:off x="2498720" y="3343697"/>
            <a:ext cx="694288" cy="767735"/>
          </a:xfrm>
          <a:custGeom>
            <a:avLst/>
            <a:gdLst/>
            <a:ahLst/>
            <a:cxnLst/>
            <a:rect l="l" t="t" r="r" b="b"/>
            <a:pathLst>
              <a:path w="33469" h="41806" extrusionOk="0">
                <a:moveTo>
                  <a:pt x="16654" y="1"/>
                </a:moveTo>
                <a:cubicBezTo>
                  <a:pt x="13301" y="1"/>
                  <a:pt x="11038" y="3449"/>
                  <a:pt x="12399" y="6518"/>
                </a:cubicBezTo>
                <a:cubicBezTo>
                  <a:pt x="12532" y="6818"/>
                  <a:pt x="12599" y="7136"/>
                  <a:pt x="12599" y="7453"/>
                </a:cubicBezTo>
                <a:lnTo>
                  <a:pt x="12599" y="8422"/>
                </a:lnTo>
                <a:lnTo>
                  <a:pt x="1722" y="8422"/>
                </a:lnTo>
                <a:cubicBezTo>
                  <a:pt x="769" y="8422"/>
                  <a:pt x="1" y="9191"/>
                  <a:pt x="1" y="10143"/>
                </a:cubicBezTo>
                <a:lnTo>
                  <a:pt x="1" y="40402"/>
                </a:lnTo>
                <a:cubicBezTo>
                  <a:pt x="1" y="41188"/>
                  <a:pt x="636" y="41806"/>
                  <a:pt x="1404" y="41806"/>
                </a:cubicBezTo>
                <a:lnTo>
                  <a:pt x="32065" y="41806"/>
                </a:lnTo>
                <a:cubicBezTo>
                  <a:pt x="32833" y="41806"/>
                  <a:pt x="33468" y="41188"/>
                  <a:pt x="33468" y="40402"/>
                </a:cubicBezTo>
                <a:lnTo>
                  <a:pt x="33468" y="29475"/>
                </a:lnTo>
                <a:lnTo>
                  <a:pt x="32232" y="29475"/>
                </a:lnTo>
                <a:cubicBezTo>
                  <a:pt x="31931" y="29475"/>
                  <a:pt x="31647" y="29525"/>
                  <a:pt x="31396" y="29642"/>
                </a:cubicBezTo>
                <a:cubicBezTo>
                  <a:pt x="30817" y="29873"/>
                  <a:pt x="30229" y="29981"/>
                  <a:pt x="29657" y="29981"/>
                </a:cubicBezTo>
                <a:cubicBezTo>
                  <a:pt x="27129" y="29981"/>
                  <a:pt x="24904" y="27886"/>
                  <a:pt x="25013" y="25148"/>
                </a:cubicBezTo>
                <a:cubicBezTo>
                  <a:pt x="25130" y="22775"/>
                  <a:pt x="26985" y="20870"/>
                  <a:pt x="29341" y="20703"/>
                </a:cubicBezTo>
                <a:lnTo>
                  <a:pt x="29324" y="20703"/>
                </a:lnTo>
                <a:cubicBezTo>
                  <a:pt x="29447" y="20693"/>
                  <a:pt x="29569" y="20688"/>
                  <a:pt x="29692" y="20688"/>
                </a:cubicBezTo>
                <a:cubicBezTo>
                  <a:pt x="30357" y="20688"/>
                  <a:pt x="31021" y="20839"/>
                  <a:pt x="31613" y="21121"/>
                </a:cubicBezTo>
                <a:cubicBezTo>
                  <a:pt x="31931" y="21271"/>
                  <a:pt x="32248" y="21338"/>
                  <a:pt x="32599" y="21355"/>
                </a:cubicBezTo>
                <a:lnTo>
                  <a:pt x="33468" y="21355"/>
                </a:lnTo>
                <a:lnTo>
                  <a:pt x="33468" y="10143"/>
                </a:lnTo>
                <a:cubicBezTo>
                  <a:pt x="33468" y="9191"/>
                  <a:pt x="32699" y="8422"/>
                  <a:pt x="31747" y="8422"/>
                </a:cubicBezTo>
                <a:lnTo>
                  <a:pt x="20586" y="8422"/>
                </a:lnTo>
                <a:lnTo>
                  <a:pt x="20586" y="7670"/>
                </a:lnTo>
                <a:cubicBezTo>
                  <a:pt x="20586" y="7320"/>
                  <a:pt x="20669" y="6969"/>
                  <a:pt x="20836" y="6668"/>
                </a:cubicBezTo>
                <a:cubicBezTo>
                  <a:pt x="22307" y="3610"/>
                  <a:pt x="20118" y="68"/>
                  <a:pt x="16726" y="1"/>
                </a:cubicBezTo>
                <a:cubicBezTo>
                  <a:pt x="16702" y="1"/>
                  <a:pt x="16678" y="1"/>
                  <a:pt x="16654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4335429" y="2301056"/>
            <a:ext cx="6928999" cy="538472"/>
            <a:chOff x="3020830" y="1687445"/>
            <a:chExt cx="5196749" cy="403854"/>
          </a:xfrm>
        </p:grpSpPr>
        <p:pic>
          <p:nvPicPr>
            <p:cNvPr id="152" name="圖片 15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7152" y="1687445"/>
              <a:ext cx="1980427" cy="383485"/>
            </a:xfrm>
            <a:prstGeom prst="rect">
              <a:avLst/>
            </a:prstGeom>
          </p:spPr>
        </p:pic>
        <p:grpSp>
          <p:nvGrpSpPr>
            <p:cNvPr id="2" name="群組 1"/>
            <p:cNvGrpSpPr/>
            <p:nvPr/>
          </p:nvGrpSpPr>
          <p:grpSpPr>
            <a:xfrm>
              <a:off x="3020830" y="1700484"/>
              <a:ext cx="2631466" cy="390815"/>
              <a:chOff x="2885194" y="1198699"/>
              <a:chExt cx="2631466" cy="390815"/>
            </a:xfrm>
          </p:grpSpPr>
          <p:pic>
            <p:nvPicPr>
              <p:cNvPr id="153" name="圖片 152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91776" l="5917" r="89941">
                            <a14:foregroundMark x1="51874" y1="12897" x2="51874" y2="12897"/>
                            <a14:foregroundMark x1="61538" y1="29159" x2="61538" y2="29159"/>
                            <a14:foregroundMark x1="70611" y1="4860" x2="70611" y2="4860"/>
                            <a14:foregroundMark x1="29586" y1="84486" x2="37475" y2="84486"/>
                            <a14:foregroundMark x1="19921" y1="85794" x2="21696" y2="85794"/>
                            <a14:foregroundMark x1="24458" y1="85421" x2="24458" y2="89346"/>
                            <a14:foregroundMark x1="40434" y1="84299" x2="42801" y2="83925"/>
                            <a14:foregroundMark x1="51085" y1="84112" x2="56016" y2="84112"/>
                            <a14:foregroundMark x1="62525" y1="84299" x2="61341" y2="85794"/>
                            <a14:foregroundMark x1="74951" y1="84673" x2="74951" y2="87477"/>
                            <a14:foregroundMark x1="81854" y1="84673" x2="81854" y2="88037"/>
                            <a14:foregroundMark x1="14596" y1="85981" x2="14398" y2="88972"/>
                            <a14:foregroundMark x1="11243" y1="86916" x2="11440" y2="89720"/>
                            <a14:foregroundMark x1="56805" y1="52336" x2="56805" y2="52336"/>
                            <a14:foregroundMark x1="59763" y1="52336" x2="59763" y2="52336"/>
                            <a14:foregroundMark x1="60355" y1="52336" x2="60355" y2="52336"/>
                            <a14:foregroundMark x1="40828" y1="52523" x2="40828" y2="52523"/>
                            <a14:foregroundMark x1="40631" y1="52897" x2="40631" y2="52897"/>
                            <a14:foregroundMark x1="45168" y1="84673" x2="47732" y2="84673"/>
                            <a14:foregroundMark x1="83826" y1="88037" x2="83826" y2="89720"/>
                            <a14:foregroundMark x1="54438" y1="87850" x2="55424" y2="89159"/>
                            <a14:foregroundMark x1="68442" y1="84673" x2="69231" y2="83925"/>
                            <a14:foregroundMark x1="65483" y1="84299" x2="65680" y2="83925"/>
                            <a14:foregroundMark x1="63905" y1="84299" x2="63905" y2="83925"/>
                            <a14:foregroundMark x1="60947" y1="84112" x2="60947" y2="84112"/>
                            <a14:backgroundMark x1="11045" y1="85234" x2="11045" y2="85234"/>
                            <a14:backgroundMark x1="11834" y1="89907" x2="11834" y2="89907"/>
                            <a14:backgroundMark x1="52268" y1="85421" x2="52268" y2="85421"/>
                            <a14:backgroundMark x1="77120" y1="68598" x2="77120" y2="68598"/>
                            <a14:backgroundMark x1="76923" y1="68411" x2="76923" y2="68411"/>
                            <a14:backgroundMark x1="76923" y1="68411" x2="76923" y2="68411"/>
                            <a14:backgroundMark x1="76923" y1="68411" x2="76923" y2="68411"/>
                            <a14:backgroundMark x1="81657" y1="68411" x2="81657" y2="68411"/>
                            <a14:backgroundMark x1="81657" y1="68411" x2="81657" y2="68411"/>
                            <a14:backgroundMark x1="77120" y1="68037" x2="77120" y2="68037"/>
                            <a14:backgroundMark x1="77120" y1="68037" x2="77120" y2="6803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4768"/>
              <a:stretch/>
            </p:blipFill>
            <p:spPr>
              <a:xfrm>
                <a:off x="2885194" y="1198699"/>
                <a:ext cx="466636" cy="370446"/>
              </a:xfrm>
              <a:prstGeom prst="rect">
                <a:avLst/>
              </a:prstGeom>
            </p:spPr>
          </p:pic>
          <p:sp>
            <p:nvSpPr>
              <p:cNvPr id="154" name="Google Shape;1364;p47"/>
              <p:cNvSpPr txBox="1">
                <a:spLocks/>
              </p:cNvSpPr>
              <p:nvPr/>
            </p:nvSpPr>
            <p:spPr>
              <a:xfrm>
                <a:off x="3378577" y="1299767"/>
                <a:ext cx="2138083" cy="2897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35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9pPr>
              </a:lstStyle>
              <a:p>
                <a:pPr algn="l" defTabSz="1219170">
                  <a:buClr>
                    <a:srgbClr val="3F34A7"/>
                  </a:buClr>
                </a:pPr>
                <a:r>
                  <a:rPr lang="zh-TW" altLang="en-US" sz="2400" kern="0" dirty="0">
                    <a:solidFill>
                      <a:srgbClr val="ADB3FF">
                        <a:lumMod val="10000"/>
                      </a:srgb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新北市政府勞工局</a:t>
                </a:r>
              </a:p>
            </p:txBody>
          </p:sp>
        </p:grpSp>
        <p:sp>
          <p:nvSpPr>
            <p:cNvPr id="3" name="文字方塊 2"/>
            <p:cNvSpPr txBox="1"/>
            <p:nvPr/>
          </p:nvSpPr>
          <p:spPr>
            <a:xfrm>
              <a:off x="5469668" y="1763153"/>
              <a:ext cx="528029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altLang="zh-TW" sz="1867" b="1" kern="0" dirty="0">
                  <a:solidFill>
                    <a:srgbClr val="FF0000"/>
                  </a:solidFill>
                  <a:latin typeface="Arial Black" panose="020B0A04020102020204" pitchFamily="34" charset="0"/>
                  <a:ea typeface="微軟正黑體" panose="020B0604030504040204" pitchFamily="34" charset="-120"/>
                  <a:cs typeface="Arial"/>
                  <a:sym typeface="Arial"/>
                </a:rPr>
                <a:t>feat</a:t>
              </a:r>
              <a:endParaRPr lang="zh-TW" altLang="en-US" sz="1867" b="1" kern="0" dirty="0">
                <a:solidFill>
                  <a:srgbClr val="FF0000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853616" y="86505"/>
            <a:ext cx="3454501" cy="6254047"/>
            <a:chOff x="259643" y="277723"/>
            <a:chExt cx="2590876" cy="4690535"/>
          </a:xfrm>
        </p:grpSpPr>
        <p:sp>
          <p:nvSpPr>
            <p:cNvPr id="203" name="Google Shape;4434;p41"/>
            <p:cNvSpPr/>
            <p:nvPr/>
          </p:nvSpPr>
          <p:spPr>
            <a:xfrm rot="3862202">
              <a:off x="1040445" y="354179"/>
              <a:ext cx="1886529" cy="1733618"/>
            </a:xfrm>
            <a:custGeom>
              <a:avLst/>
              <a:gdLst/>
              <a:ahLst/>
              <a:cxnLst/>
              <a:rect l="l" t="t" r="r" b="b"/>
              <a:pathLst>
                <a:path w="41094" h="32867" extrusionOk="0">
                  <a:moveTo>
                    <a:pt x="9999" y="1"/>
                  </a:moveTo>
                  <a:cubicBezTo>
                    <a:pt x="9063" y="1"/>
                    <a:pt x="8311" y="752"/>
                    <a:pt x="8311" y="1688"/>
                  </a:cubicBezTo>
                  <a:lnTo>
                    <a:pt x="8311" y="12649"/>
                  </a:lnTo>
                  <a:lnTo>
                    <a:pt x="7576" y="12649"/>
                  </a:lnTo>
                  <a:cubicBezTo>
                    <a:pt x="7225" y="12649"/>
                    <a:pt x="6891" y="12565"/>
                    <a:pt x="6573" y="12398"/>
                  </a:cubicBezTo>
                  <a:cubicBezTo>
                    <a:pt x="5928" y="12088"/>
                    <a:pt x="5260" y="11946"/>
                    <a:pt x="4608" y="11946"/>
                  </a:cubicBezTo>
                  <a:cubicBezTo>
                    <a:pt x="2236" y="11946"/>
                    <a:pt x="80" y="13834"/>
                    <a:pt x="40" y="16442"/>
                  </a:cubicBezTo>
                  <a:cubicBezTo>
                    <a:pt x="0" y="19099"/>
                    <a:pt x="2169" y="21083"/>
                    <a:pt x="4593" y="21083"/>
                  </a:cubicBezTo>
                  <a:cubicBezTo>
                    <a:pt x="5203" y="21083"/>
                    <a:pt x="5829" y="20958"/>
                    <a:pt x="6440" y="20686"/>
                  </a:cubicBezTo>
                  <a:cubicBezTo>
                    <a:pt x="6724" y="20552"/>
                    <a:pt x="7041" y="20485"/>
                    <a:pt x="7359" y="20485"/>
                  </a:cubicBezTo>
                  <a:lnTo>
                    <a:pt x="8311" y="20485"/>
                  </a:lnTo>
                  <a:lnTo>
                    <a:pt x="8311" y="31179"/>
                  </a:lnTo>
                  <a:cubicBezTo>
                    <a:pt x="8311" y="32098"/>
                    <a:pt x="9063" y="32866"/>
                    <a:pt x="9999" y="32866"/>
                  </a:cubicBezTo>
                  <a:lnTo>
                    <a:pt x="39723" y="32866"/>
                  </a:lnTo>
                  <a:cubicBezTo>
                    <a:pt x="40475" y="32866"/>
                    <a:pt x="41093" y="32248"/>
                    <a:pt x="41093" y="31479"/>
                  </a:cubicBezTo>
                  <a:lnTo>
                    <a:pt x="41093" y="1371"/>
                  </a:lnTo>
                  <a:cubicBezTo>
                    <a:pt x="41093" y="619"/>
                    <a:pt x="40475" y="1"/>
                    <a:pt x="39723" y="1"/>
                  </a:cubicBezTo>
                  <a:lnTo>
                    <a:pt x="28980" y="1"/>
                  </a:lnTo>
                  <a:lnTo>
                    <a:pt x="28980" y="1220"/>
                  </a:lnTo>
                  <a:cubicBezTo>
                    <a:pt x="28980" y="1504"/>
                    <a:pt x="29030" y="1772"/>
                    <a:pt x="29147" y="2039"/>
                  </a:cubicBezTo>
                  <a:cubicBezTo>
                    <a:pt x="29364" y="2574"/>
                    <a:pt x="29481" y="3158"/>
                    <a:pt x="29481" y="3743"/>
                  </a:cubicBezTo>
                  <a:cubicBezTo>
                    <a:pt x="29481" y="6199"/>
                    <a:pt x="27526" y="8204"/>
                    <a:pt x="25070" y="8288"/>
                  </a:cubicBezTo>
                  <a:cubicBezTo>
                    <a:pt x="25007" y="8291"/>
                    <a:pt x="24944" y="8292"/>
                    <a:pt x="24882" y="8292"/>
                  </a:cubicBezTo>
                  <a:cubicBezTo>
                    <a:pt x="22509" y="8292"/>
                    <a:pt x="20537" y="6454"/>
                    <a:pt x="20358" y="4061"/>
                  </a:cubicBezTo>
                  <a:cubicBezTo>
                    <a:pt x="20308" y="3292"/>
                    <a:pt x="20442" y="2507"/>
                    <a:pt x="20776" y="1822"/>
                  </a:cubicBezTo>
                  <a:cubicBezTo>
                    <a:pt x="20926" y="1521"/>
                    <a:pt x="20993" y="1187"/>
                    <a:pt x="21010" y="853"/>
                  </a:cubicBezTo>
                  <a:lnTo>
                    <a:pt x="210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" name="群組 4"/>
            <p:cNvGrpSpPr/>
            <p:nvPr/>
          </p:nvGrpSpPr>
          <p:grpSpPr>
            <a:xfrm>
              <a:off x="259643" y="1193255"/>
              <a:ext cx="1815771" cy="3775003"/>
              <a:chOff x="259643" y="1193255"/>
              <a:chExt cx="1815771" cy="3775003"/>
            </a:xfrm>
          </p:grpSpPr>
          <p:sp>
            <p:nvSpPr>
              <p:cNvPr id="158" name="Google Shape;4389;p41"/>
              <p:cNvSpPr/>
              <p:nvPr/>
            </p:nvSpPr>
            <p:spPr>
              <a:xfrm rot="21253281" flipH="1">
                <a:off x="1777115" y="4757306"/>
                <a:ext cx="82430" cy="53142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1554" extrusionOk="0">
                    <a:moveTo>
                      <a:pt x="1516" y="1"/>
                    </a:moveTo>
                    <a:cubicBezTo>
                      <a:pt x="1373" y="1"/>
                      <a:pt x="1229" y="17"/>
                      <a:pt x="1086" y="50"/>
                    </a:cubicBezTo>
                    <a:cubicBezTo>
                      <a:pt x="652" y="150"/>
                      <a:pt x="268" y="418"/>
                      <a:pt x="0" y="785"/>
                    </a:cubicBezTo>
                    <a:lnTo>
                      <a:pt x="1755" y="1554"/>
                    </a:lnTo>
                    <a:lnTo>
                      <a:pt x="2373" y="217"/>
                    </a:lnTo>
                    <a:cubicBezTo>
                      <a:pt x="2103" y="71"/>
                      <a:pt x="1811" y="1"/>
                      <a:pt x="15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4390;p41"/>
              <p:cNvSpPr/>
              <p:nvPr/>
            </p:nvSpPr>
            <p:spPr>
              <a:xfrm rot="21253281" flipH="1">
                <a:off x="1838948" y="4770448"/>
                <a:ext cx="9900" cy="77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27" extrusionOk="0">
                    <a:moveTo>
                      <a:pt x="255" y="1"/>
                    </a:moveTo>
                    <a:cubicBezTo>
                      <a:pt x="228" y="1"/>
                      <a:pt x="164" y="23"/>
                      <a:pt x="101" y="74"/>
                    </a:cubicBezTo>
                    <a:cubicBezTo>
                      <a:pt x="34" y="141"/>
                      <a:pt x="0" y="224"/>
                      <a:pt x="17" y="224"/>
                    </a:cubicBezTo>
                    <a:cubicBezTo>
                      <a:pt x="19" y="226"/>
                      <a:pt x="21" y="227"/>
                      <a:pt x="24" y="227"/>
                    </a:cubicBezTo>
                    <a:cubicBezTo>
                      <a:pt x="45" y="227"/>
                      <a:pt x="91" y="169"/>
                      <a:pt x="151" y="124"/>
                    </a:cubicBezTo>
                    <a:cubicBezTo>
                      <a:pt x="218" y="74"/>
                      <a:pt x="284" y="24"/>
                      <a:pt x="268" y="7"/>
                    </a:cubicBezTo>
                    <a:cubicBezTo>
                      <a:pt x="268" y="3"/>
                      <a:pt x="263" y="1"/>
                      <a:pt x="25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4391;p41"/>
              <p:cNvSpPr/>
              <p:nvPr/>
            </p:nvSpPr>
            <p:spPr>
              <a:xfrm rot="21253281" flipH="1">
                <a:off x="1818784" y="4763130"/>
                <a:ext cx="9900" cy="4069"/>
              </a:xfrm>
              <a:custGeom>
                <a:avLst/>
                <a:gdLst/>
                <a:ahLst/>
                <a:cxnLst/>
                <a:rect l="l" t="t" r="r" b="b"/>
                <a:pathLst>
                  <a:path w="285" h="119" extrusionOk="0">
                    <a:moveTo>
                      <a:pt x="242" y="1"/>
                    </a:moveTo>
                    <a:cubicBezTo>
                      <a:pt x="213" y="1"/>
                      <a:pt x="174" y="9"/>
                      <a:pt x="134" y="28"/>
                    </a:cubicBezTo>
                    <a:cubicBezTo>
                      <a:pt x="68" y="62"/>
                      <a:pt x="1" y="95"/>
                      <a:pt x="17" y="112"/>
                    </a:cubicBezTo>
                    <a:cubicBezTo>
                      <a:pt x="17" y="117"/>
                      <a:pt x="23" y="119"/>
                      <a:pt x="33" y="119"/>
                    </a:cubicBezTo>
                    <a:cubicBezTo>
                      <a:pt x="57" y="119"/>
                      <a:pt x="104" y="107"/>
                      <a:pt x="151" y="95"/>
                    </a:cubicBezTo>
                    <a:cubicBezTo>
                      <a:pt x="235" y="62"/>
                      <a:pt x="285" y="28"/>
                      <a:pt x="285" y="11"/>
                    </a:cubicBezTo>
                    <a:cubicBezTo>
                      <a:pt x="278" y="5"/>
                      <a:pt x="262" y="1"/>
                      <a:pt x="242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4392;p41"/>
              <p:cNvSpPr/>
              <p:nvPr/>
            </p:nvSpPr>
            <p:spPr>
              <a:xfrm rot="21253281" flipH="1">
                <a:off x="1797783" y="4763725"/>
                <a:ext cx="11568" cy="3147"/>
              </a:xfrm>
              <a:custGeom>
                <a:avLst/>
                <a:gdLst/>
                <a:ahLst/>
                <a:cxnLst/>
                <a:rect l="l" t="t" r="r" b="b"/>
                <a:pathLst>
                  <a:path w="333" h="92" extrusionOk="0">
                    <a:moveTo>
                      <a:pt x="141" y="0"/>
                    </a:moveTo>
                    <a:cubicBezTo>
                      <a:pt x="60" y="0"/>
                      <a:pt x="0" y="39"/>
                      <a:pt x="15" y="53"/>
                    </a:cubicBezTo>
                    <a:cubicBezTo>
                      <a:pt x="15" y="62"/>
                      <a:pt x="32" y="62"/>
                      <a:pt x="59" y="62"/>
                    </a:cubicBezTo>
                    <a:cubicBezTo>
                      <a:pt x="86" y="62"/>
                      <a:pt x="123" y="62"/>
                      <a:pt x="165" y="70"/>
                    </a:cubicBezTo>
                    <a:cubicBezTo>
                      <a:pt x="232" y="70"/>
                      <a:pt x="288" y="92"/>
                      <a:pt x="317" y="92"/>
                    </a:cubicBezTo>
                    <a:cubicBezTo>
                      <a:pt x="324" y="92"/>
                      <a:pt x="329" y="90"/>
                      <a:pt x="332" y="87"/>
                    </a:cubicBezTo>
                    <a:cubicBezTo>
                      <a:pt x="332" y="70"/>
                      <a:pt x="282" y="3"/>
                      <a:pt x="182" y="3"/>
                    </a:cubicBezTo>
                    <a:cubicBezTo>
                      <a:pt x="168" y="1"/>
                      <a:pt x="154" y="0"/>
                      <a:pt x="14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4393;p41"/>
              <p:cNvSpPr/>
              <p:nvPr/>
            </p:nvSpPr>
            <p:spPr>
              <a:xfrm rot="21253281" flipH="1">
                <a:off x="1784312" y="4769501"/>
                <a:ext cx="5835" cy="2325"/>
              </a:xfrm>
              <a:custGeom>
                <a:avLst/>
                <a:gdLst/>
                <a:ahLst/>
                <a:cxnLst/>
                <a:rect l="l" t="t" r="r" b="b"/>
                <a:pathLst>
                  <a:path w="168" h="68" extrusionOk="0">
                    <a:moveTo>
                      <a:pt x="84" y="0"/>
                    </a:moveTo>
                    <a:cubicBezTo>
                      <a:pt x="34" y="0"/>
                      <a:pt x="0" y="17"/>
                      <a:pt x="0" y="34"/>
                    </a:cubicBezTo>
                    <a:cubicBezTo>
                      <a:pt x="0" y="50"/>
                      <a:pt x="34" y="67"/>
                      <a:pt x="84" y="67"/>
                    </a:cubicBezTo>
                    <a:cubicBezTo>
                      <a:pt x="117" y="67"/>
                      <a:pt x="167" y="50"/>
                      <a:pt x="167" y="34"/>
                    </a:cubicBezTo>
                    <a:cubicBezTo>
                      <a:pt x="167" y="17"/>
                      <a:pt x="134" y="0"/>
                      <a:pt x="8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4394;p41"/>
              <p:cNvSpPr/>
              <p:nvPr/>
            </p:nvSpPr>
            <p:spPr>
              <a:xfrm rot="21253281" flipH="1">
                <a:off x="587699" y="4915334"/>
                <a:ext cx="27893" cy="17782"/>
              </a:xfrm>
              <a:custGeom>
                <a:avLst/>
                <a:gdLst/>
                <a:ahLst/>
                <a:cxnLst/>
                <a:rect l="l" t="t" r="r" b="b"/>
                <a:pathLst>
                  <a:path w="803" h="520" extrusionOk="0">
                    <a:moveTo>
                      <a:pt x="39" y="0"/>
                    </a:moveTo>
                    <a:cubicBezTo>
                      <a:pt x="26" y="0"/>
                      <a:pt x="13" y="1"/>
                      <a:pt x="1" y="1"/>
                    </a:cubicBezTo>
                    <a:cubicBezTo>
                      <a:pt x="318" y="68"/>
                      <a:pt x="602" y="252"/>
                      <a:pt x="803" y="519"/>
                    </a:cubicBezTo>
                    <a:cubicBezTo>
                      <a:pt x="674" y="213"/>
                      <a:pt x="374" y="0"/>
                      <a:pt x="3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4395;p41"/>
              <p:cNvSpPr/>
              <p:nvPr/>
            </p:nvSpPr>
            <p:spPr>
              <a:xfrm rot="21253281" flipH="1">
                <a:off x="1420334" y="1924088"/>
                <a:ext cx="229295" cy="298503"/>
              </a:xfrm>
              <a:custGeom>
                <a:avLst/>
                <a:gdLst/>
                <a:ahLst/>
                <a:cxnLst/>
                <a:rect l="l" t="t" r="r" b="b"/>
                <a:pathLst>
                  <a:path w="6601" h="8729" extrusionOk="0">
                    <a:moveTo>
                      <a:pt x="3676" y="0"/>
                    </a:moveTo>
                    <a:cubicBezTo>
                      <a:pt x="3571" y="0"/>
                      <a:pt x="3468" y="44"/>
                      <a:pt x="3392" y="140"/>
                    </a:cubicBezTo>
                    <a:cubicBezTo>
                      <a:pt x="3159" y="441"/>
                      <a:pt x="3092" y="1594"/>
                      <a:pt x="3610" y="2847"/>
                    </a:cubicBezTo>
                    <a:cubicBezTo>
                      <a:pt x="3802" y="3292"/>
                      <a:pt x="3681" y="3447"/>
                      <a:pt x="3415" y="3447"/>
                    </a:cubicBezTo>
                    <a:cubicBezTo>
                      <a:pt x="2942" y="3447"/>
                      <a:pt x="2010" y="2955"/>
                      <a:pt x="1571" y="2730"/>
                    </a:cubicBezTo>
                    <a:cubicBezTo>
                      <a:pt x="1571" y="2730"/>
                      <a:pt x="809" y="2179"/>
                      <a:pt x="515" y="2179"/>
                    </a:cubicBezTo>
                    <a:cubicBezTo>
                      <a:pt x="510" y="2179"/>
                      <a:pt x="506" y="2179"/>
                      <a:pt x="502" y="2179"/>
                    </a:cubicBezTo>
                    <a:cubicBezTo>
                      <a:pt x="235" y="2196"/>
                      <a:pt x="1" y="2847"/>
                      <a:pt x="986" y="3766"/>
                    </a:cubicBezTo>
                    <a:cubicBezTo>
                      <a:pt x="986" y="3766"/>
                      <a:pt x="352" y="3883"/>
                      <a:pt x="485" y="4401"/>
                    </a:cubicBezTo>
                    <a:cubicBezTo>
                      <a:pt x="585" y="4769"/>
                      <a:pt x="1337" y="5253"/>
                      <a:pt x="1337" y="5253"/>
                    </a:cubicBezTo>
                    <a:cubicBezTo>
                      <a:pt x="1312" y="5250"/>
                      <a:pt x="1286" y="5248"/>
                      <a:pt x="1261" y="5248"/>
                    </a:cubicBezTo>
                    <a:cubicBezTo>
                      <a:pt x="1040" y="5248"/>
                      <a:pt x="843" y="5376"/>
                      <a:pt x="753" y="5571"/>
                    </a:cubicBezTo>
                    <a:cubicBezTo>
                      <a:pt x="552" y="6122"/>
                      <a:pt x="1421" y="6623"/>
                      <a:pt x="1421" y="6623"/>
                    </a:cubicBezTo>
                    <a:cubicBezTo>
                      <a:pt x="1421" y="6623"/>
                      <a:pt x="669" y="6941"/>
                      <a:pt x="1053" y="7492"/>
                    </a:cubicBezTo>
                    <a:cubicBezTo>
                      <a:pt x="1354" y="7910"/>
                      <a:pt x="2056" y="8060"/>
                      <a:pt x="3309" y="8445"/>
                    </a:cubicBezTo>
                    <a:lnTo>
                      <a:pt x="4712" y="8729"/>
                    </a:lnTo>
                    <a:lnTo>
                      <a:pt x="6601" y="5086"/>
                    </a:lnTo>
                    <a:lnTo>
                      <a:pt x="5598" y="3633"/>
                    </a:lnTo>
                    <a:cubicBezTo>
                      <a:pt x="5398" y="3399"/>
                      <a:pt x="5164" y="3131"/>
                      <a:pt x="4896" y="2780"/>
                    </a:cubicBezTo>
                    <a:cubicBezTo>
                      <a:pt x="4679" y="2496"/>
                      <a:pt x="4512" y="2162"/>
                      <a:pt x="4395" y="1811"/>
                    </a:cubicBezTo>
                    <a:cubicBezTo>
                      <a:pt x="4245" y="1377"/>
                      <a:pt x="4144" y="926"/>
                      <a:pt x="4128" y="475"/>
                    </a:cubicBezTo>
                    <a:cubicBezTo>
                      <a:pt x="4128" y="191"/>
                      <a:pt x="3897" y="0"/>
                      <a:pt x="3676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4396;p41"/>
              <p:cNvSpPr/>
              <p:nvPr/>
            </p:nvSpPr>
            <p:spPr>
              <a:xfrm rot="21253281" flipH="1">
                <a:off x="1732138" y="4599719"/>
                <a:ext cx="342953" cy="204599"/>
              </a:xfrm>
              <a:custGeom>
                <a:avLst/>
                <a:gdLst/>
                <a:ahLst/>
                <a:cxnLst/>
                <a:rect l="l" t="t" r="r" b="b"/>
                <a:pathLst>
                  <a:path w="9873" h="5983" extrusionOk="0">
                    <a:moveTo>
                      <a:pt x="5094" y="1"/>
                    </a:moveTo>
                    <a:lnTo>
                      <a:pt x="3891" y="2540"/>
                    </a:lnTo>
                    <a:lnTo>
                      <a:pt x="3891" y="2557"/>
                    </a:lnTo>
                    <a:cubicBezTo>
                      <a:pt x="3891" y="2557"/>
                      <a:pt x="1535" y="2041"/>
                      <a:pt x="551" y="2041"/>
                    </a:cubicBezTo>
                    <a:cubicBezTo>
                      <a:pt x="176" y="2041"/>
                      <a:pt x="1" y="2116"/>
                      <a:pt x="231" y="2323"/>
                    </a:cubicBezTo>
                    <a:cubicBezTo>
                      <a:pt x="1000" y="3008"/>
                      <a:pt x="6497" y="5314"/>
                      <a:pt x="7851" y="5865"/>
                    </a:cubicBezTo>
                    <a:lnTo>
                      <a:pt x="8151" y="5982"/>
                    </a:lnTo>
                    <a:lnTo>
                      <a:pt x="9872" y="2240"/>
                    </a:lnTo>
                    <a:lnTo>
                      <a:pt x="509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4397;p41"/>
              <p:cNvSpPr/>
              <p:nvPr/>
            </p:nvSpPr>
            <p:spPr>
              <a:xfrm rot="21253281" flipH="1">
                <a:off x="1794153" y="4666675"/>
                <a:ext cx="281261" cy="134667"/>
              </a:xfrm>
              <a:custGeom>
                <a:avLst/>
                <a:gdLst/>
                <a:ahLst/>
                <a:cxnLst/>
                <a:rect l="l" t="t" r="r" b="b"/>
                <a:pathLst>
                  <a:path w="8097" h="3938" extrusionOk="0">
                    <a:moveTo>
                      <a:pt x="511" y="1"/>
                    </a:moveTo>
                    <a:cubicBezTo>
                      <a:pt x="226" y="1"/>
                      <a:pt x="1" y="38"/>
                      <a:pt x="26" y="161"/>
                    </a:cubicBezTo>
                    <a:cubicBezTo>
                      <a:pt x="93" y="479"/>
                      <a:pt x="5557" y="3018"/>
                      <a:pt x="8063" y="3937"/>
                    </a:cubicBezTo>
                    <a:lnTo>
                      <a:pt x="8097" y="3820"/>
                    </a:lnTo>
                    <a:lnTo>
                      <a:pt x="1697" y="913"/>
                    </a:lnTo>
                    <a:cubicBezTo>
                      <a:pt x="1697" y="913"/>
                      <a:pt x="1848" y="245"/>
                      <a:pt x="1564" y="94"/>
                    </a:cubicBezTo>
                    <a:cubicBezTo>
                      <a:pt x="1564" y="94"/>
                      <a:pt x="962" y="1"/>
                      <a:pt x="5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4398;p41"/>
              <p:cNvSpPr/>
              <p:nvPr/>
            </p:nvSpPr>
            <p:spPr>
              <a:xfrm rot="21253281" flipH="1">
                <a:off x="2006353" y="4659628"/>
                <a:ext cx="9309" cy="32624"/>
              </a:xfrm>
              <a:custGeom>
                <a:avLst/>
                <a:gdLst/>
                <a:ahLst/>
                <a:cxnLst/>
                <a:rect l="l" t="t" r="r" b="b"/>
                <a:pathLst>
                  <a:path w="268" h="95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67" y="151"/>
                      <a:pt x="118" y="301"/>
                      <a:pt x="134" y="468"/>
                    </a:cubicBezTo>
                    <a:cubicBezTo>
                      <a:pt x="151" y="636"/>
                      <a:pt x="134" y="803"/>
                      <a:pt x="101" y="953"/>
                    </a:cubicBezTo>
                    <a:cubicBezTo>
                      <a:pt x="268" y="652"/>
                      <a:pt x="235" y="268"/>
                      <a:pt x="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4399;p41"/>
              <p:cNvSpPr/>
              <p:nvPr/>
            </p:nvSpPr>
            <p:spPr>
              <a:xfrm rot="21253281" flipH="1">
                <a:off x="1951472" y="4678634"/>
                <a:ext cx="3543" cy="17748"/>
              </a:xfrm>
              <a:custGeom>
                <a:avLst/>
                <a:gdLst/>
                <a:ahLst/>
                <a:cxnLst/>
                <a:rect l="l" t="t" r="r" b="b"/>
                <a:pathLst>
                  <a:path w="102" h="519" extrusionOk="0">
                    <a:moveTo>
                      <a:pt x="17" y="1"/>
                    </a:moveTo>
                    <a:cubicBezTo>
                      <a:pt x="1" y="84"/>
                      <a:pt x="1" y="168"/>
                      <a:pt x="17" y="268"/>
                    </a:cubicBezTo>
                    <a:cubicBezTo>
                      <a:pt x="34" y="402"/>
                      <a:pt x="68" y="519"/>
                      <a:pt x="84" y="519"/>
                    </a:cubicBezTo>
                    <a:cubicBezTo>
                      <a:pt x="101" y="435"/>
                      <a:pt x="101" y="335"/>
                      <a:pt x="84" y="252"/>
                    </a:cubicBezTo>
                    <a:cubicBezTo>
                      <a:pt x="84" y="168"/>
                      <a:pt x="51" y="84"/>
                      <a:pt x="1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4400;p41"/>
              <p:cNvSpPr/>
              <p:nvPr/>
            </p:nvSpPr>
            <p:spPr>
              <a:xfrm rot="21253281" flipH="1">
                <a:off x="1934823" y="4682924"/>
                <a:ext cx="7573" cy="13884"/>
              </a:xfrm>
              <a:custGeom>
                <a:avLst/>
                <a:gdLst/>
                <a:ahLst/>
                <a:cxnLst/>
                <a:rect l="l" t="t" r="r" b="b"/>
                <a:pathLst>
                  <a:path w="218" h="406" extrusionOk="0">
                    <a:moveTo>
                      <a:pt x="21" y="1"/>
                    </a:moveTo>
                    <a:cubicBezTo>
                      <a:pt x="20" y="1"/>
                      <a:pt x="18" y="1"/>
                      <a:pt x="17" y="2"/>
                    </a:cubicBezTo>
                    <a:cubicBezTo>
                      <a:pt x="0" y="2"/>
                      <a:pt x="34" y="103"/>
                      <a:pt x="84" y="220"/>
                    </a:cubicBezTo>
                    <a:cubicBezTo>
                      <a:pt x="130" y="327"/>
                      <a:pt x="176" y="406"/>
                      <a:pt x="196" y="406"/>
                    </a:cubicBezTo>
                    <a:cubicBezTo>
                      <a:pt x="198" y="406"/>
                      <a:pt x="199" y="405"/>
                      <a:pt x="201" y="403"/>
                    </a:cubicBezTo>
                    <a:cubicBezTo>
                      <a:pt x="218" y="403"/>
                      <a:pt x="184" y="303"/>
                      <a:pt x="134" y="186"/>
                    </a:cubicBezTo>
                    <a:cubicBezTo>
                      <a:pt x="88" y="93"/>
                      <a:pt x="41" y="1"/>
                      <a:pt x="2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4401;p41"/>
              <p:cNvSpPr/>
              <p:nvPr/>
            </p:nvSpPr>
            <p:spPr>
              <a:xfrm rot="21253281" flipH="1">
                <a:off x="1918936" y="4678347"/>
                <a:ext cx="17438" cy="8037"/>
              </a:xfrm>
              <a:custGeom>
                <a:avLst/>
                <a:gdLst/>
                <a:ahLst/>
                <a:cxnLst/>
                <a:rect l="l" t="t" r="r" b="b"/>
                <a:pathLst>
                  <a:path w="502" h="235" extrusionOk="0">
                    <a:moveTo>
                      <a:pt x="1" y="0"/>
                    </a:moveTo>
                    <a:cubicBezTo>
                      <a:pt x="1" y="17"/>
                      <a:pt x="101" y="84"/>
                      <a:pt x="235" y="151"/>
                    </a:cubicBezTo>
                    <a:cubicBezTo>
                      <a:pt x="318" y="201"/>
                      <a:pt x="402" y="234"/>
                      <a:pt x="502" y="234"/>
                    </a:cubicBezTo>
                    <a:cubicBezTo>
                      <a:pt x="502" y="218"/>
                      <a:pt x="402" y="151"/>
                      <a:pt x="268" y="84"/>
                    </a:cubicBezTo>
                    <a:cubicBezTo>
                      <a:pt x="185" y="51"/>
                      <a:pt x="101" y="17"/>
                      <a:pt x="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4402;p41"/>
              <p:cNvSpPr/>
              <p:nvPr/>
            </p:nvSpPr>
            <p:spPr>
              <a:xfrm rot="21253281" flipH="1">
                <a:off x="1909897" y="4669937"/>
                <a:ext cx="20321" cy="7523"/>
              </a:xfrm>
              <a:custGeom>
                <a:avLst/>
                <a:gdLst/>
                <a:ahLst/>
                <a:cxnLst/>
                <a:rect l="l" t="t" r="r" b="b"/>
                <a:pathLst>
                  <a:path w="585" h="220" extrusionOk="0">
                    <a:moveTo>
                      <a:pt x="0" y="0"/>
                    </a:moveTo>
                    <a:cubicBezTo>
                      <a:pt x="138" y="138"/>
                      <a:pt x="331" y="219"/>
                      <a:pt x="530" y="219"/>
                    </a:cubicBezTo>
                    <a:cubicBezTo>
                      <a:pt x="548" y="219"/>
                      <a:pt x="567" y="219"/>
                      <a:pt x="585" y="217"/>
                    </a:cubicBezTo>
                    <a:cubicBezTo>
                      <a:pt x="485" y="184"/>
                      <a:pt x="384" y="134"/>
                      <a:pt x="284" y="117"/>
                    </a:cubicBezTo>
                    <a:cubicBezTo>
                      <a:pt x="201" y="67"/>
                      <a:pt x="100" y="33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4403;p41"/>
              <p:cNvSpPr/>
              <p:nvPr/>
            </p:nvSpPr>
            <p:spPr>
              <a:xfrm rot="21253281" flipH="1">
                <a:off x="1948817" y="4651886"/>
                <a:ext cx="27893" cy="28589"/>
              </a:xfrm>
              <a:custGeom>
                <a:avLst/>
                <a:gdLst/>
                <a:ahLst/>
                <a:cxnLst/>
                <a:rect l="l" t="t" r="r" b="b"/>
                <a:pathLst>
                  <a:path w="803" h="836" extrusionOk="0">
                    <a:moveTo>
                      <a:pt x="134" y="67"/>
                    </a:moveTo>
                    <a:cubicBezTo>
                      <a:pt x="268" y="67"/>
                      <a:pt x="418" y="117"/>
                      <a:pt x="519" y="217"/>
                    </a:cubicBezTo>
                    <a:cubicBezTo>
                      <a:pt x="602" y="284"/>
                      <a:pt x="669" y="401"/>
                      <a:pt x="702" y="501"/>
                    </a:cubicBezTo>
                    <a:cubicBezTo>
                      <a:pt x="713" y="577"/>
                      <a:pt x="717" y="646"/>
                      <a:pt x="718" y="718"/>
                    </a:cubicBezTo>
                    <a:lnTo>
                      <a:pt x="718" y="718"/>
                    </a:lnTo>
                    <a:cubicBezTo>
                      <a:pt x="669" y="686"/>
                      <a:pt x="600" y="641"/>
                      <a:pt x="519" y="585"/>
                    </a:cubicBezTo>
                    <a:cubicBezTo>
                      <a:pt x="418" y="518"/>
                      <a:pt x="318" y="451"/>
                      <a:pt x="235" y="368"/>
                    </a:cubicBezTo>
                    <a:cubicBezTo>
                      <a:pt x="185" y="318"/>
                      <a:pt x="134" y="267"/>
                      <a:pt x="101" y="201"/>
                    </a:cubicBezTo>
                    <a:cubicBezTo>
                      <a:pt x="68" y="150"/>
                      <a:pt x="68" y="84"/>
                      <a:pt x="134" y="67"/>
                    </a:cubicBezTo>
                    <a:close/>
                    <a:moveTo>
                      <a:pt x="118" y="0"/>
                    </a:moveTo>
                    <a:cubicBezTo>
                      <a:pt x="68" y="17"/>
                      <a:pt x="34" y="50"/>
                      <a:pt x="17" y="100"/>
                    </a:cubicBezTo>
                    <a:cubicBezTo>
                      <a:pt x="1" y="150"/>
                      <a:pt x="17" y="201"/>
                      <a:pt x="51" y="234"/>
                    </a:cubicBezTo>
                    <a:cubicBezTo>
                      <a:pt x="84" y="301"/>
                      <a:pt x="134" y="351"/>
                      <a:pt x="201" y="401"/>
                    </a:cubicBezTo>
                    <a:cubicBezTo>
                      <a:pt x="285" y="485"/>
                      <a:pt x="385" y="568"/>
                      <a:pt x="485" y="635"/>
                    </a:cubicBezTo>
                    <a:cubicBezTo>
                      <a:pt x="561" y="673"/>
                      <a:pt x="636" y="710"/>
                      <a:pt x="719" y="741"/>
                    </a:cubicBezTo>
                    <a:lnTo>
                      <a:pt x="719" y="741"/>
                    </a:lnTo>
                    <a:cubicBezTo>
                      <a:pt x="719" y="772"/>
                      <a:pt x="719" y="803"/>
                      <a:pt x="719" y="835"/>
                    </a:cubicBezTo>
                    <a:cubicBezTo>
                      <a:pt x="736" y="802"/>
                      <a:pt x="736" y="786"/>
                      <a:pt x="752" y="753"/>
                    </a:cubicBezTo>
                    <a:lnTo>
                      <a:pt x="752" y="753"/>
                    </a:lnTo>
                    <a:cubicBezTo>
                      <a:pt x="769" y="758"/>
                      <a:pt x="786" y="764"/>
                      <a:pt x="803" y="769"/>
                    </a:cubicBezTo>
                    <a:cubicBezTo>
                      <a:pt x="803" y="769"/>
                      <a:pt x="785" y="758"/>
                      <a:pt x="753" y="739"/>
                    </a:cubicBezTo>
                    <a:lnTo>
                      <a:pt x="753" y="739"/>
                    </a:lnTo>
                    <a:cubicBezTo>
                      <a:pt x="753" y="660"/>
                      <a:pt x="752" y="580"/>
                      <a:pt x="736" y="501"/>
                    </a:cubicBezTo>
                    <a:cubicBezTo>
                      <a:pt x="669" y="201"/>
                      <a:pt x="418" y="0"/>
                      <a:pt x="11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4404;p41"/>
              <p:cNvSpPr/>
              <p:nvPr/>
            </p:nvSpPr>
            <p:spPr>
              <a:xfrm rot="21253281" flipH="1">
                <a:off x="1929533" y="4663357"/>
                <a:ext cx="23238" cy="16688"/>
              </a:xfrm>
              <a:custGeom>
                <a:avLst/>
                <a:gdLst/>
                <a:ahLst/>
                <a:cxnLst/>
                <a:rect l="l" t="t" r="r" b="b"/>
                <a:pathLst>
                  <a:path w="669" h="488" extrusionOk="0">
                    <a:moveTo>
                      <a:pt x="456" y="1"/>
                    </a:moveTo>
                    <a:cubicBezTo>
                      <a:pt x="387" y="1"/>
                      <a:pt x="318" y="23"/>
                      <a:pt x="268" y="63"/>
                    </a:cubicBezTo>
                    <a:cubicBezTo>
                      <a:pt x="184" y="113"/>
                      <a:pt x="117" y="180"/>
                      <a:pt x="67" y="247"/>
                    </a:cubicBezTo>
                    <a:cubicBezTo>
                      <a:pt x="34" y="314"/>
                      <a:pt x="0" y="397"/>
                      <a:pt x="17" y="481"/>
                    </a:cubicBezTo>
                    <a:cubicBezTo>
                      <a:pt x="34" y="414"/>
                      <a:pt x="67" y="331"/>
                      <a:pt x="117" y="280"/>
                    </a:cubicBezTo>
                    <a:cubicBezTo>
                      <a:pt x="168" y="214"/>
                      <a:pt x="218" y="147"/>
                      <a:pt x="285" y="113"/>
                    </a:cubicBezTo>
                    <a:cubicBezTo>
                      <a:pt x="338" y="81"/>
                      <a:pt x="399" y="63"/>
                      <a:pt x="458" y="63"/>
                    </a:cubicBezTo>
                    <a:cubicBezTo>
                      <a:pt x="491" y="63"/>
                      <a:pt x="522" y="68"/>
                      <a:pt x="552" y="80"/>
                    </a:cubicBezTo>
                    <a:cubicBezTo>
                      <a:pt x="619" y="130"/>
                      <a:pt x="535" y="230"/>
                      <a:pt x="468" y="280"/>
                    </a:cubicBezTo>
                    <a:cubicBezTo>
                      <a:pt x="401" y="331"/>
                      <a:pt x="335" y="364"/>
                      <a:pt x="251" y="397"/>
                    </a:cubicBezTo>
                    <a:cubicBezTo>
                      <a:pt x="117" y="464"/>
                      <a:pt x="34" y="481"/>
                      <a:pt x="34" y="481"/>
                    </a:cubicBezTo>
                    <a:cubicBezTo>
                      <a:pt x="56" y="485"/>
                      <a:pt x="79" y="487"/>
                      <a:pt x="101" y="487"/>
                    </a:cubicBezTo>
                    <a:cubicBezTo>
                      <a:pt x="161" y="487"/>
                      <a:pt x="219" y="472"/>
                      <a:pt x="268" y="448"/>
                    </a:cubicBezTo>
                    <a:cubicBezTo>
                      <a:pt x="351" y="414"/>
                      <a:pt x="435" y="381"/>
                      <a:pt x="502" y="331"/>
                    </a:cubicBezTo>
                    <a:cubicBezTo>
                      <a:pt x="552" y="297"/>
                      <a:pt x="585" y="264"/>
                      <a:pt x="619" y="214"/>
                    </a:cubicBezTo>
                    <a:cubicBezTo>
                      <a:pt x="669" y="147"/>
                      <a:pt x="652" y="63"/>
                      <a:pt x="585" y="30"/>
                    </a:cubicBezTo>
                    <a:cubicBezTo>
                      <a:pt x="546" y="10"/>
                      <a:pt x="501" y="1"/>
                      <a:pt x="456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4405;p41"/>
              <p:cNvSpPr/>
              <p:nvPr/>
            </p:nvSpPr>
            <p:spPr>
              <a:xfrm rot="21253281" flipH="1">
                <a:off x="1757146" y="4692478"/>
                <a:ext cx="30776" cy="67436"/>
              </a:xfrm>
              <a:custGeom>
                <a:avLst/>
                <a:gdLst/>
                <a:ahLst/>
                <a:cxnLst/>
                <a:rect l="l" t="t" r="r" b="b"/>
                <a:pathLst>
                  <a:path w="886" h="1972" extrusionOk="0">
                    <a:moveTo>
                      <a:pt x="886" y="0"/>
                    </a:moveTo>
                    <a:lnTo>
                      <a:pt x="886" y="0"/>
                    </a:lnTo>
                    <a:cubicBezTo>
                      <a:pt x="552" y="635"/>
                      <a:pt x="268" y="1304"/>
                      <a:pt x="0" y="1972"/>
                    </a:cubicBezTo>
                    <a:cubicBezTo>
                      <a:pt x="335" y="1337"/>
                      <a:pt x="635" y="669"/>
                      <a:pt x="88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4406;p41"/>
              <p:cNvSpPr/>
              <p:nvPr/>
            </p:nvSpPr>
            <p:spPr>
              <a:xfrm rot="21253281" flipH="1">
                <a:off x="1868793" y="4728924"/>
                <a:ext cx="48804" cy="21783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637" extrusionOk="0">
                    <a:moveTo>
                      <a:pt x="5" y="0"/>
                    </a:moveTo>
                    <a:cubicBezTo>
                      <a:pt x="3" y="0"/>
                      <a:pt x="1" y="1"/>
                      <a:pt x="0" y="1"/>
                    </a:cubicBezTo>
                    <a:cubicBezTo>
                      <a:pt x="435" y="302"/>
                      <a:pt x="903" y="519"/>
                      <a:pt x="1404" y="636"/>
                    </a:cubicBezTo>
                    <a:cubicBezTo>
                      <a:pt x="1404" y="620"/>
                      <a:pt x="1087" y="503"/>
                      <a:pt x="702" y="336"/>
                    </a:cubicBezTo>
                    <a:cubicBezTo>
                      <a:pt x="336" y="160"/>
                      <a:pt x="45" y="0"/>
                      <a:pt x="5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4407;p41"/>
              <p:cNvSpPr/>
              <p:nvPr/>
            </p:nvSpPr>
            <p:spPr>
              <a:xfrm rot="21253281" flipH="1">
                <a:off x="358122" y="4710970"/>
                <a:ext cx="304639" cy="256271"/>
              </a:xfrm>
              <a:custGeom>
                <a:avLst/>
                <a:gdLst/>
                <a:ahLst/>
                <a:cxnLst/>
                <a:rect l="l" t="t" r="r" b="b"/>
                <a:pathLst>
                  <a:path w="8770" h="7494" extrusionOk="0">
                    <a:moveTo>
                      <a:pt x="6982" y="1"/>
                    </a:moveTo>
                    <a:lnTo>
                      <a:pt x="2220" y="2257"/>
                    </a:lnTo>
                    <a:lnTo>
                      <a:pt x="3407" y="4813"/>
                    </a:lnTo>
                    <a:cubicBezTo>
                      <a:pt x="3407" y="4813"/>
                      <a:pt x="1" y="7493"/>
                      <a:pt x="832" y="7493"/>
                    </a:cubicBezTo>
                    <a:cubicBezTo>
                      <a:pt x="857" y="7493"/>
                      <a:pt x="885" y="7491"/>
                      <a:pt x="917" y="7486"/>
                    </a:cubicBezTo>
                    <a:cubicBezTo>
                      <a:pt x="1919" y="7336"/>
                      <a:pt x="7199" y="4562"/>
                      <a:pt x="8486" y="3877"/>
                    </a:cubicBezTo>
                    <a:lnTo>
                      <a:pt x="8770" y="3710"/>
                    </a:lnTo>
                    <a:lnTo>
                      <a:pt x="698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4408;p41"/>
              <p:cNvSpPr/>
              <p:nvPr/>
            </p:nvSpPr>
            <p:spPr>
              <a:xfrm rot="21253281" flipH="1">
                <a:off x="358684" y="4801893"/>
                <a:ext cx="63880" cy="7489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2190" extrusionOk="0">
                    <a:moveTo>
                      <a:pt x="1204" y="1"/>
                    </a:moveTo>
                    <a:cubicBezTo>
                      <a:pt x="786" y="168"/>
                      <a:pt x="452" y="485"/>
                      <a:pt x="251" y="886"/>
                    </a:cubicBezTo>
                    <a:cubicBezTo>
                      <a:pt x="51" y="1287"/>
                      <a:pt x="1" y="1755"/>
                      <a:pt x="118" y="2190"/>
                    </a:cubicBezTo>
                    <a:lnTo>
                      <a:pt x="1839" y="1337"/>
                    </a:lnTo>
                    <a:lnTo>
                      <a:pt x="120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4409;p41"/>
              <p:cNvSpPr/>
              <p:nvPr/>
            </p:nvSpPr>
            <p:spPr>
              <a:xfrm rot="21253281" flipH="1">
                <a:off x="364403" y="4834857"/>
                <a:ext cx="289042" cy="133401"/>
              </a:xfrm>
              <a:custGeom>
                <a:avLst/>
                <a:gdLst/>
                <a:ahLst/>
                <a:cxnLst/>
                <a:rect l="l" t="t" r="r" b="b"/>
                <a:pathLst>
                  <a:path w="8321" h="3901" extrusionOk="0">
                    <a:moveTo>
                      <a:pt x="8254" y="1"/>
                    </a:moveTo>
                    <a:lnTo>
                      <a:pt x="1938" y="3075"/>
                    </a:lnTo>
                    <a:cubicBezTo>
                      <a:pt x="1938" y="3075"/>
                      <a:pt x="1585" y="2641"/>
                      <a:pt x="1308" y="2641"/>
                    </a:cubicBezTo>
                    <a:cubicBezTo>
                      <a:pt x="1277" y="2641"/>
                      <a:pt x="1248" y="2646"/>
                      <a:pt x="1220" y="2658"/>
                    </a:cubicBezTo>
                    <a:cubicBezTo>
                      <a:pt x="1220" y="2658"/>
                      <a:pt x="0" y="3744"/>
                      <a:pt x="284" y="3894"/>
                    </a:cubicBezTo>
                    <a:cubicBezTo>
                      <a:pt x="292" y="3898"/>
                      <a:pt x="304" y="3900"/>
                      <a:pt x="320" y="3900"/>
                    </a:cubicBezTo>
                    <a:cubicBezTo>
                      <a:pt x="871" y="3900"/>
                      <a:pt x="6080" y="1417"/>
                      <a:pt x="8321" y="101"/>
                    </a:cubicBezTo>
                    <a:lnTo>
                      <a:pt x="825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4410;p41"/>
              <p:cNvSpPr/>
              <p:nvPr/>
            </p:nvSpPr>
            <p:spPr>
              <a:xfrm rot="21253281" flipH="1">
                <a:off x="363625" y="4834206"/>
                <a:ext cx="280948" cy="131452"/>
              </a:xfrm>
              <a:custGeom>
                <a:avLst/>
                <a:gdLst/>
                <a:ahLst/>
                <a:cxnLst/>
                <a:rect l="l" t="t" r="r" b="b"/>
                <a:pathLst>
                  <a:path w="8088" h="3844" extrusionOk="0">
                    <a:moveTo>
                      <a:pt x="8088" y="1"/>
                    </a:moveTo>
                    <a:cubicBezTo>
                      <a:pt x="8054" y="1"/>
                      <a:pt x="8021" y="17"/>
                      <a:pt x="8004" y="34"/>
                    </a:cubicBezTo>
                    <a:cubicBezTo>
                      <a:pt x="8038" y="34"/>
                      <a:pt x="8054" y="17"/>
                      <a:pt x="8088" y="1"/>
                    </a:cubicBezTo>
                    <a:close/>
                    <a:moveTo>
                      <a:pt x="8004" y="34"/>
                    </a:moveTo>
                    <a:lnTo>
                      <a:pt x="8004" y="34"/>
                    </a:lnTo>
                    <a:cubicBezTo>
                      <a:pt x="7937" y="67"/>
                      <a:pt x="7854" y="101"/>
                      <a:pt x="7770" y="151"/>
                    </a:cubicBezTo>
                    <a:lnTo>
                      <a:pt x="6918" y="585"/>
                    </a:lnTo>
                    <a:cubicBezTo>
                      <a:pt x="6183" y="936"/>
                      <a:pt x="5180" y="1437"/>
                      <a:pt x="4061" y="1972"/>
                    </a:cubicBezTo>
                    <a:cubicBezTo>
                      <a:pt x="2941" y="2507"/>
                      <a:pt x="1922" y="2975"/>
                      <a:pt x="1187" y="3309"/>
                    </a:cubicBezTo>
                    <a:cubicBezTo>
                      <a:pt x="853" y="3459"/>
                      <a:pt x="552" y="3593"/>
                      <a:pt x="318" y="3693"/>
                    </a:cubicBezTo>
                    <a:cubicBezTo>
                      <a:pt x="235" y="3743"/>
                      <a:pt x="151" y="3777"/>
                      <a:pt x="84" y="3810"/>
                    </a:cubicBezTo>
                    <a:lnTo>
                      <a:pt x="318" y="3727"/>
                    </a:lnTo>
                    <a:lnTo>
                      <a:pt x="1204" y="3342"/>
                    </a:lnTo>
                    <a:cubicBezTo>
                      <a:pt x="1956" y="3025"/>
                      <a:pt x="2975" y="2557"/>
                      <a:pt x="4094" y="2022"/>
                    </a:cubicBezTo>
                    <a:cubicBezTo>
                      <a:pt x="5214" y="1488"/>
                      <a:pt x="6216" y="986"/>
                      <a:pt x="6935" y="619"/>
                    </a:cubicBezTo>
                    <a:cubicBezTo>
                      <a:pt x="7269" y="435"/>
                      <a:pt x="7553" y="285"/>
                      <a:pt x="7770" y="168"/>
                    </a:cubicBezTo>
                    <a:lnTo>
                      <a:pt x="8004" y="34"/>
                    </a:lnTo>
                    <a:close/>
                    <a:moveTo>
                      <a:pt x="84" y="3810"/>
                    </a:moveTo>
                    <a:cubicBezTo>
                      <a:pt x="51" y="3810"/>
                      <a:pt x="17" y="3827"/>
                      <a:pt x="1" y="3844"/>
                    </a:cubicBezTo>
                    <a:cubicBezTo>
                      <a:pt x="34" y="3844"/>
                      <a:pt x="51" y="3827"/>
                      <a:pt x="84" y="381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4411;p41"/>
              <p:cNvSpPr/>
              <p:nvPr/>
            </p:nvSpPr>
            <p:spPr>
              <a:xfrm rot="21253281" flipH="1">
                <a:off x="545877" y="4880985"/>
                <a:ext cx="16291" cy="9882"/>
              </a:xfrm>
              <a:custGeom>
                <a:avLst/>
                <a:gdLst/>
                <a:ahLst/>
                <a:cxnLst/>
                <a:rect l="l" t="t" r="r" b="b"/>
                <a:pathLst>
                  <a:path w="469" h="289" extrusionOk="0">
                    <a:moveTo>
                      <a:pt x="23" y="1"/>
                    </a:moveTo>
                    <a:cubicBezTo>
                      <a:pt x="20" y="1"/>
                      <a:pt x="18" y="2"/>
                      <a:pt x="18" y="4"/>
                    </a:cubicBezTo>
                    <a:cubicBezTo>
                      <a:pt x="1" y="21"/>
                      <a:pt x="101" y="88"/>
                      <a:pt x="218" y="171"/>
                    </a:cubicBezTo>
                    <a:cubicBezTo>
                      <a:pt x="335" y="238"/>
                      <a:pt x="452" y="288"/>
                      <a:pt x="452" y="288"/>
                    </a:cubicBezTo>
                    <a:cubicBezTo>
                      <a:pt x="469" y="271"/>
                      <a:pt x="369" y="188"/>
                      <a:pt x="252" y="121"/>
                    </a:cubicBezTo>
                    <a:cubicBezTo>
                      <a:pt x="150" y="48"/>
                      <a:pt x="48" y="1"/>
                      <a:pt x="2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4412;p41"/>
              <p:cNvSpPr/>
              <p:nvPr/>
            </p:nvSpPr>
            <p:spPr>
              <a:xfrm rot="21253281" flipH="1">
                <a:off x="534976" y="4873987"/>
                <a:ext cx="15111" cy="448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131" extrusionOk="0">
                    <a:moveTo>
                      <a:pt x="20" y="1"/>
                    </a:moveTo>
                    <a:cubicBezTo>
                      <a:pt x="8" y="1"/>
                      <a:pt x="0" y="3"/>
                      <a:pt x="0" y="7"/>
                    </a:cubicBezTo>
                    <a:cubicBezTo>
                      <a:pt x="0" y="24"/>
                      <a:pt x="84" y="57"/>
                      <a:pt x="201" y="91"/>
                    </a:cubicBezTo>
                    <a:cubicBezTo>
                      <a:pt x="287" y="115"/>
                      <a:pt x="363" y="131"/>
                      <a:pt x="398" y="131"/>
                    </a:cubicBezTo>
                    <a:cubicBezTo>
                      <a:pt x="411" y="131"/>
                      <a:pt x="418" y="129"/>
                      <a:pt x="418" y="124"/>
                    </a:cubicBezTo>
                    <a:cubicBezTo>
                      <a:pt x="435" y="107"/>
                      <a:pt x="335" y="74"/>
                      <a:pt x="218" y="41"/>
                    </a:cubicBezTo>
                    <a:cubicBezTo>
                      <a:pt x="132" y="16"/>
                      <a:pt x="55" y="1"/>
                      <a:pt x="2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4413;p41"/>
              <p:cNvSpPr/>
              <p:nvPr/>
            </p:nvSpPr>
            <p:spPr>
              <a:xfrm rot="21253281" flipH="1">
                <a:off x="532469" y="4858809"/>
                <a:ext cx="18028" cy="8618"/>
              </a:xfrm>
              <a:custGeom>
                <a:avLst/>
                <a:gdLst/>
                <a:ahLst/>
                <a:cxnLst/>
                <a:rect l="l" t="t" r="r" b="b"/>
                <a:pathLst>
                  <a:path w="519" h="252" extrusionOk="0">
                    <a:moveTo>
                      <a:pt x="502" y="1"/>
                    </a:moveTo>
                    <a:cubicBezTo>
                      <a:pt x="418" y="18"/>
                      <a:pt x="318" y="51"/>
                      <a:pt x="234" y="101"/>
                    </a:cubicBezTo>
                    <a:cubicBezTo>
                      <a:pt x="101" y="168"/>
                      <a:pt x="0" y="235"/>
                      <a:pt x="0" y="252"/>
                    </a:cubicBezTo>
                    <a:cubicBezTo>
                      <a:pt x="101" y="235"/>
                      <a:pt x="184" y="201"/>
                      <a:pt x="268" y="151"/>
                    </a:cubicBezTo>
                    <a:cubicBezTo>
                      <a:pt x="401" y="85"/>
                      <a:pt x="518" y="18"/>
                      <a:pt x="502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4414;p41"/>
              <p:cNvSpPr/>
              <p:nvPr/>
            </p:nvSpPr>
            <p:spPr>
              <a:xfrm rot="21253281" flipH="1">
                <a:off x="533690" y="4846603"/>
                <a:ext cx="19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552" h="318" extrusionOk="0">
                    <a:moveTo>
                      <a:pt x="535" y="0"/>
                    </a:moveTo>
                    <a:cubicBezTo>
                      <a:pt x="351" y="100"/>
                      <a:pt x="167" y="217"/>
                      <a:pt x="0" y="318"/>
                    </a:cubicBezTo>
                    <a:cubicBezTo>
                      <a:pt x="100" y="318"/>
                      <a:pt x="201" y="284"/>
                      <a:pt x="301" y="217"/>
                    </a:cubicBezTo>
                    <a:cubicBezTo>
                      <a:pt x="451" y="117"/>
                      <a:pt x="551" y="17"/>
                      <a:pt x="535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4415;p41"/>
              <p:cNvSpPr/>
              <p:nvPr/>
            </p:nvSpPr>
            <p:spPr>
              <a:xfrm rot="21253281" flipH="1">
                <a:off x="557877" y="4869648"/>
                <a:ext cx="36613" cy="15491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453" extrusionOk="0">
                    <a:moveTo>
                      <a:pt x="522" y="62"/>
                    </a:moveTo>
                    <a:cubicBezTo>
                      <a:pt x="609" y="62"/>
                      <a:pt x="694" y="81"/>
                      <a:pt x="769" y="119"/>
                    </a:cubicBezTo>
                    <a:cubicBezTo>
                      <a:pt x="834" y="151"/>
                      <a:pt x="900" y="191"/>
                      <a:pt x="956" y="233"/>
                    </a:cubicBezTo>
                    <a:lnTo>
                      <a:pt x="956" y="233"/>
                    </a:lnTo>
                    <a:cubicBezTo>
                      <a:pt x="899" y="252"/>
                      <a:pt x="820" y="277"/>
                      <a:pt x="719" y="302"/>
                    </a:cubicBezTo>
                    <a:cubicBezTo>
                      <a:pt x="602" y="336"/>
                      <a:pt x="485" y="369"/>
                      <a:pt x="368" y="369"/>
                    </a:cubicBezTo>
                    <a:cubicBezTo>
                      <a:pt x="301" y="386"/>
                      <a:pt x="234" y="386"/>
                      <a:pt x="168" y="386"/>
                    </a:cubicBezTo>
                    <a:cubicBezTo>
                      <a:pt x="101" y="369"/>
                      <a:pt x="51" y="336"/>
                      <a:pt x="84" y="269"/>
                    </a:cubicBezTo>
                    <a:cubicBezTo>
                      <a:pt x="168" y="152"/>
                      <a:pt x="301" y="85"/>
                      <a:pt x="435" y="69"/>
                    </a:cubicBezTo>
                    <a:cubicBezTo>
                      <a:pt x="464" y="64"/>
                      <a:pt x="493" y="62"/>
                      <a:pt x="522" y="62"/>
                    </a:cubicBezTo>
                    <a:close/>
                    <a:moveTo>
                      <a:pt x="513" y="0"/>
                    </a:moveTo>
                    <a:cubicBezTo>
                      <a:pt x="324" y="0"/>
                      <a:pt x="138" y="82"/>
                      <a:pt x="17" y="236"/>
                    </a:cubicBezTo>
                    <a:cubicBezTo>
                      <a:pt x="1" y="286"/>
                      <a:pt x="1" y="353"/>
                      <a:pt x="34" y="386"/>
                    </a:cubicBezTo>
                    <a:cubicBezTo>
                      <a:pt x="67" y="419"/>
                      <a:pt x="101" y="436"/>
                      <a:pt x="151" y="453"/>
                    </a:cubicBezTo>
                    <a:cubicBezTo>
                      <a:pt x="234" y="453"/>
                      <a:pt x="301" y="453"/>
                      <a:pt x="385" y="436"/>
                    </a:cubicBezTo>
                    <a:cubicBezTo>
                      <a:pt x="502" y="419"/>
                      <a:pt x="619" y="386"/>
                      <a:pt x="736" y="353"/>
                    </a:cubicBezTo>
                    <a:cubicBezTo>
                      <a:pt x="823" y="328"/>
                      <a:pt x="901" y="293"/>
                      <a:pt x="977" y="250"/>
                    </a:cubicBezTo>
                    <a:lnTo>
                      <a:pt x="977" y="250"/>
                    </a:lnTo>
                    <a:cubicBezTo>
                      <a:pt x="999" y="267"/>
                      <a:pt x="1019" y="285"/>
                      <a:pt x="1036" y="302"/>
                    </a:cubicBezTo>
                    <a:cubicBezTo>
                      <a:pt x="1036" y="302"/>
                      <a:pt x="1036" y="287"/>
                      <a:pt x="992" y="241"/>
                    </a:cubicBezTo>
                    <a:lnTo>
                      <a:pt x="992" y="241"/>
                    </a:lnTo>
                    <a:cubicBezTo>
                      <a:pt x="1012" y="229"/>
                      <a:pt x="1033" y="216"/>
                      <a:pt x="1053" y="202"/>
                    </a:cubicBezTo>
                    <a:cubicBezTo>
                      <a:pt x="1046" y="202"/>
                      <a:pt x="1021" y="211"/>
                      <a:pt x="979" y="226"/>
                    </a:cubicBezTo>
                    <a:lnTo>
                      <a:pt x="979" y="226"/>
                    </a:lnTo>
                    <a:cubicBezTo>
                      <a:pt x="929" y="164"/>
                      <a:pt x="866" y="116"/>
                      <a:pt x="803" y="69"/>
                    </a:cubicBezTo>
                    <a:cubicBezTo>
                      <a:pt x="711" y="23"/>
                      <a:pt x="611" y="0"/>
                      <a:pt x="513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4416;p41"/>
              <p:cNvSpPr/>
              <p:nvPr/>
            </p:nvSpPr>
            <p:spPr>
              <a:xfrm rot="21253281" flipH="1">
                <a:off x="552712" y="4854660"/>
                <a:ext cx="12817" cy="2530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740" extrusionOk="0">
                    <a:moveTo>
                      <a:pt x="227" y="1"/>
                    </a:moveTo>
                    <a:cubicBezTo>
                      <a:pt x="219" y="1"/>
                      <a:pt x="210" y="2"/>
                      <a:pt x="201" y="4"/>
                    </a:cubicBezTo>
                    <a:cubicBezTo>
                      <a:pt x="84" y="71"/>
                      <a:pt x="17" y="171"/>
                      <a:pt x="17" y="288"/>
                    </a:cubicBezTo>
                    <a:cubicBezTo>
                      <a:pt x="1" y="372"/>
                      <a:pt x="1" y="472"/>
                      <a:pt x="34" y="556"/>
                    </a:cubicBezTo>
                    <a:cubicBezTo>
                      <a:pt x="51" y="622"/>
                      <a:pt x="101" y="706"/>
                      <a:pt x="168" y="739"/>
                    </a:cubicBezTo>
                    <a:cubicBezTo>
                      <a:pt x="134" y="672"/>
                      <a:pt x="101" y="606"/>
                      <a:pt x="84" y="539"/>
                    </a:cubicBezTo>
                    <a:cubicBezTo>
                      <a:pt x="51" y="455"/>
                      <a:pt x="51" y="372"/>
                      <a:pt x="67" y="305"/>
                    </a:cubicBezTo>
                    <a:cubicBezTo>
                      <a:pt x="84" y="221"/>
                      <a:pt x="134" y="104"/>
                      <a:pt x="218" y="71"/>
                    </a:cubicBezTo>
                    <a:cubicBezTo>
                      <a:pt x="223" y="70"/>
                      <a:pt x="228" y="69"/>
                      <a:pt x="233" y="69"/>
                    </a:cubicBezTo>
                    <a:cubicBezTo>
                      <a:pt x="303" y="69"/>
                      <a:pt x="318" y="177"/>
                      <a:pt x="318" y="255"/>
                    </a:cubicBezTo>
                    <a:cubicBezTo>
                      <a:pt x="301" y="338"/>
                      <a:pt x="285" y="422"/>
                      <a:pt x="268" y="505"/>
                    </a:cubicBezTo>
                    <a:cubicBezTo>
                      <a:pt x="234" y="639"/>
                      <a:pt x="184" y="723"/>
                      <a:pt x="201" y="723"/>
                    </a:cubicBezTo>
                    <a:cubicBezTo>
                      <a:pt x="251" y="672"/>
                      <a:pt x="285" y="606"/>
                      <a:pt x="318" y="522"/>
                    </a:cubicBezTo>
                    <a:cubicBezTo>
                      <a:pt x="335" y="439"/>
                      <a:pt x="351" y="355"/>
                      <a:pt x="368" y="271"/>
                    </a:cubicBezTo>
                    <a:cubicBezTo>
                      <a:pt x="368" y="221"/>
                      <a:pt x="368" y="155"/>
                      <a:pt x="351" y="104"/>
                    </a:cubicBezTo>
                    <a:cubicBezTo>
                      <a:pt x="337" y="46"/>
                      <a:pt x="285" y="1"/>
                      <a:pt x="22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4417;p41"/>
              <p:cNvSpPr/>
              <p:nvPr/>
            </p:nvSpPr>
            <p:spPr>
              <a:xfrm rot="21253281" flipH="1">
                <a:off x="381763" y="4800553"/>
                <a:ext cx="44151" cy="73763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2157" extrusionOk="0">
                    <a:moveTo>
                      <a:pt x="1270" y="1"/>
                    </a:moveTo>
                    <a:cubicBezTo>
                      <a:pt x="1237" y="1"/>
                      <a:pt x="1203" y="17"/>
                      <a:pt x="1170" y="34"/>
                    </a:cubicBezTo>
                    <a:cubicBezTo>
                      <a:pt x="1070" y="51"/>
                      <a:pt x="986" y="101"/>
                      <a:pt x="903" y="151"/>
                    </a:cubicBezTo>
                    <a:cubicBezTo>
                      <a:pt x="318" y="469"/>
                      <a:pt x="0" y="1120"/>
                      <a:pt x="101" y="1772"/>
                    </a:cubicBezTo>
                    <a:cubicBezTo>
                      <a:pt x="117" y="1872"/>
                      <a:pt x="134" y="1972"/>
                      <a:pt x="167" y="2056"/>
                    </a:cubicBezTo>
                    <a:cubicBezTo>
                      <a:pt x="184" y="2089"/>
                      <a:pt x="201" y="2123"/>
                      <a:pt x="218" y="2156"/>
                    </a:cubicBezTo>
                    <a:cubicBezTo>
                      <a:pt x="234" y="2156"/>
                      <a:pt x="167" y="2006"/>
                      <a:pt x="151" y="1772"/>
                    </a:cubicBezTo>
                    <a:cubicBezTo>
                      <a:pt x="84" y="1137"/>
                      <a:pt x="385" y="519"/>
                      <a:pt x="919" y="185"/>
                    </a:cubicBezTo>
                    <a:cubicBezTo>
                      <a:pt x="1120" y="51"/>
                      <a:pt x="1270" y="17"/>
                      <a:pt x="127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4418;p41"/>
              <p:cNvSpPr/>
              <p:nvPr/>
            </p:nvSpPr>
            <p:spPr>
              <a:xfrm rot="21253281" flipH="1">
                <a:off x="392196" y="4740334"/>
                <a:ext cx="33104" cy="66308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939" extrusionOk="0">
                    <a:moveTo>
                      <a:pt x="0" y="0"/>
                    </a:moveTo>
                    <a:cubicBezTo>
                      <a:pt x="284" y="668"/>
                      <a:pt x="602" y="1303"/>
                      <a:pt x="953" y="1938"/>
                    </a:cubicBezTo>
                    <a:cubicBezTo>
                      <a:pt x="819" y="1604"/>
                      <a:pt x="669" y="1270"/>
                      <a:pt x="502" y="952"/>
                    </a:cubicBezTo>
                    <a:cubicBezTo>
                      <a:pt x="351" y="618"/>
                      <a:pt x="184" y="301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4419;p41"/>
              <p:cNvSpPr/>
              <p:nvPr/>
            </p:nvSpPr>
            <p:spPr>
              <a:xfrm rot="21253281" flipH="1">
                <a:off x="450818" y="4862113"/>
                <a:ext cx="48179" cy="23493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687" extrusionOk="0">
                    <a:moveTo>
                      <a:pt x="1385" y="1"/>
                    </a:moveTo>
                    <a:cubicBezTo>
                      <a:pt x="1359" y="1"/>
                      <a:pt x="1068" y="161"/>
                      <a:pt x="702" y="353"/>
                    </a:cubicBezTo>
                    <a:cubicBezTo>
                      <a:pt x="317" y="536"/>
                      <a:pt x="0" y="670"/>
                      <a:pt x="0" y="687"/>
                    </a:cubicBezTo>
                    <a:cubicBezTo>
                      <a:pt x="501" y="536"/>
                      <a:pt x="969" y="319"/>
                      <a:pt x="1387" y="2"/>
                    </a:cubicBezTo>
                    <a:cubicBezTo>
                      <a:pt x="1387" y="1"/>
                      <a:pt x="1386" y="1"/>
                      <a:pt x="138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4420;p41"/>
              <p:cNvSpPr/>
              <p:nvPr/>
            </p:nvSpPr>
            <p:spPr>
              <a:xfrm rot="21253281" flipH="1">
                <a:off x="415316" y="4852978"/>
                <a:ext cx="2918" cy="11045"/>
              </a:xfrm>
              <a:custGeom>
                <a:avLst/>
                <a:gdLst/>
                <a:ahLst/>
                <a:cxnLst/>
                <a:rect l="l" t="t" r="r" b="b"/>
                <a:pathLst>
                  <a:path w="84" h="323" extrusionOk="0">
                    <a:moveTo>
                      <a:pt x="45" y="1"/>
                    </a:moveTo>
                    <a:cubicBezTo>
                      <a:pt x="27" y="1"/>
                      <a:pt x="0" y="64"/>
                      <a:pt x="0" y="154"/>
                    </a:cubicBezTo>
                    <a:cubicBezTo>
                      <a:pt x="0" y="245"/>
                      <a:pt x="42" y="323"/>
                      <a:pt x="62" y="323"/>
                    </a:cubicBezTo>
                    <a:cubicBezTo>
                      <a:pt x="64" y="323"/>
                      <a:pt x="66" y="322"/>
                      <a:pt x="67" y="321"/>
                    </a:cubicBezTo>
                    <a:cubicBezTo>
                      <a:pt x="84" y="321"/>
                      <a:pt x="67" y="254"/>
                      <a:pt x="67" y="154"/>
                    </a:cubicBezTo>
                    <a:cubicBezTo>
                      <a:pt x="67" y="70"/>
                      <a:pt x="67" y="3"/>
                      <a:pt x="51" y="3"/>
                    </a:cubicBezTo>
                    <a:cubicBezTo>
                      <a:pt x="49" y="2"/>
                      <a:pt x="47" y="1"/>
                      <a:pt x="4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4421;p41"/>
              <p:cNvSpPr/>
              <p:nvPr/>
            </p:nvSpPr>
            <p:spPr>
              <a:xfrm rot="21253281" flipH="1">
                <a:off x="408474" y="4832438"/>
                <a:ext cx="4690" cy="9268"/>
              </a:xfrm>
              <a:custGeom>
                <a:avLst/>
                <a:gdLst/>
                <a:ahLst/>
                <a:cxnLst/>
                <a:rect l="l" t="t" r="r" b="b"/>
                <a:pathLst>
                  <a:path w="135" h="271" extrusionOk="0">
                    <a:moveTo>
                      <a:pt x="118" y="0"/>
                    </a:moveTo>
                    <a:cubicBezTo>
                      <a:pt x="101" y="0"/>
                      <a:pt x="68" y="50"/>
                      <a:pt x="34" y="134"/>
                    </a:cubicBezTo>
                    <a:cubicBezTo>
                      <a:pt x="18" y="201"/>
                      <a:pt x="1" y="267"/>
                      <a:pt x="18" y="267"/>
                    </a:cubicBezTo>
                    <a:cubicBezTo>
                      <a:pt x="19" y="269"/>
                      <a:pt x="21" y="270"/>
                      <a:pt x="23" y="270"/>
                    </a:cubicBezTo>
                    <a:cubicBezTo>
                      <a:pt x="41" y="270"/>
                      <a:pt x="71" y="210"/>
                      <a:pt x="101" y="150"/>
                    </a:cubicBezTo>
                    <a:cubicBezTo>
                      <a:pt x="118" y="67"/>
                      <a:pt x="135" y="17"/>
                      <a:pt x="11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4422;p41"/>
              <p:cNvSpPr/>
              <p:nvPr/>
            </p:nvSpPr>
            <p:spPr>
              <a:xfrm rot="21253281" flipH="1">
                <a:off x="393589" y="4818504"/>
                <a:ext cx="8163" cy="7762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27" extrusionOk="0">
                    <a:moveTo>
                      <a:pt x="211" y="0"/>
                    </a:moveTo>
                    <a:cubicBezTo>
                      <a:pt x="181" y="0"/>
                      <a:pt x="129" y="15"/>
                      <a:pt x="85" y="60"/>
                    </a:cubicBezTo>
                    <a:cubicBezTo>
                      <a:pt x="1" y="143"/>
                      <a:pt x="1" y="227"/>
                      <a:pt x="18" y="227"/>
                    </a:cubicBezTo>
                    <a:cubicBezTo>
                      <a:pt x="34" y="227"/>
                      <a:pt x="68" y="177"/>
                      <a:pt x="118" y="110"/>
                    </a:cubicBezTo>
                    <a:cubicBezTo>
                      <a:pt x="185" y="60"/>
                      <a:pt x="235" y="26"/>
                      <a:pt x="235" y="10"/>
                    </a:cubicBezTo>
                    <a:cubicBezTo>
                      <a:pt x="235" y="4"/>
                      <a:pt x="226" y="0"/>
                      <a:pt x="21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4423;p41"/>
              <p:cNvSpPr/>
              <p:nvPr/>
            </p:nvSpPr>
            <p:spPr>
              <a:xfrm rot="21253281" flipH="1">
                <a:off x="380941" y="4810813"/>
                <a:ext cx="5280" cy="4480"/>
              </a:xfrm>
              <a:custGeom>
                <a:avLst/>
                <a:gdLst/>
                <a:ahLst/>
                <a:cxnLst/>
                <a:rect l="l" t="t" r="r" b="b"/>
                <a:pathLst>
                  <a:path w="152" h="131" extrusionOk="0">
                    <a:moveTo>
                      <a:pt x="118" y="1"/>
                    </a:moveTo>
                    <a:cubicBezTo>
                      <a:pt x="100" y="1"/>
                      <a:pt x="75" y="16"/>
                      <a:pt x="51" y="41"/>
                    </a:cubicBezTo>
                    <a:cubicBezTo>
                      <a:pt x="17" y="74"/>
                      <a:pt x="1" y="124"/>
                      <a:pt x="17" y="124"/>
                    </a:cubicBezTo>
                    <a:cubicBezTo>
                      <a:pt x="22" y="129"/>
                      <a:pt x="28" y="131"/>
                      <a:pt x="34" y="131"/>
                    </a:cubicBezTo>
                    <a:cubicBezTo>
                      <a:pt x="52" y="131"/>
                      <a:pt x="76" y="115"/>
                      <a:pt x="101" y="91"/>
                    </a:cubicBezTo>
                    <a:cubicBezTo>
                      <a:pt x="134" y="57"/>
                      <a:pt x="151" y="24"/>
                      <a:pt x="134" y="7"/>
                    </a:cubicBezTo>
                    <a:cubicBezTo>
                      <a:pt x="130" y="3"/>
                      <a:pt x="124" y="1"/>
                      <a:pt x="118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4424;p41"/>
              <p:cNvSpPr/>
              <p:nvPr/>
            </p:nvSpPr>
            <p:spPr>
              <a:xfrm rot="21253281" flipH="1">
                <a:off x="259643" y="3000314"/>
                <a:ext cx="874108" cy="1853019"/>
              </a:xfrm>
              <a:custGeom>
                <a:avLst/>
                <a:gdLst/>
                <a:ahLst/>
                <a:cxnLst/>
                <a:rect l="l" t="t" r="r" b="b"/>
                <a:pathLst>
                  <a:path w="25164" h="54187" extrusionOk="0">
                    <a:moveTo>
                      <a:pt x="0" y="1"/>
                    </a:moveTo>
                    <a:cubicBezTo>
                      <a:pt x="0" y="1"/>
                      <a:pt x="1754" y="22958"/>
                      <a:pt x="3559" y="29475"/>
                    </a:cubicBezTo>
                    <a:lnTo>
                      <a:pt x="17427" y="54186"/>
                    </a:lnTo>
                    <a:lnTo>
                      <a:pt x="25163" y="50594"/>
                    </a:lnTo>
                    <a:lnTo>
                      <a:pt x="14002" y="25732"/>
                    </a:lnTo>
                    <a:cubicBezTo>
                      <a:pt x="11579" y="17244"/>
                      <a:pt x="10042" y="753"/>
                      <a:pt x="10042" y="75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4425;p41"/>
              <p:cNvSpPr/>
              <p:nvPr/>
            </p:nvSpPr>
            <p:spPr>
              <a:xfrm rot="21253281" flipH="1">
                <a:off x="378551" y="4668308"/>
                <a:ext cx="272230" cy="124579"/>
              </a:xfrm>
              <a:custGeom>
                <a:avLst/>
                <a:gdLst/>
                <a:ahLst/>
                <a:cxnLst/>
                <a:rect l="l" t="t" r="r" b="b"/>
                <a:pathLst>
                  <a:path w="7837" h="3643" extrusionOk="0">
                    <a:moveTo>
                      <a:pt x="7837" y="0"/>
                    </a:moveTo>
                    <a:cubicBezTo>
                      <a:pt x="7736" y="17"/>
                      <a:pt x="7619" y="67"/>
                      <a:pt x="7519" y="117"/>
                    </a:cubicBezTo>
                    <a:cubicBezTo>
                      <a:pt x="7319" y="201"/>
                      <a:pt x="7018" y="318"/>
                      <a:pt x="6667" y="485"/>
                    </a:cubicBezTo>
                    <a:cubicBezTo>
                      <a:pt x="5949" y="786"/>
                      <a:pt x="4963" y="1237"/>
                      <a:pt x="3877" y="1738"/>
                    </a:cubicBezTo>
                    <a:cubicBezTo>
                      <a:pt x="2791" y="2239"/>
                      <a:pt x="1822" y="2707"/>
                      <a:pt x="1120" y="3058"/>
                    </a:cubicBezTo>
                    <a:cubicBezTo>
                      <a:pt x="769" y="3225"/>
                      <a:pt x="485" y="3375"/>
                      <a:pt x="284" y="3476"/>
                    </a:cubicBezTo>
                    <a:cubicBezTo>
                      <a:pt x="184" y="3526"/>
                      <a:pt x="84" y="3576"/>
                      <a:pt x="0" y="3643"/>
                    </a:cubicBezTo>
                    <a:cubicBezTo>
                      <a:pt x="117" y="3626"/>
                      <a:pt x="218" y="3593"/>
                      <a:pt x="318" y="3542"/>
                    </a:cubicBezTo>
                    <a:cubicBezTo>
                      <a:pt x="518" y="3459"/>
                      <a:pt x="819" y="3325"/>
                      <a:pt x="1170" y="3175"/>
                    </a:cubicBezTo>
                    <a:cubicBezTo>
                      <a:pt x="1888" y="2857"/>
                      <a:pt x="2874" y="2406"/>
                      <a:pt x="3960" y="1905"/>
                    </a:cubicBezTo>
                    <a:cubicBezTo>
                      <a:pt x="5046" y="1404"/>
                      <a:pt x="6015" y="936"/>
                      <a:pt x="6717" y="602"/>
                    </a:cubicBezTo>
                    <a:cubicBezTo>
                      <a:pt x="7068" y="418"/>
                      <a:pt x="7352" y="284"/>
                      <a:pt x="7553" y="184"/>
                    </a:cubicBezTo>
                    <a:cubicBezTo>
                      <a:pt x="7653" y="134"/>
                      <a:pt x="7753" y="67"/>
                      <a:pt x="7837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4426;p41"/>
              <p:cNvSpPr/>
              <p:nvPr/>
            </p:nvSpPr>
            <p:spPr>
              <a:xfrm rot="21253281" flipH="1">
                <a:off x="530338" y="2632475"/>
                <a:ext cx="1342494" cy="2185001"/>
              </a:xfrm>
              <a:custGeom>
                <a:avLst/>
                <a:gdLst/>
                <a:ahLst/>
                <a:cxnLst/>
                <a:rect l="l" t="t" r="r" b="b"/>
                <a:pathLst>
                  <a:path w="38648" h="63895" extrusionOk="0">
                    <a:moveTo>
                      <a:pt x="36408" y="1"/>
                    </a:moveTo>
                    <a:lnTo>
                      <a:pt x="20936" y="5882"/>
                    </a:lnTo>
                    <a:lnTo>
                      <a:pt x="10978" y="31363"/>
                    </a:lnTo>
                    <a:lnTo>
                      <a:pt x="0" y="59600"/>
                    </a:lnTo>
                    <a:lnTo>
                      <a:pt x="7502" y="63894"/>
                    </a:lnTo>
                    <a:cubicBezTo>
                      <a:pt x="7502" y="63894"/>
                      <a:pt x="19198" y="41722"/>
                      <a:pt x="22373" y="34972"/>
                    </a:cubicBezTo>
                    <a:cubicBezTo>
                      <a:pt x="23910" y="31697"/>
                      <a:pt x="29457" y="19182"/>
                      <a:pt x="34921" y="12733"/>
                    </a:cubicBezTo>
                    <a:cubicBezTo>
                      <a:pt x="34921" y="12733"/>
                      <a:pt x="36475" y="10511"/>
                      <a:pt x="36675" y="10110"/>
                    </a:cubicBezTo>
                    <a:cubicBezTo>
                      <a:pt x="38647" y="6083"/>
                      <a:pt x="36592" y="1"/>
                      <a:pt x="36408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4427;p41"/>
              <p:cNvSpPr/>
              <p:nvPr/>
            </p:nvSpPr>
            <p:spPr>
              <a:xfrm rot="21253281" flipH="1">
                <a:off x="1060006" y="3470119"/>
                <a:ext cx="242078" cy="137950"/>
              </a:xfrm>
              <a:custGeom>
                <a:avLst/>
                <a:gdLst/>
                <a:ahLst/>
                <a:cxnLst/>
                <a:rect l="l" t="t" r="r" b="b"/>
                <a:pathLst>
                  <a:path w="6969" h="4034" extrusionOk="0">
                    <a:moveTo>
                      <a:pt x="1455" y="0"/>
                    </a:moveTo>
                    <a:lnTo>
                      <a:pt x="1" y="1604"/>
                    </a:lnTo>
                    <a:cubicBezTo>
                      <a:pt x="1" y="1604"/>
                      <a:pt x="5381" y="3609"/>
                      <a:pt x="6166" y="4027"/>
                    </a:cubicBezTo>
                    <a:cubicBezTo>
                      <a:pt x="6175" y="4031"/>
                      <a:pt x="6183" y="4033"/>
                      <a:pt x="6191" y="4033"/>
                    </a:cubicBezTo>
                    <a:cubicBezTo>
                      <a:pt x="6480" y="4033"/>
                      <a:pt x="6968" y="1621"/>
                      <a:pt x="6968" y="1621"/>
                    </a:cubicBezTo>
                    <a:lnTo>
                      <a:pt x="1455" y="0"/>
                    </a:lnTo>
                    <a:close/>
                  </a:path>
                </a:pathLst>
              </a:custGeom>
              <a:solidFill>
                <a:srgbClr val="045A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4428;p41"/>
              <p:cNvSpPr/>
              <p:nvPr/>
            </p:nvSpPr>
            <p:spPr>
              <a:xfrm rot="21253281" flipH="1">
                <a:off x="1124120" y="3528673"/>
                <a:ext cx="218874" cy="194067"/>
              </a:xfrm>
              <a:custGeom>
                <a:avLst/>
                <a:gdLst/>
                <a:ahLst/>
                <a:cxnLst/>
                <a:rect l="l" t="t" r="r" b="b"/>
                <a:pathLst>
                  <a:path w="6301" h="5675" extrusionOk="0">
                    <a:moveTo>
                      <a:pt x="1638" y="1"/>
                    </a:moveTo>
                    <a:lnTo>
                      <a:pt x="1" y="4078"/>
                    </a:lnTo>
                    <a:cubicBezTo>
                      <a:pt x="1" y="4078"/>
                      <a:pt x="2708" y="5448"/>
                      <a:pt x="3994" y="5665"/>
                    </a:cubicBezTo>
                    <a:cubicBezTo>
                      <a:pt x="4030" y="5671"/>
                      <a:pt x="4066" y="5675"/>
                      <a:pt x="4101" y="5675"/>
                    </a:cubicBezTo>
                    <a:cubicBezTo>
                      <a:pt x="5352" y="5675"/>
                      <a:pt x="6300" y="1755"/>
                      <a:pt x="6300" y="1755"/>
                    </a:cubicBezTo>
                    <a:lnTo>
                      <a:pt x="1638" y="1"/>
                    </a:lnTo>
                    <a:close/>
                  </a:path>
                </a:pathLst>
              </a:custGeom>
              <a:solidFill>
                <a:srgbClr val="045A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4429;p41"/>
              <p:cNvSpPr/>
              <p:nvPr/>
            </p:nvSpPr>
            <p:spPr>
              <a:xfrm rot="21253281" flipH="1">
                <a:off x="1091017" y="3524829"/>
                <a:ext cx="208384" cy="89732"/>
              </a:xfrm>
              <a:custGeom>
                <a:avLst/>
                <a:gdLst/>
                <a:ahLst/>
                <a:cxnLst/>
                <a:rect l="l" t="t" r="r" b="b"/>
                <a:pathLst>
                  <a:path w="5999" h="2624" extrusionOk="0">
                    <a:moveTo>
                      <a:pt x="0" y="1"/>
                    </a:moveTo>
                    <a:lnTo>
                      <a:pt x="284" y="869"/>
                    </a:lnTo>
                    <a:lnTo>
                      <a:pt x="5046" y="2624"/>
                    </a:lnTo>
                    <a:lnTo>
                      <a:pt x="5998" y="2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4430;p41"/>
              <p:cNvSpPr/>
              <p:nvPr/>
            </p:nvSpPr>
            <p:spPr>
              <a:xfrm rot="21253281" flipH="1">
                <a:off x="1675089" y="4568587"/>
                <a:ext cx="274001" cy="134394"/>
              </a:xfrm>
              <a:custGeom>
                <a:avLst/>
                <a:gdLst/>
                <a:ahLst/>
                <a:cxnLst/>
                <a:rect l="l" t="t" r="r" b="b"/>
                <a:pathLst>
                  <a:path w="7888" h="3930" extrusionOk="0">
                    <a:moveTo>
                      <a:pt x="21" y="0"/>
                    </a:moveTo>
                    <a:cubicBezTo>
                      <a:pt x="19" y="0"/>
                      <a:pt x="18" y="1"/>
                      <a:pt x="17" y="1"/>
                    </a:cubicBezTo>
                    <a:cubicBezTo>
                      <a:pt x="1" y="51"/>
                      <a:pt x="1738" y="970"/>
                      <a:pt x="3894" y="2056"/>
                    </a:cubicBezTo>
                    <a:cubicBezTo>
                      <a:pt x="6004" y="3111"/>
                      <a:pt x="7735" y="3930"/>
                      <a:pt x="7848" y="3930"/>
                    </a:cubicBezTo>
                    <a:cubicBezTo>
                      <a:pt x="7851" y="3930"/>
                      <a:pt x="7853" y="3929"/>
                      <a:pt x="7854" y="3928"/>
                    </a:cubicBezTo>
                    <a:cubicBezTo>
                      <a:pt x="7887" y="3894"/>
                      <a:pt x="6150" y="2975"/>
                      <a:pt x="3977" y="1889"/>
                    </a:cubicBezTo>
                    <a:cubicBezTo>
                      <a:pt x="1864" y="824"/>
                      <a:pt x="120" y="0"/>
                      <a:pt x="21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4431;p41"/>
              <p:cNvSpPr/>
              <p:nvPr/>
            </p:nvSpPr>
            <p:spPr>
              <a:xfrm rot="21253281" flipH="1">
                <a:off x="1389019" y="2103442"/>
                <a:ext cx="104487" cy="180046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5265" extrusionOk="0">
                    <a:moveTo>
                      <a:pt x="2956" y="1"/>
                    </a:moveTo>
                    <a:cubicBezTo>
                      <a:pt x="2905" y="1"/>
                      <a:pt x="2211" y="1158"/>
                      <a:pt x="1421" y="2591"/>
                    </a:cubicBezTo>
                    <a:cubicBezTo>
                      <a:pt x="619" y="4045"/>
                      <a:pt x="0" y="5231"/>
                      <a:pt x="34" y="5265"/>
                    </a:cubicBezTo>
                    <a:cubicBezTo>
                      <a:pt x="34" y="5265"/>
                      <a:pt x="35" y="5265"/>
                      <a:pt x="35" y="5265"/>
                    </a:cubicBezTo>
                    <a:cubicBezTo>
                      <a:pt x="94" y="5265"/>
                      <a:pt x="775" y="4118"/>
                      <a:pt x="1588" y="2675"/>
                    </a:cubicBezTo>
                    <a:cubicBezTo>
                      <a:pt x="2390" y="1221"/>
                      <a:pt x="3008" y="18"/>
                      <a:pt x="2958" y="1"/>
                    </a:cubicBezTo>
                    <a:cubicBezTo>
                      <a:pt x="2957" y="1"/>
                      <a:pt x="2957" y="1"/>
                      <a:pt x="2956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4432;p41"/>
              <p:cNvSpPr/>
              <p:nvPr/>
            </p:nvSpPr>
            <p:spPr>
              <a:xfrm rot="21253281" flipH="1">
                <a:off x="836870" y="1764097"/>
                <a:ext cx="688963" cy="904743"/>
              </a:xfrm>
              <a:custGeom>
                <a:avLst/>
                <a:gdLst/>
                <a:ahLst/>
                <a:cxnLst/>
                <a:rect l="l" t="t" r="r" b="b"/>
                <a:pathLst>
                  <a:path w="19834" h="26457" extrusionOk="0">
                    <a:moveTo>
                      <a:pt x="18062" y="0"/>
                    </a:moveTo>
                    <a:cubicBezTo>
                      <a:pt x="14370" y="33"/>
                      <a:pt x="11964" y="4344"/>
                      <a:pt x="12080" y="6767"/>
                    </a:cubicBezTo>
                    <a:cubicBezTo>
                      <a:pt x="12248" y="9942"/>
                      <a:pt x="11395" y="16859"/>
                      <a:pt x="11395" y="16859"/>
                    </a:cubicBezTo>
                    <a:lnTo>
                      <a:pt x="2941" y="10025"/>
                    </a:lnTo>
                    <a:lnTo>
                      <a:pt x="0" y="15221"/>
                    </a:lnTo>
                    <a:cubicBezTo>
                      <a:pt x="0" y="15221"/>
                      <a:pt x="10476" y="26456"/>
                      <a:pt x="15408" y="26456"/>
                    </a:cubicBezTo>
                    <a:cubicBezTo>
                      <a:pt x="15753" y="26456"/>
                      <a:pt x="16072" y="26401"/>
                      <a:pt x="16358" y="26283"/>
                    </a:cubicBezTo>
                    <a:cubicBezTo>
                      <a:pt x="17160" y="25948"/>
                      <a:pt x="17728" y="25297"/>
                      <a:pt x="18112" y="24428"/>
                    </a:cubicBezTo>
                    <a:cubicBezTo>
                      <a:pt x="19800" y="20568"/>
                      <a:pt x="19833" y="14419"/>
                      <a:pt x="19365" y="8354"/>
                    </a:cubicBezTo>
                    <a:cubicBezTo>
                      <a:pt x="18948" y="2991"/>
                      <a:pt x="18463" y="0"/>
                      <a:pt x="18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4433;p41"/>
              <p:cNvSpPr/>
              <p:nvPr/>
            </p:nvSpPr>
            <p:spPr>
              <a:xfrm rot="21253281" flipH="1">
                <a:off x="396215" y="1808824"/>
                <a:ext cx="688963" cy="1144975"/>
              </a:xfrm>
              <a:custGeom>
                <a:avLst/>
                <a:gdLst/>
                <a:ahLst/>
                <a:cxnLst/>
                <a:rect l="l" t="t" r="r" b="b"/>
                <a:pathLst>
                  <a:path w="19834" h="33482" extrusionOk="0">
                    <a:moveTo>
                      <a:pt x="7321" y="0"/>
                    </a:moveTo>
                    <a:cubicBezTo>
                      <a:pt x="5987" y="0"/>
                      <a:pt x="3957" y="143"/>
                      <a:pt x="2457" y="733"/>
                    </a:cubicBezTo>
                    <a:cubicBezTo>
                      <a:pt x="1521" y="1100"/>
                      <a:pt x="1" y="33481"/>
                      <a:pt x="1" y="33481"/>
                    </a:cubicBezTo>
                    <a:lnTo>
                      <a:pt x="18881" y="32362"/>
                    </a:lnTo>
                    <a:cubicBezTo>
                      <a:pt x="18881" y="32362"/>
                      <a:pt x="19834" y="6931"/>
                      <a:pt x="17946" y="4041"/>
                    </a:cubicBezTo>
                    <a:cubicBezTo>
                      <a:pt x="16041" y="1150"/>
                      <a:pt x="8706" y="81"/>
                      <a:pt x="8706" y="81"/>
                    </a:cubicBezTo>
                    <a:lnTo>
                      <a:pt x="8689" y="81"/>
                    </a:lnTo>
                    <a:cubicBezTo>
                      <a:pt x="8593" y="45"/>
                      <a:pt x="8066" y="0"/>
                      <a:pt x="73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4435;p41"/>
              <p:cNvSpPr/>
              <p:nvPr/>
            </p:nvSpPr>
            <p:spPr>
              <a:xfrm rot="21253281" flipH="1">
                <a:off x="1033028" y="1965410"/>
                <a:ext cx="30776" cy="710813"/>
              </a:xfrm>
              <a:custGeom>
                <a:avLst/>
                <a:gdLst/>
                <a:ahLst/>
                <a:cxnLst/>
                <a:rect l="l" t="t" r="r" b="b"/>
                <a:pathLst>
                  <a:path w="886" h="20786" extrusionOk="0">
                    <a:moveTo>
                      <a:pt x="802" y="0"/>
                    </a:moveTo>
                    <a:cubicBezTo>
                      <a:pt x="786" y="67"/>
                      <a:pt x="769" y="134"/>
                      <a:pt x="786" y="218"/>
                    </a:cubicBezTo>
                    <a:cubicBezTo>
                      <a:pt x="769" y="368"/>
                      <a:pt x="769" y="569"/>
                      <a:pt x="752" y="819"/>
                    </a:cubicBezTo>
                    <a:cubicBezTo>
                      <a:pt x="752" y="1371"/>
                      <a:pt x="735" y="2122"/>
                      <a:pt x="735" y="3041"/>
                    </a:cubicBezTo>
                    <a:cubicBezTo>
                      <a:pt x="702" y="4929"/>
                      <a:pt x="702" y="7536"/>
                      <a:pt x="652" y="10410"/>
                    </a:cubicBezTo>
                    <a:cubicBezTo>
                      <a:pt x="602" y="13284"/>
                      <a:pt x="451" y="15874"/>
                      <a:pt x="284" y="17762"/>
                    </a:cubicBezTo>
                    <a:cubicBezTo>
                      <a:pt x="201" y="18697"/>
                      <a:pt x="134" y="19449"/>
                      <a:pt x="84" y="19984"/>
                    </a:cubicBezTo>
                    <a:cubicBezTo>
                      <a:pt x="50" y="20218"/>
                      <a:pt x="34" y="20418"/>
                      <a:pt x="17" y="20585"/>
                    </a:cubicBezTo>
                    <a:cubicBezTo>
                      <a:pt x="0" y="20652"/>
                      <a:pt x="0" y="20719"/>
                      <a:pt x="0" y="20786"/>
                    </a:cubicBezTo>
                    <a:cubicBezTo>
                      <a:pt x="34" y="20719"/>
                      <a:pt x="50" y="20652"/>
                      <a:pt x="50" y="20585"/>
                    </a:cubicBezTo>
                    <a:cubicBezTo>
                      <a:pt x="84" y="20435"/>
                      <a:pt x="100" y="20234"/>
                      <a:pt x="151" y="19984"/>
                    </a:cubicBezTo>
                    <a:cubicBezTo>
                      <a:pt x="217" y="19466"/>
                      <a:pt x="318" y="18714"/>
                      <a:pt x="418" y="17762"/>
                    </a:cubicBezTo>
                    <a:cubicBezTo>
                      <a:pt x="618" y="15890"/>
                      <a:pt x="769" y="13284"/>
                      <a:pt x="836" y="10410"/>
                    </a:cubicBezTo>
                    <a:cubicBezTo>
                      <a:pt x="886" y="7536"/>
                      <a:pt x="869" y="4929"/>
                      <a:pt x="852" y="3041"/>
                    </a:cubicBezTo>
                    <a:cubicBezTo>
                      <a:pt x="852" y="2122"/>
                      <a:pt x="836" y="1371"/>
                      <a:pt x="836" y="819"/>
                    </a:cubicBezTo>
                    <a:cubicBezTo>
                      <a:pt x="819" y="569"/>
                      <a:pt x="819" y="368"/>
                      <a:pt x="819" y="218"/>
                    </a:cubicBezTo>
                    <a:cubicBezTo>
                      <a:pt x="819" y="134"/>
                      <a:pt x="819" y="67"/>
                      <a:pt x="802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4436;p41"/>
              <p:cNvSpPr/>
              <p:nvPr/>
            </p:nvSpPr>
            <p:spPr>
              <a:xfrm rot="21253281" flipH="1">
                <a:off x="516356" y="1412994"/>
                <a:ext cx="133527" cy="281097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8220" extrusionOk="0">
                    <a:moveTo>
                      <a:pt x="2406" y="0"/>
                    </a:moveTo>
                    <a:lnTo>
                      <a:pt x="786" y="1537"/>
                    </a:lnTo>
                    <a:lnTo>
                      <a:pt x="0" y="8204"/>
                    </a:lnTo>
                    <a:cubicBezTo>
                      <a:pt x="81" y="8215"/>
                      <a:pt x="154" y="8220"/>
                      <a:pt x="221" y="8220"/>
                    </a:cubicBezTo>
                    <a:cubicBezTo>
                      <a:pt x="879" y="8220"/>
                      <a:pt x="911" y="7736"/>
                      <a:pt x="888" y="7505"/>
                    </a:cubicBezTo>
                    <a:lnTo>
                      <a:pt x="888" y="7505"/>
                    </a:lnTo>
                    <a:cubicBezTo>
                      <a:pt x="966" y="7774"/>
                      <a:pt x="1263" y="7954"/>
                      <a:pt x="1559" y="7954"/>
                    </a:cubicBezTo>
                    <a:cubicBezTo>
                      <a:pt x="1660" y="7954"/>
                      <a:pt x="1762" y="7933"/>
                      <a:pt x="1855" y="7887"/>
                    </a:cubicBezTo>
                    <a:cubicBezTo>
                      <a:pt x="2256" y="7703"/>
                      <a:pt x="2423" y="7218"/>
                      <a:pt x="2390" y="6784"/>
                    </a:cubicBezTo>
                    <a:lnTo>
                      <a:pt x="2390" y="6784"/>
                    </a:lnTo>
                    <a:cubicBezTo>
                      <a:pt x="2550" y="6978"/>
                      <a:pt x="2773" y="7067"/>
                      <a:pt x="2993" y="7067"/>
                    </a:cubicBezTo>
                    <a:cubicBezTo>
                      <a:pt x="3323" y="7067"/>
                      <a:pt x="3650" y="6867"/>
                      <a:pt x="3760" y="6516"/>
                    </a:cubicBezTo>
                    <a:cubicBezTo>
                      <a:pt x="3843" y="6199"/>
                      <a:pt x="3793" y="5882"/>
                      <a:pt x="3609" y="5598"/>
                    </a:cubicBezTo>
                    <a:cubicBezTo>
                      <a:pt x="3442" y="5347"/>
                      <a:pt x="3259" y="5080"/>
                      <a:pt x="3058" y="4846"/>
                    </a:cubicBezTo>
                    <a:cubicBezTo>
                      <a:pt x="2122" y="3592"/>
                      <a:pt x="2106" y="1922"/>
                      <a:pt x="240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4437;p41"/>
              <p:cNvSpPr/>
              <p:nvPr/>
            </p:nvSpPr>
            <p:spPr>
              <a:xfrm rot="21253281" flipH="1">
                <a:off x="610033" y="1321406"/>
                <a:ext cx="325655" cy="576762"/>
              </a:xfrm>
              <a:custGeom>
                <a:avLst/>
                <a:gdLst/>
                <a:ahLst/>
                <a:cxnLst/>
                <a:rect l="l" t="t" r="r" b="b"/>
                <a:pathLst>
                  <a:path w="9375" h="16866" extrusionOk="0">
                    <a:moveTo>
                      <a:pt x="3791" y="1"/>
                    </a:moveTo>
                    <a:cubicBezTo>
                      <a:pt x="2655" y="1"/>
                      <a:pt x="1514" y="228"/>
                      <a:pt x="435" y="691"/>
                    </a:cubicBezTo>
                    <a:cubicBezTo>
                      <a:pt x="435" y="691"/>
                      <a:pt x="1" y="6339"/>
                      <a:pt x="34" y="8795"/>
                    </a:cubicBezTo>
                    <a:cubicBezTo>
                      <a:pt x="67" y="11251"/>
                      <a:pt x="2524" y="11635"/>
                      <a:pt x="2524" y="11635"/>
                    </a:cubicBezTo>
                    <a:cubicBezTo>
                      <a:pt x="2524" y="11635"/>
                      <a:pt x="2440" y="12437"/>
                      <a:pt x="2323" y="13440"/>
                    </a:cubicBezTo>
                    <a:cubicBezTo>
                      <a:pt x="2139" y="15278"/>
                      <a:pt x="3576" y="16865"/>
                      <a:pt x="5414" y="16865"/>
                    </a:cubicBezTo>
                    <a:cubicBezTo>
                      <a:pt x="7052" y="16865"/>
                      <a:pt x="8405" y="15612"/>
                      <a:pt x="8522" y="13974"/>
                    </a:cubicBezTo>
                    <a:lnTo>
                      <a:pt x="9374" y="2061"/>
                    </a:lnTo>
                    <a:lnTo>
                      <a:pt x="9006" y="1777"/>
                    </a:lnTo>
                    <a:cubicBezTo>
                      <a:pt x="7483" y="606"/>
                      <a:pt x="5645" y="1"/>
                      <a:pt x="3791" y="1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4438;p41"/>
              <p:cNvSpPr/>
              <p:nvPr/>
            </p:nvSpPr>
            <p:spPr>
              <a:xfrm rot="21253281" flipH="1">
                <a:off x="876860" y="1463024"/>
                <a:ext cx="32964" cy="24314"/>
              </a:xfrm>
              <a:custGeom>
                <a:avLst/>
                <a:gdLst/>
                <a:ahLst/>
                <a:cxnLst/>
                <a:rect l="l" t="t" r="r" b="b"/>
                <a:pathLst>
                  <a:path w="949" h="711" extrusionOk="0">
                    <a:moveTo>
                      <a:pt x="460" y="1"/>
                    </a:moveTo>
                    <a:cubicBezTo>
                      <a:pt x="156" y="1"/>
                      <a:pt x="1" y="358"/>
                      <a:pt x="213" y="586"/>
                    </a:cubicBezTo>
                    <a:cubicBezTo>
                      <a:pt x="286" y="668"/>
                      <a:pt x="384" y="710"/>
                      <a:pt x="481" y="710"/>
                    </a:cubicBezTo>
                    <a:cubicBezTo>
                      <a:pt x="564" y="710"/>
                      <a:pt x="646" y="681"/>
                      <a:pt x="715" y="620"/>
                    </a:cubicBezTo>
                    <a:cubicBezTo>
                      <a:pt x="949" y="402"/>
                      <a:pt x="798" y="18"/>
                      <a:pt x="481" y="1"/>
                    </a:cubicBezTo>
                    <a:cubicBezTo>
                      <a:pt x="474" y="1"/>
                      <a:pt x="467" y="1"/>
                      <a:pt x="46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4439;p41"/>
              <p:cNvSpPr/>
              <p:nvPr/>
            </p:nvSpPr>
            <p:spPr>
              <a:xfrm rot="21253281" flipH="1">
                <a:off x="862911" y="1446205"/>
                <a:ext cx="44151" cy="12208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357" extrusionOk="0">
                    <a:moveTo>
                      <a:pt x="636" y="1"/>
                    </a:moveTo>
                    <a:cubicBezTo>
                      <a:pt x="460" y="1"/>
                      <a:pt x="285" y="55"/>
                      <a:pt x="135" y="164"/>
                    </a:cubicBezTo>
                    <a:cubicBezTo>
                      <a:pt x="34" y="247"/>
                      <a:pt x="1" y="331"/>
                      <a:pt x="18" y="347"/>
                    </a:cubicBezTo>
                    <a:cubicBezTo>
                      <a:pt x="22" y="353"/>
                      <a:pt x="29" y="356"/>
                      <a:pt x="39" y="356"/>
                    </a:cubicBezTo>
                    <a:cubicBezTo>
                      <a:pt x="112" y="356"/>
                      <a:pt x="342" y="214"/>
                      <a:pt x="636" y="214"/>
                    </a:cubicBezTo>
                    <a:cubicBezTo>
                      <a:pt x="650" y="213"/>
                      <a:pt x="665" y="213"/>
                      <a:pt x="679" y="213"/>
                    </a:cubicBezTo>
                    <a:cubicBezTo>
                      <a:pt x="952" y="213"/>
                      <a:pt x="1163" y="339"/>
                      <a:pt x="1233" y="339"/>
                    </a:cubicBezTo>
                    <a:cubicBezTo>
                      <a:pt x="1243" y="339"/>
                      <a:pt x="1250" y="337"/>
                      <a:pt x="1254" y="331"/>
                    </a:cubicBezTo>
                    <a:cubicBezTo>
                      <a:pt x="1271" y="314"/>
                      <a:pt x="1237" y="247"/>
                      <a:pt x="1137" y="164"/>
                    </a:cubicBezTo>
                    <a:cubicBezTo>
                      <a:pt x="987" y="55"/>
                      <a:pt x="811" y="1"/>
                      <a:pt x="636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4440;p41"/>
              <p:cNvSpPr/>
              <p:nvPr/>
            </p:nvSpPr>
            <p:spPr>
              <a:xfrm rot="21253281" flipH="1">
                <a:off x="752514" y="1485966"/>
                <a:ext cx="32027" cy="24383"/>
              </a:xfrm>
              <a:custGeom>
                <a:avLst/>
                <a:gdLst/>
                <a:ahLst/>
                <a:cxnLst/>
                <a:rect l="l" t="t" r="r" b="b"/>
                <a:pathLst>
                  <a:path w="922" h="713" extrusionOk="0">
                    <a:moveTo>
                      <a:pt x="453" y="1"/>
                    </a:moveTo>
                    <a:cubicBezTo>
                      <a:pt x="390" y="1"/>
                      <a:pt x="326" y="18"/>
                      <a:pt x="268" y="52"/>
                    </a:cubicBezTo>
                    <a:cubicBezTo>
                      <a:pt x="0" y="219"/>
                      <a:pt x="67" y="620"/>
                      <a:pt x="368" y="704"/>
                    </a:cubicBezTo>
                    <a:cubicBezTo>
                      <a:pt x="396" y="710"/>
                      <a:pt x="423" y="713"/>
                      <a:pt x="450" y="713"/>
                    </a:cubicBezTo>
                    <a:cubicBezTo>
                      <a:pt x="726" y="713"/>
                      <a:pt x="921" y="413"/>
                      <a:pt x="769" y="169"/>
                    </a:cubicBezTo>
                    <a:cubicBezTo>
                      <a:pt x="693" y="60"/>
                      <a:pt x="573" y="1"/>
                      <a:pt x="45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4441;p41"/>
              <p:cNvSpPr/>
              <p:nvPr/>
            </p:nvSpPr>
            <p:spPr>
              <a:xfrm rot="21253281" flipH="1">
                <a:off x="736904" y="1469303"/>
                <a:ext cx="44151" cy="12174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356" extrusionOk="0">
                    <a:moveTo>
                      <a:pt x="634" y="0"/>
                    </a:moveTo>
                    <a:cubicBezTo>
                      <a:pt x="460" y="0"/>
                      <a:pt x="285" y="55"/>
                      <a:pt x="134" y="163"/>
                    </a:cubicBezTo>
                    <a:cubicBezTo>
                      <a:pt x="34" y="247"/>
                      <a:pt x="1" y="330"/>
                      <a:pt x="17" y="347"/>
                    </a:cubicBezTo>
                    <a:cubicBezTo>
                      <a:pt x="21" y="353"/>
                      <a:pt x="29" y="356"/>
                      <a:pt x="38" y="356"/>
                    </a:cubicBezTo>
                    <a:cubicBezTo>
                      <a:pt x="112" y="356"/>
                      <a:pt x="341" y="211"/>
                      <a:pt x="636" y="197"/>
                    </a:cubicBezTo>
                    <a:cubicBezTo>
                      <a:pt x="930" y="197"/>
                      <a:pt x="1159" y="339"/>
                      <a:pt x="1233" y="339"/>
                    </a:cubicBezTo>
                    <a:cubicBezTo>
                      <a:pt x="1243" y="339"/>
                      <a:pt x="1250" y="336"/>
                      <a:pt x="1254" y="330"/>
                    </a:cubicBezTo>
                    <a:cubicBezTo>
                      <a:pt x="1271" y="314"/>
                      <a:pt x="1237" y="230"/>
                      <a:pt x="1120" y="163"/>
                    </a:cubicBezTo>
                    <a:cubicBezTo>
                      <a:pt x="978" y="55"/>
                      <a:pt x="807" y="0"/>
                      <a:pt x="63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4442;p41"/>
              <p:cNvSpPr/>
              <p:nvPr/>
            </p:nvSpPr>
            <p:spPr>
              <a:xfrm rot="21253281" flipH="1">
                <a:off x="823526" y="1467738"/>
                <a:ext cx="39496" cy="101804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2977" extrusionOk="0">
                    <a:moveTo>
                      <a:pt x="1085" y="1"/>
                    </a:moveTo>
                    <a:cubicBezTo>
                      <a:pt x="1029" y="1"/>
                      <a:pt x="682" y="779"/>
                      <a:pt x="318" y="1738"/>
                    </a:cubicBezTo>
                    <a:cubicBezTo>
                      <a:pt x="234" y="1972"/>
                      <a:pt x="151" y="2206"/>
                      <a:pt x="67" y="2440"/>
                    </a:cubicBezTo>
                    <a:cubicBezTo>
                      <a:pt x="17" y="2540"/>
                      <a:pt x="0" y="2674"/>
                      <a:pt x="17" y="2808"/>
                    </a:cubicBezTo>
                    <a:cubicBezTo>
                      <a:pt x="51" y="2875"/>
                      <a:pt x="101" y="2925"/>
                      <a:pt x="168" y="2941"/>
                    </a:cubicBezTo>
                    <a:cubicBezTo>
                      <a:pt x="218" y="2958"/>
                      <a:pt x="268" y="2958"/>
                      <a:pt x="318" y="2958"/>
                    </a:cubicBezTo>
                    <a:cubicBezTo>
                      <a:pt x="388" y="2971"/>
                      <a:pt x="461" y="2976"/>
                      <a:pt x="534" y="2976"/>
                    </a:cubicBezTo>
                    <a:cubicBezTo>
                      <a:pt x="652" y="2976"/>
                      <a:pt x="772" y="2962"/>
                      <a:pt x="886" y="2941"/>
                    </a:cubicBezTo>
                    <a:cubicBezTo>
                      <a:pt x="702" y="2875"/>
                      <a:pt x="518" y="2841"/>
                      <a:pt x="335" y="2825"/>
                    </a:cubicBezTo>
                    <a:cubicBezTo>
                      <a:pt x="251" y="2825"/>
                      <a:pt x="184" y="2791"/>
                      <a:pt x="168" y="2758"/>
                    </a:cubicBezTo>
                    <a:cubicBezTo>
                      <a:pt x="168" y="2657"/>
                      <a:pt x="184" y="2574"/>
                      <a:pt x="234" y="2490"/>
                    </a:cubicBezTo>
                    <a:cubicBezTo>
                      <a:pt x="318" y="2273"/>
                      <a:pt x="402" y="2039"/>
                      <a:pt x="502" y="1805"/>
                    </a:cubicBezTo>
                    <a:cubicBezTo>
                      <a:pt x="869" y="836"/>
                      <a:pt x="1137" y="17"/>
                      <a:pt x="1087" y="1"/>
                    </a:cubicBezTo>
                    <a:cubicBezTo>
                      <a:pt x="1086" y="1"/>
                      <a:pt x="1085" y="1"/>
                      <a:pt x="108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4443;p41"/>
              <p:cNvSpPr/>
              <p:nvPr/>
            </p:nvSpPr>
            <p:spPr>
              <a:xfrm rot="21253281" flipH="1">
                <a:off x="796033" y="1581607"/>
                <a:ext cx="63880" cy="32590"/>
              </a:xfrm>
              <a:custGeom>
                <a:avLst/>
                <a:gdLst/>
                <a:ahLst/>
                <a:cxnLst/>
                <a:rect l="l" t="t" r="r" b="b"/>
                <a:pathLst>
                  <a:path w="1839" h="953" extrusionOk="0">
                    <a:moveTo>
                      <a:pt x="1729" y="1"/>
                    </a:moveTo>
                    <a:cubicBezTo>
                      <a:pt x="1705" y="1"/>
                      <a:pt x="658" y="522"/>
                      <a:pt x="49" y="522"/>
                    </a:cubicBezTo>
                    <a:cubicBezTo>
                      <a:pt x="33" y="522"/>
                      <a:pt x="17" y="521"/>
                      <a:pt x="1" y="521"/>
                    </a:cubicBezTo>
                    <a:lnTo>
                      <a:pt x="1" y="521"/>
                    </a:lnTo>
                    <a:cubicBezTo>
                      <a:pt x="178" y="799"/>
                      <a:pt x="490" y="953"/>
                      <a:pt x="805" y="953"/>
                    </a:cubicBezTo>
                    <a:cubicBezTo>
                      <a:pt x="906" y="953"/>
                      <a:pt x="1007" y="937"/>
                      <a:pt x="1104" y="905"/>
                    </a:cubicBezTo>
                    <a:cubicBezTo>
                      <a:pt x="1839" y="621"/>
                      <a:pt x="1672" y="36"/>
                      <a:pt x="1672" y="36"/>
                    </a:cubicBezTo>
                    <a:cubicBezTo>
                      <a:pt x="1715" y="11"/>
                      <a:pt x="1733" y="1"/>
                      <a:pt x="17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4444;p41"/>
              <p:cNvSpPr/>
              <p:nvPr/>
            </p:nvSpPr>
            <p:spPr>
              <a:xfrm rot="21253281" flipH="1">
                <a:off x="747495" y="1684151"/>
                <a:ext cx="111469" cy="53347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1560" extrusionOk="0">
                    <a:moveTo>
                      <a:pt x="3209" y="1"/>
                    </a:moveTo>
                    <a:lnTo>
                      <a:pt x="3209" y="1"/>
                    </a:lnTo>
                    <a:cubicBezTo>
                      <a:pt x="2302" y="590"/>
                      <a:pt x="1259" y="906"/>
                      <a:pt x="180" y="906"/>
                    </a:cubicBezTo>
                    <a:cubicBezTo>
                      <a:pt x="126" y="906"/>
                      <a:pt x="72" y="905"/>
                      <a:pt x="18" y="903"/>
                    </a:cubicBezTo>
                    <a:lnTo>
                      <a:pt x="1" y="1538"/>
                    </a:lnTo>
                    <a:cubicBezTo>
                      <a:pt x="153" y="1553"/>
                      <a:pt x="299" y="1559"/>
                      <a:pt x="438" y="1559"/>
                    </a:cubicBezTo>
                    <a:cubicBezTo>
                      <a:pt x="2547" y="1559"/>
                      <a:pt x="3209" y="1"/>
                      <a:pt x="3209" y="1"/>
                    </a:cubicBezTo>
                    <a:close/>
                  </a:path>
                </a:pathLst>
              </a:custGeom>
              <a:solidFill>
                <a:srgbClr val="000000">
                  <a:alpha val="12156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4445;p41"/>
              <p:cNvSpPr/>
              <p:nvPr/>
            </p:nvSpPr>
            <p:spPr>
              <a:xfrm rot="21253281" flipH="1">
                <a:off x="540467" y="1491387"/>
                <a:ext cx="88439" cy="111140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3250" extrusionOk="0">
                    <a:moveTo>
                      <a:pt x="878" y="0"/>
                    </a:moveTo>
                    <a:cubicBezTo>
                      <a:pt x="806" y="0"/>
                      <a:pt x="760" y="5"/>
                      <a:pt x="752" y="8"/>
                    </a:cubicBezTo>
                    <a:cubicBezTo>
                      <a:pt x="752" y="8"/>
                      <a:pt x="17" y="2899"/>
                      <a:pt x="0" y="2965"/>
                    </a:cubicBezTo>
                    <a:cubicBezTo>
                      <a:pt x="0" y="2998"/>
                      <a:pt x="486" y="3250"/>
                      <a:pt x="1013" y="3250"/>
                    </a:cubicBezTo>
                    <a:cubicBezTo>
                      <a:pt x="1557" y="3250"/>
                      <a:pt x="2145" y="2982"/>
                      <a:pt x="2289" y="1929"/>
                    </a:cubicBezTo>
                    <a:cubicBezTo>
                      <a:pt x="2545" y="166"/>
                      <a:pt x="1289" y="0"/>
                      <a:pt x="878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4446;p41"/>
              <p:cNvSpPr/>
              <p:nvPr/>
            </p:nvSpPr>
            <p:spPr>
              <a:xfrm rot="21253281" flipH="1">
                <a:off x="566279" y="1516713"/>
                <a:ext cx="37169" cy="61896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810" extrusionOk="0">
                    <a:moveTo>
                      <a:pt x="587" y="1"/>
                    </a:moveTo>
                    <a:cubicBezTo>
                      <a:pt x="540" y="1"/>
                      <a:pt x="493" y="15"/>
                      <a:pt x="451" y="36"/>
                    </a:cubicBezTo>
                    <a:cubicBezTo>
                      <a:pt x="418" y="69"/>
                      <a:pt x="385" y="102"/>
                      <a:pt x="351" y="152"/>
                    </a:cubicBezTo>
                    <a:cubicBezTo>
                      <a:pt x="335" y="236"/>
                      <a:pt x="368" y="286"/>
                      <a:pt x="368" y="286"/>
                    </a:cubicBezTo>
                    <a:cubicBezTo>
                      <a:pt x="385" y="269"/>
                      <a:pt x="368" y="236"/>
                      <a:pt x="418" y="186"/>
                    </a:cubicBezTo>
                    <a:cubicBezTo>
                      <a:pt x="443" y="124"/>
                      <a:pt x="504" y="90"/>
                      <a:pt x="569" y="90"/>
                    </a:cubicBezTo>
                    <a:cubicBezTo>
                      <a:pt x="591" y="90"/>
                      <a:pt x="614" y="94"/>
                      <a:pt x="635" y="102"/>
                    </a:cubicBezTo>
                    <a:cubicBezTo>
                      <a:pt x="769" y="169"/>
                      <a:pt x="852" y="286"/>
                      <a:pt x="869" y="420"/>
                    </a:cubicBezTo>
                    <a:cubicBezTo>
                      <a:pt x="919" y="604"/>
                      <a:pt x="919" y="787"/>
                      <a:pt x="903" y="954"/>
                    </a:cubicBezTo>
                    <a:cubicBezTo>
                      <a:pt x="836" y="1322"/>
                      <a:pt x="602" y="1656"/>
                      <a:pt x="368" y="1706"/>
                    </a:cubicBezTo>
                    <a:cubicBezTo>
                      <a:pt x="347" y="1711"/>
                      <a:pt x="325" y="1713"/>
                      <a:pt x="303" y="1713"/>
                    </a:cubicBezTo>
                    <a:cubicBezTo>
                      <a:pt x="235" y="1713"/>
                      <a:pt x="163" y="1694"/>
                      <a:pt x="101" y="1656"/>
                    </a:cubicBezTo>
                    <a:cubicBezTo>
                      <a:pt x="50" y="1623"/>
                      <a:pt x="17" y="1589"/>
                      <a:pt x="17" y="1589"/>
                    </a:cubicBezTo>
                    <a:cubicBezTo>
                      <a:pt x="0" y="1589"/>
                      <a:pt x="0" y="1640"/>
                      <a:pt x="67" y="1706"/>
                    </a:cubicBezTo>
                    <a:cubicBezTo>
                      <a:pt x="140" y="1764"/>
                      <a:pt x="238" y="1810"/>
                      <a:pt x="339" y="1810"/>
                    </a:cubicBezTo>
                    <a:cubicBezTo>
                      <a:pt x="354" y="1810"/>
                      <a:pt x="369" y="1809"/>
                      <a:pt x="385" y="1807"/>
                    </a:cubicBezTo>
                    <a:cubicBezTo>
                      <a:pt x="702" y="1757"/>
                      <a:pt x="969" y="1389"/>
                      <a:pt x="1036" y="988"/>
                    </a:cubicBezTo>
                    <a:cubicBezTo>
                      <a:pt x="1070" y="787"/>
                      <a:pt x="1053" y="570"/>
                      <a:pt x="1003" y="386"/>
                    </a:cubicBezTo>
                    <a:cubicBezTo>
                      <a:pt x="953" y="219"/>
                      <a:pt x="836" y="69"/>
                      <a:pt x="669" y="19"/>
                    </a:cubicBezTo>
                    <a:cubicBezTo>
                      <a:pt x="643" y="6"/>
                      <a:pt x="615" y="1"/>
                      <a:pt x="587" y="1"/>
                    </a:cubicBezTo>
                    <a:close/>
                  </a:path>
                </a:pathLst>
              </a:custGeom>
              <a:solidFill>
                <a:srgbClr val="000000">
                  <a:alpha val="12156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4447;p41"/>
              <p:cNvSpPr/>
              <p:nvPr/>
            </p:nvSpPr>
            <p:spPr>
              <a:xfrm rot="21253281" flipH="1">
                <a:off x="441425" y="1193255"/>
                <a:ext cx="479259" cy="351816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10288" extrusionOk="0">
                    <a:moveTo>
                      <a:pt x="1670" y="1"/>
                    </a:moveTo>
                    <a:cubicBezTo>
                      <a:pt x="1497" y="1"/>
                      <a:pt x="1331" y="44"/>
                      <a:pt x="1199" y="145"/>
                    </a:cubicBezTo>
                    <a:cubicBezTo>
                      <a:pt x="898" y="413"/>
                      <a:pt x="814" y="830"/>
                      <a:pt x="948" y="1181"/>
                    </a:cubicBezTo>
                    <a:cubicBezTo>
                      <a:pt x="1098" y="1532"/>
                      <a:pt x="1315" y="1849"/>
                      <a:pt x="1600" y="2100"/>
                    </a:cubicBezTo>
                    <a:cubicBezTo>
                      <a:pt x="1438" y="1993"/>
                      <a:pt x="1258" y="1942"/>
                      <a:pt x="1081" y="1942"/>
                    </a:cubicBezTo>
                    <a:cubicBezTo>
                      <a:pt x="707" y="1942"/>
                      <a:pt x="349" y="2166"/>
                      <a:pt x="213" y="2551"/>
                    </a:cubicBezTo>
                    <a:cubicBezTo>
                      <a:pt x="0" y="3107"/>
                      <a:pt x="364" y="3695"/>
                      <a:pt x="943" y="3783"/>
                    </a:cubicBezTo>
                    <a:lnTo>
                      <a:pt x="943" y="3783"/>
                    </a:lnTo>
                    <a:cubicBezTo>
                      <a:pt x="914" y="3780"/>
                      <a:pt x="884" y="3778"/>
                      <a:pt x="855" y="3778"/>
                    </a:cubicBezTo>
                    <a:cubicBezTo>
                      <a:pt x="471" y="3778"/>
                      <a:pt x="138" y="4047"/>
                      <a:pt x="62" y="4439"/>
                    </a:cubicBezTo>
                    <a:cubicBezTo>
                      <a:pt x="12" y="4874"/>
                      <a:pt x="213" y="5291"/>
                      <a:pt x="547" y="5542"/>
                    </a:cubicBezTo>
                    <a:cubicBezTo>
                      <a:pt x="898" y="5809"/>
                      <a:pt x="1315" y="5876"/>
                      <a:pt x="1733" y="5960"/>
                    </a:cubicBezTo>
                    <a:cubicBezTo>
                      <a:pt x="2149" y="6047"/>
                      <a:pt x="2547" y="6083"/>
                      <a:pt x="2928" y="6083"/>
                    </a:cubicBezTo>
                    <a:cubicBezTo>
                      <a:pt x="4889" y="6083"/>
                      <a:pt x="6395" y="5113"/>
                      <a:pt x="7514" y="5058"/>
                    </a:cubicBezTo>
                    <a:cubicBezTo>
                      <a:pt x="7536" y="5057"/>
                      <a:pt x="7557" y="5056"/>
                      <a:pt x="7578" y="5056"/>
                    </a:cubicBezTo>
                    <a:cubicBezTo>
                      <a:pt x="8845" y="5056"/>
                      <a:pt x="8651" y="6545"/>
                      <a:pt x="8651" y="6545"/>
                    </a:cubicBezTo>
                    <a:lnTo>
                      <a:pt x="8350" y="10187"/>
                    </a:lnTo>
                    <a:lnTo>
                      <a:pt x="9436" y="10287"/>
                    </a:lnTo>
                    <a:lnTo>
                      <a:pt x="9837" y="8550"/>
                    </a:lnTo>
                    <a:lnTo>
                      <a:pt x="9887" y="8132"/>
                    </a:lnTo>
                    <a:cubicBezTo>
                      <a:pt x="10138" y="7497"/>
                      <a:pt x="10672" y="6795"/>
                      <a:pt x="10722" y="6110"/>
                    </a:cubicBezTo>
                    <a:cubicBezTo>
                      <a:pt x="10739" y="5726"/>
                      <a:pt x="10689" y="5325"/>
                      <a:pt x="10539" y="4957"/>
                    </a:cubicBezTo>
                    <a:lnTo>
                      <a:pt x="10539" y="4957"/>
                    </a:lnTo>
                    <a:cubicBezTo>
                      <a:pt x="10765" y="5011"/>
                      <a:pt x="10993" y="5037"/>
                      <a:pt x="11220" y="5037"/>
                    </a:cubicBezTo>
                    <a:cubicBezTo>
                      <a:pt x="11913" y="5037"/>
                      <a:pt x="12587" y="4792"/>
                      <a:pt x="13128" y="4339"/>
                    </a:cubicBezTo>
                    <a:cubicBezTo>
                      <a:pt x="13496" y="4005"/>
                      <a:pt x="13797" y="3504"/>
                      <a:pt x="13630" y="3019"/>
                    </a:cubicBezTo>
                    <a:cubicBezTo>
                      <a:pt x="13496" y="2685"/>
                      <a:pt x="13212" y="2434"/>
                      <a:pt x="12878" y="2317"/>
                    </a:cubicBezTo>
                    <a:cubicBezTo>
                      <a:pt x="12589" y="2190"/>
                      <a:pt x="12280" y="2127"/>
                      <a:pt x="11973" y="2127"/>
                    </a:cubicBezTo>
                    <a:cubicBezTo>
                      <a:pt x="11516" y="2127"/>
                      <a:pt x="11062" y="2265"/>
                      <a:pt x="10672" y="2535"/>
                    </a:cubicBezTo>
                    <a:cubicBezTo>
                      <a:pt x="10154" y="2936"/>
                      <a:pt x="9904" y="3570"/>
                      <a:pt x="9987" y="4205"/>
                    </a:cubicBezTo>
                    <a:cubicBezTo>
                      <a:pt x="9513" y="3813"/>
                      <a:pt x="8864" y="3705"/>
                      <a:pt x="8217" y="3705"/>
                    </a:cubicBezTo>
                    <a:cubicBezTo>
                      <a:pt x="8066" y="3705"/>
                      <a:pt x="7914" y="3711"/>
                      <a:pt x="7765" y="3721"/>
                    </a:cubicBezTo>
                    <a:cubicBezTo>
                      <a:pt x="7815" y="3086"/>
                      <a:pt x="7564" y="2451"/>
                      <a:pt x="7080" y="2033"/>
                    </a:cubicBezTo>
                    <a:cubicBezTo>
                      <a:pt x="6595" y="1616"/>
                      <a:pt x="5994" y="1365"/>
                      <a:pt x="5359" y="1315"/>
                    </a:cubicBezTo>
                    <a:cubicBezTo>
                      <a:pt x="4791" y="1248"/>
                      <a:pt x="4189" y="1315"/>
                      <a:pt x="3671" y="1081"/>
                    </a:cubicBezTo>
                    <a:cubicBezTo>
                      <a:pt x="3137" y="864"/>
                      <a:pt x="2752" y="396"/>
                      <a:pt x="2251" y="145"/>
                    </a:cubicBezTo>
                    <a:cubicBezTo>
                      <a:pt x="2073" y="56"/>
                      <a:pt x="1867" y="1"/>
                      <a:pt x="167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4448;p41"/>
              <p:cNvSpPr/>
              <p:nvPr/>
            </p:nvSpPr>
            <p:spPr>
              <a:xfrm rot="21253281" flipH="1">
                <a:off x="422377" y="1351008"/>
                <a:ext cx="140474" cy="80602"/>
              </a:xfrm>
              <a:custGeom>
                <a:avLst/>
                <a:gdLst/>
                <a:ahLst/>
                <a:cxnLst/>
                <a:rect l="l" t="t" r="r" b="b"/>
                <a:pathLst>
                  <a:path w="4044" h="2357" extrusionOk="0">
                    <a:moveTo>
                      <a:pt x="0" y="0"/>
                    </a:moveTo>
                    <a:cubicBezTo>
                      <a:pt x="0" y="267"/>
                      <a:pt x="67" y="518"/>
                      <a:pt x="201" y="752"/>
                    </a:cubicBezTo>
                    <a:cubicBezTo>
                      <a:pt x="664" y="1749"/>
                      <a:pt x="1658" y="2356"/>
                      <a:pt x="2718" y="2356"/>
                    </a:cubicBezTo>
                    <a:cubicBezTo>
                      <a:pt x="2919" y="2356"/>
                      <a:pt x="3122" y="2334"/>
                      <a:pt x="3325" y="2289"/>
                    </a:cubicBezTo>
                    <a:cubicBezTo>
                      <a:pt x="3592" y="2256"/>
                      <a:pt x="3826" y="2139"/>
                      <a:pt x="4044" y="1988"/>
                    </a:cubicBezTo>
                    <a:cubicBezTo>
                      <a:pt x="4042" y="1985"/>
                      <a:pt x="4037" y="1983"/>
                      <a:pt x="4029" y="1983"/>
                    </a:cubicBezTo>
                    <a:cubicBezTo>
                      <a:pt x="3967" y="1983"/>
                      <a:pt x="3711" y="2096"/>
                      <a:pt x="3308" y="2155"/>
                    </a:cubicBezTo>
                    <a:cubicBezTo>
                      <a:pt x="3142" y="2185"/>
                      <a:pt x="2976" y="2199"/>
                      <a:pt x="2812" y="2199"/>
                    </a:cubicBezTo>
                    <a:cubicBezTo>
                      <a:pt x="1772" y="2199"/>
                      <a:pt x="806" y="1623"/>
                      <a:pt x="301" y="685"/>
                    </a:cubicBezTo>
                    <a:cubicBezTo>
                      <a:pt x="84" y="284"/>
                      <a:pt x="34" y="0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4449;p41"/>
              <p:cNvSpPr/>
              <p:nvPr/>
            </p:nvSpPr>
            <p:spPr>
              <a:xfrm rot="21253281" flipH="1">
                <a:off x="513063" y="1366490"/>
                <a:ext cx="51687" cy="117192"/>
              </a:xfrm>
              <a:custGeom>
                <a:avLst/>
                <a:gdLst/>
                <a:ahLst/>
                <a:cxnLst/>
                <a:rect l="l" t="t" r="r" b="b"/>
                <a:pathLst>
                  <a:path w="1488" h="3427" extrusionOk="0">
                    <a:moveTo>
                      <a:pt x="0" y="1"/>
                    </a:moveTo>
                    <a:cubicBezTo>
                      <a:pt x="0" y="185"/>
                      <a:pt x="50" y="368"/>
                      <a:pt x="151" y="535"/>
                    </a:cubicBezTo>
                    <a:cubicBezTo>
                      <a:pt x="334" y="936"/>
                      <a:pt x="568" y="1337"/>
                      <a:pt x="802" y="1705"/>
                    </a:cubicBezTo>
                    <a:cubicBezTo>
                      <a:pt x="1053" y="2056"/>
                      <a:pt x="1220" y="2457"/>
                      <a:pt x="1320" y="2891"/>
                    </a:cubicBezTo>
                    <a:cubicBezTo>
                      <a:pt x="1387" y="3209"/>
                      <a:pt x="1354" y="3426"/>
                      <a:pt x="1387" y="3426"/>
                    </a:cubicBezTo>
                    <a:cubicBezTo>
                      <a:pt x="1471" y="3259"/>
                      <a:pt x="1487" y="3058"/>
                      <a:pt x="1454" y="2875"/>
                    </a:cubicBezTo>
                    <a:cubicBezTo>
                      <a:pt x="1387" y="2424"/>
                      <a:pt x="1220" y="1989"/>
                      <a:pt x="969" y="1605"/>
                    </a:cubicBezTo>
                    <a:cubicBezTo>
                      <a:pt x="685" y="1154"/>
                      <a:pt x="418" y="786"/>
                      <a:pt x="268" y="485"/>
                    </a:cubicBezTo>
                    <a:cubicBezTo>
                      <a:pt x="184" y="318"/>
                      <a:pt x="100" y="151"/>
                      <a:pt x="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4450;p41"/>
              <p:cNvSpPr/>
              <p:nvPr/>
            </p:nvSpPr>
            <p:spPr>
              <a:xfrm rot="21253281" flipH="1">
                <a:off x="1073853" y="1855051"/>
                <a:ext cx="315164" cy="294331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8607" extrusionOk="0">
                    <a:moveTo>
                      <a:pt x="3017" y="1"/>
                    </a:moveTo>
                    <a:cubicBezTo>
                      <a:pt x="3014" y="1"/>
                      <a:pt x="3011" y="1"/>
                      <a:pt x="3008" y="1"/>
                    </a:cubicBezTo>
                    <a:cubicBezTo>
                      <a:pt x="2623" y="35"/>
                      <a:pt x="2590" y="469"/>
                      <a:pt x="3075" y="954"/>
                    </a:cubicBezTo>
                    <a:cubicBezTo>
                      <a:pt x="3559" y="1455"/>
                      <a:pt x="4879" y="3026"/>
                      <a:pt x="4612" y="3276"/>
                    </a:cubicBezTo>
                    <a:cubicBezTo>
                      <a:pt x="4600" y="3286"/>
                      <a:pt x="4585" y="3291"/>
                      <a:pt x="4566" y="3291"/>
                    </a:cubicBezTo>
                    <a:cubicBezTo>
                      <a:pt x="4147" y="3291"/>
                      <a:pt x="2005" y="920"/>
                      <a:pt x="2005" y="920"/>
                    </a:cubicBezTo>
                    <a:cubicBezTo>
                      <a:pt x="2005" y="920"/>
                      <a:pt x="1718" y="472"/>
                      <a:pt x="1429" y="472"/>
                    </a:cubicBezTo>
                    <a:cubicBezTo>
                      <a:pt x="1369" y="472"/>
                      <a:pt x="1310" y="491"/>
                      <a:pt x="1253" y="536"/>
                    </a:cubicBezTo>
                    <a:cubicBezTo>
                      <a:pt x="685" y="1021"/>
                      <a:pt x="3375" y="3594"/>
                      <a:pt x="3643" y="3828"/>
                    </a:cubicBezTo>
                    <a:cubicBezTo>
                      <a:pt x="3782" y="3954"/>
                      <a:pt x="3653" y="4147"/>
                      <a:pt x="3495" y="4147"/>
                    </a:cubicBezTo>
                    <a:cubicBezTo>
                      <a:pt x="3445" y="4147"/>
                      <a:pt x="3391" y="4127"/>
                      <a:pt x="3342" y="4078"/>
                    </a:cubicBezTo>
                    <a:cubicBezTo>
                      <a:pt x="3175" y="3911"/>
                      <a:pt x="1428" y="1860"/>
                      <a:pt x="663" y="1860"/>
                    </a:cubicBezTo>
                    <a:cubicBezTo>
                      <a:pt x="588" y="1860"/>
                      <a:pt x="522" y="1880"/>
                      <a:pt x="468" y="1923"/>
                    </a:cubicBezTo>
                    <a:cubicBezTo>
                      <a:pt x="0" y="2291"/>
                      <a:pt x="2657" y="4062"/>
                      <a:pt x="2824" y="4814"/>
                    </a:cubicBezTo>
                    <a:cubicBezTo>
                      <a:pt x="2846" y="4925"/>
                      <a:pt x="2822" y="4971"/>
                      <a:pt x="2763" y="4971"/>
                    </a:cubicBezTo>
                    <a:cubicBezTo>
                      <a:pt x="2449" y="4971"/>
                      <a:pt x="1136" y="3604"/>
                      <a:pt x="637" y="3604"/>
                    </a:cubicBezTo>
                    <a:cubicBezTo>
                      <a:pt x="590" y="3604"/>
                      <a:pt x="549" y="3616"/>
                      <a:pt x="518" y="3644"/>
                    </a:cubicBezTo>
                    <a:cubicBezTo>
                      <a:pt x="368" y="3778"/>
                      <a:pt x="268" y="3911"/>
                      <a:pt x="1621" y="5064"/>
                    </a:cubicBezTo>
                    <a:cubicBezTo>
                      <a:pt x="2356" y="5682"/>
                      <a:pt x="3877" y="6685"/>
                      <a:pt x="5163" y="7487"/>
                    </a:cubicBezTo>
                    <a:lnTo>
                      <a:pt x="7001" y="8606"/>
                    </a:lnTo>
                    <a:lnTo>
                      <a:pt x="9073" y="5983"/>
                    </a:lnTo>
                    <a:lnTo>
                      <a:pt x="8254" y="3711"/>
                    </a:lnTo>
                    <a:cubicBezTo>
                      <a:pt x="8171" y="3510"/>
                      <a:pt x="8087" y="3260"/>
                      <a:pt x="8004" y="2992"/>
                    </a:cubicBezTo>
                    <a:cubicBezTo>
                      <a:pt x="7903" y="2675"/>
                      <a:pt x="7853" y="2357"/>
                      <a:pt x="7870" y="2023"/>
                    </a:cubicBezTo>
                    <a:cubicBezTo>
                      <a:pt x="7870" y="1606"/>
                      <a:pt x="7920" y="1204"/>
                      <a:pt x="8020" y="803"/>
                    </a:cubicBezTo>
                    <a:cubicBezTo>
                      <a:pt x="8128" y="521"/>
                      <a:pt x="7922" y="250"/>
                      <a:pt x="7690" y="250"/>
                    </a:cubicBezTo>
                    <a:cubicBezTo>
                      <a:pt x="7633" y="250"/>
                      <a:pt x="7575" y="266"/>
                      <a:pt x="7519" y="302"/>
                    </a:cubicBezTo>
                    <a:cubicBezTo>
                      <a:pt x="7235" y="486"/>
                      <a:pt x="6851" y="1455"/>
                      <a:pt x="6918" y="2658"/>
                    </a:cubicBezTo>
                    <a:cubicBezTo>
                      <a:pt x="6942" y="3010"/>
                      <a:pt x="6853" y="3143"/>
                      <a:pt x="6704" y="3143"/>
                    </a:cubicBezTo>
                    <a:cubicBezTo>
                      <a:pt x="6335" y="3143"/>
                      <a:pt x="5596" y="2330"/>
                      <a:pt x="5263" y="1973"/>
                    </a:cubicBezTo>
                    <a:cubicBezTo>
                      <a:pt x="4801" y="1461"/>
                      <a:pt x="3309" y="1"/>
                      <a:pt x="3017" y="1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4451;p41"/>
              <p:cNvSpPr/>
              <p:nvPr/>
            </p:nvSpPr>
            <p:spPr>
              <a:xfrm rot="21253281" flipH="1">
                <a:off x="420230" y="1877515"/>
                <a:ext cx="831729" cy="840863"/>
              </a:xfrm>
              <a:custGeom>
                <a:avLst/>
                <a:gdLst/>
                <a:ahLst/>
                <a:cxnLst/>
                <a:rect l="l" t="t" r="r" b="b"/>
                <a:pathLst>
                  <a:path w="23944" h="24589" extrusionOk="0">
                    <a:moveTo>
                      <a:pt x="19178" y="0"/>
                    </a:moveTo>
                    <a:cubicBezTo>
                      <a:pt x="17434" y="0"/>
                      <a:pt x="16311" y="1026"/>
                      <a:pt x="15974" y="3944"/>
                    </a:cubicBezTo>
                    <a:cubicBezTo>
                      <a:pt x="15372" y="9241"/>
                      <a:pt x="16458" y="14604"/>
                      <a:pt x="15757" y="15239"/>
                    </a:cubicBezTo>
                    <a:cubicBezTo>
                      <a:pt x="15748" y="15246"/>
                      <a:pt x="15737" y="15250"/>
                      <a:pt x="15722" y="15250"/>
                    </a:cubicBezTo>
                    <a:cubicBezTo>
                      <a:pt x="14905" y="15250"/>
                      <a:pt x="4244" y="4412"/>
                      <a:pt x="4244" y="4412"/>
                    </a:cubicBezTo>
                    <a:lnTo>
                      <a:pt x="0" y="8940"/>
                    </a:lnTo>
                    <a:cubicBezTo>
                      <a:pt x="0" y="8940"/>
                      <a:pt x="9491" y="20118"/>
                      <a:pt x="14854" y="23577"/>
                    </a:cubicBezTo>
                    <a:cubicBezTo>
                      <a:pt x="15946" y="24286"/>
                      <a:pt x="17132" y="24588"/>
                      <a:pt x="18215" y="24588"/>
                    </a:cubicBezTo>
                    <a:cubicBezTo>
                      <a:pt x="19022" y="24588"/>
                      <a:pt x="19772" y="24421"/>
                      <a:pt x="20385" y="24128"/>
                    </a:cubicBezTo>
                    <a:cubicBezTo>
                      <a:pt x="23576" y="22574"/>
                      <a:pt x="23944" y="12215"/>
                      <a:pt x="23910" y="7553"/>
                    </a:cubicBezTo>
                    <a:cubicBezTo>
                      <a:pt x="23860" y="1672"/>
                      <a:pt x="21270" y="335"/>
                      <a:pt x="20836" y="235"/>
                    </a:cubicBezTo>
                    <a:cubicBezTo>
                      <a:pt x="20234" y="86"/>
                      <a:pt x="19680" y="0"/>
                      <a:pt x="191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4452;p41"/>
              <p:cNvSpPr/>
              <p:nvPr/>
            </p:nvSpPr>
            <p:spPr>
              <a:xfrm rot="21253281" flipH="1">
                <a:off x="428720" y="2033732"/>
                <a:ext cx="829437" cy="673573"/>
              </a:xfrm>
              <a:custGeom>
                <a:avLst/>
                <a:gdLst/>
                <a:ahLst/>
                <a:cxnLst/>
                <a:rect l="l" t="t" r="r" b="b"/>
                <a:pathLst>
                  <a:path w="23878" h="19697" extrusionOk="0">
                    <a:moveTo>
                      <a:pt x="4211" y="0"/>
                    </a:moveTo>
                    <a:lnTo>
                      <a:pt x="4211" y="0"/>
                    </a:lnTo>
                    <a:cubicBezTo>
                      <a:pt x="4178" y="17"/>
                      <a:pt x="4145" y="50"/>
                      <a:pt x="4128" y="67"/>
                    </a:cubicBezTo>
                    <a:cubicBezTo>
                      <a:pt x="4061" y="117"/>
                      <a:pt x="3977" y="184"/>
                      <a:pt x="3894" y="284"/>
                    </a:cubicBezTo>
                    <a:cubicBezTo>
                      <a:pt x="3677" y="468"/>
                      <a:pt x="3376" y="752"/>
                      <a:pt x="2992" y="1120"/>
                    </a:cubicBezTo>
                    <a:cubicBezTo>
                      <a:pt x="1906" y="2206"/>
                      <a:pt x="920" y="3359"/>
                      <a:pt x="34" y="4612"/>
                    </a:cubicBezTo>
                    <a:lnTo>
                      <a:pt x="1" y="4645"/>
                    </a:lnTo>
                    <a:lnTo>
                      <a:pt x="34" y="4679"/>
                    </a:lnTo>
                    <a:cubicBezTo>
                      <a:pt x="3008" y="7753"/>
                      <a:pt x="7353" y="12231"/>
                      <a:pt x="12215" y="17177"/>
                    </a:cubicBezTo>
                    <a:cubicBezTo>
                      <a:pt x="13384" y="18296"/>
                      <a:pt x="14821" y="19098"/>
                      <a:pt x="16375" y="19516"/>
                    </a:cubicBezTo>
                    <a:cubicBezTo>
                      <a:pt x="16826" y="19636"/>
                      <a:pt x="17290" y="19696"/>
                      <a:pt x="17750" y="19696"/>
                    </a:cubicBezTo>
                    <a:cubicBezTo>
                      <a:pt x="18057" y="19696"/>
                      <a:pt x="18364" y="19669"/>
                      <a:pt x="18664" y="19616"/>
                    </a:cubicBezTo>
                    <a:cubicBezTo>
                      <a:pt x="19383" y="19449"/>
                      <a:pt x="20068" y="19115"/>
                      <a:pt x="20619" y="18614"/>
                    </a:cubicBezTo>
                    <a:cubicBezTo>
                      <a:pt x="21722" y="17678"/>
                      <a:pt x="22340" y="16408"/>
                      <a:pt x="22741" y="15205"/>
                    </a:cubicBezTo>
                    <a:cubicBezTo>
                      <a:pt x="23142" y="14002"/>
                      <a:pt x="23259" y="12816"/>
                      <a:pt x="23393" y="11763"/>
                    </a:cubicBezTo>
                    <a:cubicBezTo>
                      <a:pt x="23660" y="9641"/>
                      <a:pt x="23794" y="7903"/>
                      <a:pt x="23844" y="6700"/>
                    </a:cubicBezTo>
                    <a:cubicBezTo>
                      <a:pt x="23861" y="6099"/>
                      <a:pt x="23877" y="5648"/>
                      <a:pt x="23877" y="5330"/>
                    </a:cubicBezTo>
                    <a:cubicBezTo>
                      <a:pt x="23877" y="5180"/>
                      <a:pt x="23877" y="5063"/>
                      <a:pt x="23877" y="4963"/>
                    </a:cubicBezTo>
                    <a:cubicBezTo>
                      <a:pt x="23877" y="4929"/>
                      <a:pt x="23861" y="4879"/>
                      <a:pt x="23861" y="4846"/>
                    </a:cubicBezTo>
                    <a:cubicBezTo>
                      <a:pt x="23861" y="4879"/>
                      <a:pt x="23844" y="4929"/>
                      <a:pt x="23844" y="4963"/>
                    </a:cubicBezTo>
                    <a:cubicBezTo>
                      <a:pt x="23844" y="5063"/>
                      <a:pt x="23844" y="5180"/>
                      <a:pt x="23827" y="5330"/>
                    </a:cubicBezTo>
                    <a:cubicBezTo>
                      <a:pt x="23827" y="5631"/>
                      <a:pt x="23811" y="6099"/>
                      <a:pt x="23777" y="6700"/>
                    </a:cubicBezTo>
                    <a:cubicBezTo>
                      <a:pt x="23694" y="7903"/>
                      <a:pt x="23560" y="9624"/>
                      <a:pt x="23259" y="11746"/>
                    </a:cubicBezTo>
                    <a:cubicBezTo>
                      <a:pt x="23125" y="12799"/>
                      <a:pt x="22992" y="13969"/>
                      <a:pt x="22591" y="15155"/>
                    </a:cubicBezTo>
                    <a:cubicBezTo>
                      <a:pt x="22207" y="16341"/>
                      <a:pt x="21572" y="17578"/>
                      <a:pt x="20519" y="18497"/>
                    </a:cubicBezTo>
                    <a:cubicBezTo>
                      <a:pt x="19968" y="18964"/>
                      <a:pt x="19333" y="19282"/>
                      <a:pt x="18631" y="19449"/>
                    </a:cubicBezTo>
                    <a:cubicBezTo>
                      <a:pt x="18337" y="19502"/>
                      <a:pt x="18040" y="19529"/>
                      <a:pt x="17744" y="19529"/>
                    </a:cubicBezTo>
                    <a:cubicBezTo>
                      <a:pt x="17300" y="19529"/>
                      <a:pt x="16856" y="19469"/>
                      <a:pt x="16425" y="19349"/>
                    </a:cubicBezTo>
                    <a:cubicBezTo>
                      <a:pt x="14888" y="18931"/>
                      <a:pt x="13501" y="18129"/>
                      <a:pt x="12348" y="17043"/>
                    </a:cubicBezTo>
                    <a:lnTo>
                      <a:pt x="162" y="4640"/>
                    </a:lnTo>
                    <a:lnTo>
                      <a:pt x="162" y="4640"/>
                    </a:lnTo>
                    <a:cubicBezTo>
                      <a:pt x="1024" y="3417"/>
                      <a:pt x="2000" y="2245"/>
                      <a:pt x="3042" y="1170"/>
                    </a:cubicBezTo>
                    <a:cubicBezTo>
                      <a:pt x="3409" y="786"/>
                      <a:pt x="3710" y="501"/>
                      <a:pt x="3911" y="301"/>
                    </a:cubicBezTo>
                    <a:cubicBezTo>
                      <a:pt x="4011" y="201"/>
                      <a:pt x="4078" y="134"/>
                      <a:pt x="4145" y="84"/>
                    </a:cubicBezTo>
                    <a:cubicBezTo>
                      <a:pt x="4161" y="50"/>
                      <a:pt x="4195" y="34"/>
                      <a:pt x="421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4453;p41"/>
              <p:cNvSpPr/>
              <p:nvPr/>
            </p:nvSpPr>
            <p:spPr>
              <a:xfrm rot="21253281" flipH="1">
                <a:off x="512274" y="1879045"/>
                <a:ext cx="576348" cy="525262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5360" extrusionOk="0">
                    <a:moveTo>
                      <a:pt x="15468" y="1"/>
                    </a:moveTo>
                    <a:cubicBezTo>
                      <a:pt x="15414" y="1"/>
                      <a:pt x="15360" y="2"/>
                      <a:pt x="15305" y="5"/>
                    </a:cubicBezTo>
                    <a:cubicBezTo>
                      <a:pt x="14787" y="55"/>
                      <a:pt x="14270" y="222"/>
                      <a:pt x="13835" y="506"/>
                    </a:cubicBezTo>
                    <a:cubicBezTo>
                      <a:pt x="13250" y="907"/>
                      <a:pt x="12799" y="1442"/>
                      <a:pt x="12482" y="2077"/>
                    </a:cubicBezTo>
                    <a:cubicBezTo>
                      <a:pt x="12114" y="2828"/>
                      <a:pt x="11880" y="3647"/>
                      <a:pt x="11797" y="4483"/>
                    </a:cubicBezTo>
                    <a:cubicBezTo>
                      <a:pt x="11696" y="5368"/>
                      <a:pt x="11680" y="6337"/>
                      <a:pt x="11613" y="7340"/>
                    </a:cubicBezTo>
                    <a:cubicBezTo>
                      <a:pt x="11479" y="9345"/>
                      <a:pt x="11362" y="11550"/>
                      <a:pt x="11212" y="13873"/>
                    </a:cubicBezTo>
                    <a:cubicBezTo>
                      <a:pt x="11198" y="14258"/>
                      <a:pt x="11171" y="14631"/>
                      <a:pt x="11153" y="14991"/>
                    </a:cubicBezTo>
                    <a:lnTo>
                      <a:pt x="11153" y="14991"/>
                    </a:lnTo>
                    <a:cubicBezTo>
                      <a:pt x="10366" y="14350"/>
                      <a:pt x="9637" y="13655"/>
                      <a:pt x="8923" y="13021"/>
                    </a:cubicBezTo>
                    <a:lnTo>
                      <a:pt x="6767" y="11032"/>
                    </a:lnTo>
                    <a:cubicBezTo>
                      <a:pt x="5414" y="9746"/>
                      <a:pt x="4194" y="8593"/>
                      <a:pt x="3192" y="7624"/>
                    </a:cubicBezTo>
                    <a:cubicBezTo>
                      <a:pt x="2206" y="6655"/>
                      <a:pt x="1404" y="5853"/>
                      <a:pt x="853" y="5301"/>
                    </a:cubicBezTo>
                    <a:cubicBezTo>
                      <a:pt x="585" y="5034"/>
                      <a:pt x="385" y="4817"/>
                      <a:pt x="234" y="4666"/>
                    </a:cubicBezTo>
                    <a:lnTo>
                      <a:pt x="67" y="4499"/>
                    </a:lnTo>
                    <a:cubicBezTo>
                      <a:pt x="51" y="4483"/>
                      <a:pt x="34" y="4466"/>
                      <a:pt x="0" y="4449"/>
                    </a:cubicBezTo>
                    <a:lnTo>
                      <a:pt x="0" y="4449"/>
                    </a:lnTo>
                    <a:cubicBezTo>
                      <a:pt x="17" y="4483"/>
                      <a:pt x="34" y="4499"/>
                      <a:pt x="51" y="4516"/>
                    </a:cubicBezTo>
                    <a:cubicBezTo>
                      <a:pt x="101" y="4566"/>
                      <a:pt x="151" y="4616"/>
                      <a:pt x="201" y="4683"/>
                    </a:cubicBezTo>
                    <a:cubicBezTo>
                      <a:pt x="351" y="4850"/>
                      <a:pt x="535" y="5067"/>
                      <a:pt x="802" y="5351"/>
                    </a:cubicBezTo>
                    <a:cubicBezTo>
                      <a:pt x="1337" y="5920"/>
                      <a:pt x="2122" y="6722"/>
                      <a:pt x="3108" y="7707"/>
                    </a:cubicBezTo>
                    <a:cubicBezTo>
                      <a:pt x="4111" y="8693"/>
                      <a:pt x="5297" y="9863"/>
                      <a:pt x="6650" y="11149"/>
                    </a:cubicBezTo>
                    <a:cubicBezTo>
                      <a:pt x="7335" y="11784"/>
                      <a:pt x="8054" y="12453"/>
                      <a:pt x="8806" y="13138"/>
                    </a:cubicBezTo>
                    <a:cubicBezTo>
                      <a:pt x="9558" y="13823"/>
                      <a:pt x="10326" y="14558"/>
                      <a:pt x="11178" y="15243"/>
                    </a:cubicBezTo>
                    <a:lnTo>
                      <a:pt x="11312" y="15360"/>
                    </a:lnTo>
                    <a:lnTo>
                      <a:pt x="11329" y="15176"/>
                    </a:lnTo>
                    <a:cubicBezTo>
                      <a:pt x="11346" y="14758"/>
                      <a:pt x="11379" y="14324"/>
                      <a:pt x="11396" y="13873"/>
                    </a:cubicBezTo>
                    <a:cubicBezTo>
                      <a:pt x="11529" y="11567"/>
                      <a:pt x="11663" y="9345"/>
                      <a:pt x="11780" y="7340"/>
                    </a:cubicBezTo>
                    <a:cubicBezTo>
                      <a:pt x="11847" y="6337"/>
                      <a:pt x="11847" y="5385"/>
                      <a:pt x="11964" y="4499"/>
                    </a:cubicBezTo>
                    <a:cubicBezTo>
                      <a:pt x="12031" y="3681"/>
                      <a:pt x="12248" y="2879"/>
                      <a:pt x="12599" y="2127"/>
                    </a:cubicBezTo>
                    <a:cubicBezTo>
                      <a:pt x="12899" y="1508"/>
                      <a:pt x="13334" y="990"/>
                      <a:pt x="13885" y="589"/>
                    </a:cubicBezTo>
                    <a:cubicBezTo>
                      <a:pt x="14320" y="305"/>
                      <a:pt x="14804" y="138"/>
                      <a:pt x="15322" y="72"/>
                    </a:cubicBezTo>
                    <a:cubicBezTo>
                      <a:pt x="15404" y="63"/>
                      <a:pt x="15486" y="59"/>
                      <a:pt x="15568" y="59"/>
                    </a:cubicBezTo>
                    <a:cubicBezTo>
                      <a:pt x="15804" y="59"/>
                      <a:pt x="16039" y="93"/>
                      <a:pt x="16275" y="155"/>
                    </a:cubicBezTo>
                    <a:cubicBezTo>
                      <a:pt x="16492" y="222"/>
                      <a:pt x="16592" y="272"/>
                      <a:pt x="16592" y="272"/>
                    </a:cubicBezTo>
                    <a:cubicBezTo>
                      <a:pt x="16492" y="205"/>
                      <a:pt x="16391" y="155"/>
                      <a:pt x="16291" y="122"/>
                    </a:cubicBezTo>
                    <a:cubicBezTo>
                      <a:pt x="16025" y="38"/>
                      <a:pt x="15748" y="1"/>
                      <a:pt x="15468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4454;p41"/>
              <p:cNvSpPr/>
              <p:nvPr/>
            </p:nvSpPr>
            <p:spPr>
              <a:xfrm rot="21253281" flipH="1">
                <a:off x="1028941" y="2058092"/>
                <a:ext cx="143392" cy="162297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746" extrusionOk="0">
                    <a:moveTo>
                      <a:pt x="4128" y="0"/>
                    </a:moveTo>
                    <a:lnTo>
                      <a:pt x="4128" y="0"/>
                    </a:lnTo>
                    <a:cubicBezTo>
                      <a:pt x="3877" y="184"/>
                      <a:pt x="3660" y="401"/>
                      <a:pt x="3459" y="635"/>
                    </a:cubicBezTo>
                    <a:cubicBezTo>
                      <a:pt x="3058" y="1036"/>
                      <a:pt x="2524" y="1621"/>
                      <a:pt x="1956" y="2272"/>
                    </a:cubicBezTo>
                    <a:cubicBezTo>
                      <a:pt x="1388" y="2924"/>
                      <a:pt x="886" y="3542"/>
                      <a:pt x="535" y="3977"/>
                    </a:cubicBezTo>
                    <a:cubicBezTo>
                      <a:pt x="342" y="4202"/>
                      <a:pt x="165" y="4443"/>
                      <a:pt x="17" y="4714"/>
                    </a:cubicBezTo>
                    <a:lnTo>
                      <a:pt x="17" y="4714"/>
                    </a:lnTo>
                    <a:cubicBezTo>
                      <a:pt x="245" y="4518"/>
                      <a:pt x="456" y="4305"/>
                      <a:pt x="636" y="4060"/>
                    </a:cubicBezTo>
                    <a:cubicBezTo>
                      <a:pt x="1053" y="3592"/>
                      <a:pt x="1555" y="3024"/>
                      <a:pt x="2106" y="2389"/>
                    </a:cubicBezTo>
                    <a:cubicBezTo>
                      <a:pt x="2641" y="1771"/>
                      <a:pt x="3142" y="1186"/>
                      <a:pt x="3560" y="718"/>
                    </a:cubicBezTo>
                    <a:cubicBezTo>
                      <a:pt x="3760" y="501"/>
                      <a:pt x="3961" y="251"/>
                      <a:pt x="4128" y="0"/>
                    </a:cubicBezTo>
                    <a:close/>
                    <a:moveTo>
                      <a:pt x="17" y="4714"/>
                    </a:moveTo>
                    <a:lnTo>
                      <a:pt x="17" y="4714"/>
                    </a:lnTo>
                    <a:cubicBezTo>
                      <a:pt x="12" y="4719"/>
                      <a:pt x="6" y="4724"/>
                      <a:pt x="1" y="4729"/>
                    </a:cubicBezTo>
                    <a:lnTo>
                      <a:pt x="1" y="4745"/>
                    </a:lnTo>
                    <a:cubicBezTo>
                      <a:pt x="6" y="4735"/>
                      <a:pt x="12" y="4725"/>
                      <a:pt x="17" y="4714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4455;p41"/>
              <p:cNvSpPr/>
              <p:nvPr/>
            </p:nvSpPr>
            <p:spPr>
              <a:xfrm rot="21253281" flipH="1">
                <a:off x="692805" y="2406176"/>
                <a:ext cx="38349" cy="92058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2692" extrusionOk="0">
                    <a:moveTo>
                      <a:pt x="53" y="1"/>
                    </a:moveTo>
                    <a:cubicBezTo>
                      <a:pt x="52" y="1"/>
                      <a:pt x="51" y="1"/>
                      <a:pt x="51" y="1"/>
                    </a:cubicBezTo>
                    <a:cubicBezTo>
                      <a:pt x="0" y="18"/>
                      <a:pt x="251" y="619"/>
                      <a:pt x="535" y="1355"/>
                    </a:cubicBezTo>
                    <a:cubicBezTo>
                      <a:pt x="799" y="2096"/>
                      <a:pt x="1014" y="2692"/>
                      <a:pt x="1068" y="2692"/>
                    </a:cubicBezTo>
                    <a:cubicBezTo>
                      <a:pt x="1068" y="2692"/>
                      <a:pt x="1069" y="2691"/>
                      <a:pt x="1070" y="2691"/>
                    </a:cubicBezTo>
                    <a:cubicBezTo>
                      <a:pt x="1103" y="2691"/>
                      <a:pt x="986" y="2040"/>
                      <a:pt x="702" y="1288"/>
                    </a:cubicBezTo>
                    <a:cubicBezTo>
                      <a:pt x="422" y="547"/>
                      <a:pt x="110" y="1"/>
                      <a:pt x="5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4456;p41"/>
              <p:cNvSpPr/>
              <p:nvPr/>
            </p:nvSpPr>
            <p:spPr>
              <a:xfrm rot="21253281" flipH="1">
                <a:off x="658544" y="2407608"/>
                <a:ext cx="76628" cy="67026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1960" extrusionOk="0">
                    <a:moveTo>
                      <a:pt x="39" y="0"/>
                    </a:moveTo>
                    <a:cubicBezTo>
                      <a:pt x="37" y="0"/>
                      <a:pt x="35" y="1"/>
                      <a:pt x="33" y="2"/>
                    </a:cubicBezTo>
                    <a:cubicBezTo>
                      <a:pt x="0" y="36"/>
                      <a:pt x="451" y="503"/>
                      <a:pt x="1036" y="1038"/>
                    </a:cubicBezTo>
                    <a:cubicBezTo>
                      <a:pt x="1598" y="1568"/>
                      <a:pt x="2098" y="1959"/>
                      <a:pt x="2166" y="1959"/>
                    </a:cubicBezTo>
                    <a:cubicBezTo>
                      <a:pt x="2169" y="1959"/>
                      <a:pt x="2171" y="1958"/>
                      <a:pt x="2172" y="1957"/>
                    </a:cubicBezTo>
                    <a:cubicBezTo>
                      <a:pt x="2206" y="1907"/>
                      <a:pt x="1754" y="1439"/>
                      <a:pt x="1170" y="904"/>
                    </a:cubicBezTo>
                    <a:cubicBezTo>
                      <a:pt x="592" y="391"/>
                      <a:pt x="106" y="0"/>
                      <a:pt x="3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6" name="Google Shape;4457;p41"/>
              <p:cNvGrpSpPr/>
              <p:nvPr/>
            </p:nvGrpSpPr>
            <p:grpSpPr>
              <a:xfrm rot="18334106" flipH="1">
                <a:off x="1780743" y="4739510"/>
                <a:ext cx="62886" cy="76070"/>
                <a:chOff x="2431855" y="4692737"/>
                <a:chExt cx="58940" cy="70189"/>
              </a:xfrm>
            </p:grpSpPr>
            <p:sp>
              <p:nvSpPr>
                <p:cNvPr id="229" name="Google Shape;4458;p41"/>
                <p:cNvSpPr/>
                <p:nvPr/>
              </p:nvSpPr>
              <p:spPr>
                <a:xfrm>
                  <a:off x="2431855" y="4692737"/>
                  <a:ext cx="58940" cy="70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9" h="2190" extrusionOk="0">
                      <a:moveTo>
                        <a:pt x="1204" y="1"/>
                      </a:moveTo>
                      <a:cubicBezTo>
                        <a:pt x="786" y="168"/>
                        <a:pt x="452" y="485"/>
                        <a:pt x="251" y="886"/>
                      </a:cubicBezTo>
                      <a:cubicBezTo>
                        <a:pt x="51" y="1287"/>
                        <a:pt x="1" y="1755"/>
                        <a:pt x="118" y="2190"/>
                      </a:cubicBezTo>
                      <a:lnTo>
                        <a:pt x="1839" y="1337"/>
                      </a:lnTo>
                      <a:lnTo>
                        <a:pt x="120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" name="Google Shape;4459;p41"/>
                <p:cNvSpPr/>
                <p:nvPr/>
              </p:nvSpPr>
              <p:spPr>
                <a:xfrm>
                  <a:off x="2437753" y="4742992"/>
                  <a:ext cx="2692" cy="10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" h="323" extrusionOk="0">
                      <a:moveTo>
                        <a:pt x="45" y="1"/>
                      </a:moveTo>
                      <a:cubicBezTo>
                        <a:pt x="27" y="1"/>
                        <a:pt x="0" y="64"/>
                        <a:pt x="0" y="154"/>
                      </a:cubicBezTo>
                      <a:cubicBezTo>
                        <a:pt x="0" y="245"/>
                        <a:pt x="42" y="323"/>
                        <a:pt x="62" y="323"/>
                      </a:cubicBezTo>
                      <a:cubicBezTo>
                        <a:pt x="64" y="323"/>
                        <a:pt x="66" y="322"/>
                        <a:pt x="67" y="321"/>
                      </a:cubicBezTo>
                      <a:cubicBezTo>
                        <a:pt x="84" y="321"/>
                        <a:pt x="67" y="254"/>
                        <a:pt x="67" y="154"/>
                      </a:cubicBezTo>
                      <a:cubicBezTo>
                        <a:pt x="67" y="70"/>
                        <a:pt x="67" y="3"/>
                        <a:pt x="51" y="3"/>
                      </a:cubicBezTo>
                      <a:cubicBezTo>
                        <a:pt x="49" y="2"/>
                        <a:pt x="47" y="1"/>
                        <a:pt x="45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4460;p41"/>
                <p:cNvSpPr/>
                <p:nvPr/>
              </p:nvSpPr>
              <p:spPr>
                <a:xfrm>
                  <a:off x="2440413" y="4723281"/>
                  <a:ext cx="4327" cy="8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" h="271" extrusionOk="0">
                      <a:moveTo>
                        <a:pt x="118" y="0"/>
                      </a:moveTo>
                      <a:cubicBezTo>
                        <a:pt x="101" y="0"/>
                        <a:pt x="68" y="50"/>
                        <a:pt x="34" y="134"/>
                      </a:cubicBezTo>
                      <a:cubicBezTo>
                        <a:pt x="18" y="201"/>
                        <a:pt x="1" y="267"/>
                        <a:pt x="18" y="267"/>
                      </a:cubicBezTo>
                      <a:cubicBezTo>
                        <a:pt x="19" y="269"/>
                        <a:pt x="21" y="270"/>
                        <a:pt x="23" y="270"/>
                      </a:cubicBezTo>
                      <a:cubicBezTo>
                        <a:pt x="41" y="270"/>
                        <a:pt x="71" y="210"/>
                        <a:pt x="101" y="150"/>
                      </a:cubicBezTo>
                      <a:cubicBezTo>
                        <a:pt x="118" y="67"/>
                        <a:pt x="135" y="17"/>
                        <a:pt x="11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4461;p41"/>
                <p:cNvSpPr/>
                <p:nvPr/>
              </p:nvSpPr>
              <p:spPr>
                <a:xfrm>
                  <a:off x="2449515" y="4709051"/>
                  <a:ext cx="7532" cy="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27" extrusionOk="0">
                      <a:moveTo>
                        <a:pt x="211" y="0"/>
                      </a:moveTo>
                      <a:cubicBezTo>
                        <a:pt x="181" y="0"/>
                        <a:pt x="129" y="15"/>
                        <a:pt x="85" y="60"/>
                      </a:cubicBezTo>
                      <a:cubicBezTo>
                        <a:pt x="1" y="143"/>
                        <a:pt x="1" y="227"/>
                        <a:pt x="18" y="227"/>
                      </a:cubicBezTo>
                      <a:cubicBezTo>
                        <a:pt x="34" y="227"/>
                        <a:pt x="68" y="177"/>
                        <a:pt x="118" y="110"/>
                      </a:cubicBezTo>
                      <a:cubicBezTo>
                        <a:pt x="185" y="60"/>
                        <a:pt x="235" y="26"/>
                        <a:pt x="235" y="10"/>
                      </a:cubicBezTo>
                      <a:cubicBezTo>
                        <a:pt x="235" y="4"/>
                        <a:pt x="226" y="0"/>
                        <a:pt x="211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" name="Google Shape;4462;p41"/>
                <p:cNvSpPr/>
                <p:nvPr/>
              </p:nvSpPr>
              <p:spPr>
                <a:xfrm>
                  <a:off x="2462912" y="4700558"/>
                  <a:ext cx="4872" cy="4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" h="131" extrusionOk="0">
                      <a:moveTo>
                        <a:pt x="118" y="1"/>
                      </a:moveTo>
                      <a:cubicBezTo>
                        <a:pt x="100" y="1"/>
                        <a:pt x="75" y="16"/>
                        <a:pt x="51" y="41"/>
                      </a:cubicBezTo>
                      <a:cubicBezTo>
                        <a:pt x="17" y="74"/>
                        <a:pt x="1" y="124"/>
                        <a:pt x="17" y="124"/>
                      </a:cubicBezTo>
                      <a:cubicBezTo>
                        <a:pt x="22" y="129"/>
                        <a:pt x="28" y="131"/>
                        <a:pt x="34" y="131"/>
                      </a:cubicBezTo>
                      <a:cubicBezTo>
                        <a:pt x="52" y="131"/>
                        <a:pt x="76" y="115"/>
                        <a:pt x="101" y="91"/>
                      </a:cubicBezTo>
                      <a:cubicBezTo>
                        <a:pt x="134" y="57"/>
                        <a:pt x="151" y="24"/>
                        <a:pt x="134" y="7"/>
                      </a:cubicBezTo>
                      <a:cubicBezTo>
                        <a:pt x="130" y="3"/>
                        <a:pt x="124" y="1"/>
                        <a:pt x="118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  <a:buSzPts val="1400"/>
                  </a:pPr>
                  <a:endParaRPr sz="1867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7" name="Google Shape;4463;p41"/>
              <p:cNvSpPr/>
              <p:nvPr/>
            </p:nvSpPr>
            <p:spPr>
              <a:xfrm rot="21253281" flipH="1">
                <a:off x="1776139" y="4753795"/>
                <a:ext cx="81283" cy="2988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874" extrusionOk="0">
                    <a:moveTo>
                      <a:pt x="1420" y="1"/>
                    </a:moveTo>
                    <a:cubicBezTo>
                      <a:pt x="973" y="1"/>
                      <a:pt x="533" y="188"/>
                      <a:pt x="217" y="539"/>
                    </a:cubicBezTo>
                    <a:cubicBezTo>
                      <a:pt x="150" y="606"/>
                      <a:pt x="100" y="690"/>
                      <a:pt x="50" y="773"/>
                    </a:cubicBezTo>
                    <a:cubicBezTo>
                      <a:pt x="33" y="807"/>
                      <a:pt x="17" y="840"/>
                      <a:pt x="0" y="874"/>
                    </a:cubicBezTo>
                    <a:cubicBezTo>
                      <a:pt x="17" y="874"/>
                      <a:pt x="84" y="740"/>
                      <a:pt x="251" y="573"/>
                    </a:cubicBezTo>
                    <a:cubicBezTo>
                      <a:pt x="571" y="241"/>
                      <a:pt x="1001" y="68"/>
                      <a:pt x="1439" y="68"/>
                    </a:cubicBezTo>
                    <a:cubicBezTo>
                      <a:pt x="1617" y="68"/>
                      <a:pt x="1797" y="97"/>
                      <a:pt x="1972" y="155"/>
                    </a:cubicBezTo>
                    <a:cubicBezTo>
                      <a:pt x="2206" y="222"/>
                      <a:pt x="2323" y="305"/>
                      <a:pt x="2339" y="305"/>
                    </a:cubicBezTo>
                    <a:cubicBezTo>
                      <a:pt x="2306" y="272"/>
                      <a:pt x="2272" y="255"/>
                      <a:pt x="2256" y="239"/>
                    </a:cubicBezTo>
                    <a:cubicBezTo>
                      <a:pt x="2172" y="189"/>
                      <a:pt x="2072" y="138"/>
                      <a:pt x="1988" y="105"/>
                    </a:cubicBezTo>
                    <a:cubicBezTo>
                      <a:pt x="1803" y="35"/>
                      <a:pt x="1611" y="1"/>
                      <a:pt x="142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4464;p41"/>
              <p:cNvSpPr/>
              <p:nvPr/>
            </p:nvSpPr>
            <p:spPr>
              <a:xfrm rot="21253281" flipH="1">
                <a:off x="1791236" y="4669559"/>
                <a:ext cx="282129" cy="129161"/>
              </a:xfrm>
              <a:custGeom>
                <a:avLst/>
                <a:gdLst/>
                <a:ahLst/>
                <a:cxnLst/>
                <a:rect l="l" t="t" r="r" b="b"/>
                <a:pathLst>
                  <a:path w="8122" h="3777" extrusionOk="0">
                    <a:moveTo>
                      <a:pt x="1" y="1"/>
                    </a:moveTo>
                    <a:cubicBezTo>
                      <a:pt x="18" y="17"/>
                      <a:pt x="51" y="34"/>
                      <a:pt x="68" y="51"/>
                    </a:cubicBezTo>
                    <a:cubicBezTo>
                      <a:pt x="151" y="84"/>
                      <a:pt x="218" y="134"/>
                      <a:pt x="302" y="168"/>
                    </a:cubicBezTo>
                    <a:lnTo>
                      <a:pt x="1154" y="619"/>
                    </a:lnTo>
                    <a:cubicBezTo>
                      <a:pt x="1872" y="987"/>
                      <a:pt x="2891" y="1471"/>
                      <a:pt x="4011" y="2006"/>
                    </a:cubicBezTo>
                    <a:cubicBezTo>
                      <a:pt x="5130" y="2524"/>
                      <a:pt x="6150" y="2975"/>
                      <a:pt x="6902" y="3292"/>
                    </a:cubicBezTo>
                    <a:lnTo>
                      <a:pt x="7787" y="3660"/>
                    </a:lnTo>
                    <a:cubicBezTo>
                      <a:pt x="7887" y="3693"/>
                      <a:pt x="7954" y="3727"/>
                      <a:pt x="8038" y="3743"/>
                    </a:cubicBezTo>
                    <a:lnTo>
                      <a:pt x="7804" y="3627"/>
                    </a:lnTo>
                    <a:lnTo>
                      <a:pt x="6918" y="3242"/>
                    </a:lnTo>
                    <a:cubicBezTo>
                      <a:pt x="6183" y="2925"/>
                      <a:pt x="5164" y="2457"/>
                      <a:pt x="4028" y="1939"/>
                    </a:cubicBezTo>
                    <a:cubicBezTo>
                      <a:pt x="2908" y="1421"/>
                      <a:pt x="1906" y="936"/>
                      <a:pt x="1170" y="569"/>
                    </a:cubicBezTo>
                    <a:lnTo>
                      <a:pt x="318" y="151"/>
                    </a:lnTo>
                    <a:lnTo>
                      <a:pt x="84" y="34"/>
                    </a:lnTo>
                    <a:cubicBezTo>
                      <a:pt x="51" y="17"/>
                      <a:pt x="18" y="17"/>
                      <a:pt x="1" y="1"/>
                    </a:cubicBezTo>
                    <a:close/>
                    <a:moveTo>
                      <a:pt x="8038" y="3743"/>
                    </a:moveTo>
                    <a:cubicBezTo>
                      <a:pt x="8054" y="3760"/>
                      <a:pt x="8088" y="3777"/>
                      <a:pt x="8121" y="3777"/>
                    </a:cubicBezTo>
                    <a:cubicBezTo>
                      <a:pt x="8088" y="3760"/>
                      <a:pt x="8071" y="3743"/>
                      <a:pt x="8038" y="3743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64" name="Google Shape;1364;p47"/>
          <p:cNvSpPr txBox="1">
            <a:spLocks noGrp="1"/>
          </p:cNvSpPr>
          <p:nvPr>
            <p:ph type="title"/>
          </p:nvPr>
        </p:nvSpPr>
        <p:spPr>
          <a:xfrm rot="20118854">
            <a:off x="2501086" y="922183"/>
            <a:ext cx="1602639" cy="141250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l"/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跨局</a:t>
            </a:r>
            <a:br>
              <a:rPr lang="en-US" altLang="zh-TW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合作</a:t>
            </a:r>
            <a:endParaRPr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1" y="6646714"/>
            <a:ext cx="12192001" cy="2112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 dirty="0">
              <a:solidFill>
                <a:srgbClr val="FFFFFF"/>
              </a:solidFill>
              <a:latin typeface="Arial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9" name="圖形 8" descr="文件">
            <a:extLst>
              <a:ext uri="{FF2B5EF4-FFF2-40B4-BE49-F238E27FC236}">
                <a16:creationId xmlns:a16="http://schemas.microsoft.com/office/drawing/2014/main" id="{F1A080D3-4EC9-488E-A2D9-E0B54B5EB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02622" y="3849481"/>
            <a:ext cx="552815" cy="552815"/>
          </a:xfrm>
          <a:prstGeom prst="rect">
            <a:avLst/>
          </a:prstGeom>
        </p:spPr>
      </p:pic>
      <p:pic>
        <p:nvPicPr>
          <p:cNvPr id="13" name="圖形 12" descr="靶心">
            <a:extLst>
              <a:ext uri="{FF2B5EF4-FFF2-40B4-BE49-F238E27FC236}">
                <a16:creationId xmlns:a16="http://schemas.microsoft.com/office/drawing/2014/main" id="{F84D0DD1-DCED-4E12-8023-998CE244F8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74495" y="3833345"/>
            <a:ext cx="609600" cy="609600"/>
          </a:xfrm>
          <a:prstGeom prst="rect">
            <a:avLst/>
          </a:prstGeom>
        </p:spPr>
      </p:pic>
      <p:pic>
        <p:nvPicPr>
          <p:cNvPr id="15" name="圖形 14" descr="握手">
            <a:extLst>
              <a:ext uri="{FF2B5EF4-FFF2-40B4-BE49-F238E27FC236}">
                <a16:creationId xmlns:a16="http://schemas.microsoft.com/office/drawing/2014/main" id="{F357DE7D-D5EB-4617-A498-D68A76B1B1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13367" y="3776448"/>
            <a:ext cx="766300" cy="766300"/>
          </a:xfrm>
          <a:prstGeom prst="rect">
            <a:avLst/>
          </a:prstGeom>
        </p:spPr>
      </p:pic>
      <p:sp>
        <p:nvSpPr>
          <p:cNvPr id="104" name="Google Shape;473;p35">
            <a:extLst>
              <a:ext uri="{FF2B5EF4-FFF2-40B4-BE49-F238E27FC236}">
                <a16:creationId xmlns:a16="http://schemas.microsoft.com/office/drawing/2014/main" id="{3E907D9A-74E2-4149-8075-4662DC4EA12F}"/>
              </a:ext>
            </a:extLst>
          </p:cNvPr>
          <p:cNvSpPr/>
          <p:nvPr/>
        </p:nvSpPr>
        <p:spPr>
          <a:xfrm>
            <a:off x="640190" y="235322"/>
            <a:ext cx="881757" cy="870272"/>
          </a:xfrm>
          <a:custGeom>
            <a:avLst/>
            <a:gdLst/>
            <a:ahLst/>
            <a:cxnLst/>
            <a:rect l="l" t="t" r="r" b="b"/>
            <a:pathLst>
              <a:path w="3727" h="5463" extrusionOk="0">
                <a:moveTo>
                  <a:pt x="1859" y="1"/>
                </a:moveTo>
                <a:cubicBezTo>
                  <a:pt x="833" y="1"/>
                  <a:pt x="0" y="1220"/>
                  <a:pt x="0" y="2732"/>
                </a:cubicBezTo>
                <a:cubicBezTo>
                  <a:pt x="0" y="4244"/>
                  <a:pt x="833" y="5463"/>
                  <a:pt x="1859" y="5463"/>
                </a:cubicBezTo>
                <a:cubicBezTo>
                  <a:pt x="2893" y="5463"/>
                  <a:pt x="3726" y="4244"/>
                  <a:pt x="3726" y="2732"/>
                </a:cubicBezTo>
                <a:cubicBezTo>
                  <a:pt x="3726" y="1220"/>
                  <a:pt x="2893" y="1"/>
                  <a:pt x="18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3200" kern="0" dirty="0">
                <a:solidFill>
                  <a:srgbClr val="FFFFFF"/>
                </a:solidFill>
                <a:latin typeface="Albertus Extra Bold" panose="020E0802040304020204" pitchFamily="34" charset="0"/>
                <a:cs typeface="Arial"/>
                <a:sym typeface="Arial"/>
              </a:rPr>
              <a:t>03</a:t>
            </a:r>
            <a:endParaRPr sz="3200" kern="0" dirty="0">
              <a:solidFill>
                <a:srgbClr val="FFFFFF"/>
              </a:solidFill>
              <a:latin typeface="Albertus Extra Bold" panose="020E0802040304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7304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55"/>
          <p:cNvSpPr txBox="1">
            <a:spLocks noGrp="1"/>
          </p:cNvSpPr>
          <p:nvPr>
            <p:ph type="title"/>
          </p:nvPr>
        </p:nvSpPr>
        <p:spPr>
          <a:xfrm>
            <a:off x="657474" y="3360389"/>
            <a:ext cx="3553215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lvl="0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常見問答</a:t>
            </a:r>
          </a:p>
        </p:txBody>
      </p:sp>
      <p:sp>
        <p:nvSpPr>
          <p:cNvPr id="74" name="Google Shape;1382;p48"/>
          <p:cNvSpPr txBox="1">
            <a:spLocks noGrp="1"/>
          </p:cNvSpPr>
          <p:nvPr>
            <p:ph type="title" idx="4294967295"/>
          </p:nvPr>
        </p:nvSpPr>
        <p:spPr>
          <a:xfrm>
            <a:off x="866927" y="1072349"/>
            <a:ext cx="4238541" cy="1054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altLang="zh-TW" sz="6400" dirty="0">
                <a:latin typeface="Arial Black" panose="020B0A04020102020204" pitchFamily="34" charset="0"/>
              </a:rPr>
              <a:t>PART</a:t>
            </a:r>
            <a:r>
              <a:rPr lang="zh-TW" altLang="en-US" sz="6400" dirty="0">
                <a:latin typeface="Arial Black" panose="020B0A04020102020204" pitchFamily="34" charset="0"/>
              </a:rPr>
              <a:t> </a:t>
            </a:r>
            <a:r>
              <a:rPr lang="en-US" altLang="zh-TW" sz="6400" dirty="0">
                <a:latin typeface="Arial Black" panose="020B0A04020102020204" pitchFamily="34" charset="0"/>
              </a:rPr>
              <a:t>3</a:t>
            </a:r>
            <a:endParaRPr sz="6400" dirty="0">
              <a:latin typeface="Arial Black" panose="020B0A04020102020204" pitchFamily="34" charset="0"/>
            </a:endParaRPr>
          </a:p>
        </p:txBody>
      </p:sp>
      <p:cxnSp>
        <p:nvCxnSpPr>
          <p:cNvPr id="161" name="Google Shape;611;p37"/>
          <p:cNvCxnSpPr/>
          <p:nvPr/>
        </p:nvCxnSpPr>
        <p:spPr>
          <a:xfrm>
            <a:off x="866927" y="4404395"/>
            <a:ext cx="2888099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3" name="Google Shape;527;p37"/>
          <p:cNvSpPr txBox="1">
            <a:spLocks/>
          </p:cNvSpPr>
          <p:nvPr/>
        </p:nvSpPr>
        <p:spPr>
          <a:xfrm>
            <a:off x="4846079" y="3147833"/>
            <a:ext cx="3914217" cy="85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l" defTabSz="1219170">
              <a:buClr>
                <a:srgbClr val="3F34A7"/>
              </a:buClr>
            </a:pPr>
            <a:r>
              <a:rPr lang="zh-TW" altLang="en-US" sz="3600" kern="0" dirty="0">
                <a:solidFill>
                  <a:srgbClr val="FFFFFF"/>
                </a:solidFill>
              </a:rPr>
              <a:t>培訓營      </a:t>
            </a:r>
            <a:r>
              <a:rPr lang="en-US" altLang="zh-TW" sz="3600" kern="0" dirty="0">
                <a:solidFill>
                  <a:srgbClr val="FF0000"/>
                </a:solidFill>
              </a:rPr>
              <a:t>FAQ</a:t>
            </a:r>
            <a:endParaRPr lang="en-US" sz="3600" kern="0" dirty="0">
              <a:solidFill>
                <a:srgbClr val="FF0000"/>
              </a:solidFill>
            </a:endParaRPr>
          </a:p>
        </p:txBody>
      </p:sp>
      <p:pic>
        <p:nvPicPr>
          <p:cNvPr id="164" name="圖片 16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51679" y="3194597"/>
            <a:ext cx="2787779" cy="2787779"/>
          </a:xfrm>
          <a:prstGeom prst="rect">
            <a:avLst/>
          </a:prstGeom>
        </p:spPr>
      </p:pic>
      <p:sp>
        <p:nvSpPr>
          <p:cNvPr id="166" name="Google Shape;527;p37"/>
          <p:cNvSpPr txBox="1">
            <a:spLocks/>
          </p:cNvSpPr>
          <p:nvPr/>
        </p:nvSpPr>
        <p:spPr>
          <a:xfrm>
            <a:off x="4846079" y="3960187"/>
            <a:ext cx="3749375" cy="81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l" defTabSz="1219170">
              <a:buClr>
                <a:srgbClr val="3F34A7"/>
              </a:buClr>
            </a:pPr>
            <a:r>
              <a:rPr lang="zh-TW" altLang="en-US" sz="3600" kern="0" dirty="0">
                <a:solidFill>
                  <a:srgbClr val="FFFFFF"/>
                </a:solidFill>
              </a:rPr>
              <a:t>勞權課      </a:t>
            </a:r>
            <a:r>
              <a:rPr lang="en-US" altLang="zh-TW" sz="3600" kern="0" dirty="0">
                <a:solidFill>
                  <a:srgbClr val="FF0000"/>
                </a:solidFill>
              </a:rPr>
              <a:t>FAQ</a:t>
            </a:r>
            <a:endParaRPr lang="en-US" sz="3600" kern="0" dirty="0">
              <a:solidFill>
                <a:srgbClr val="FF0000"/>
              </a:solidFill>
            </a:endParaRPr>
          </a:p>
        </p:txBody>
      </p:sp>
      <p:sp>
        <p:nvSpPr>
          <p:cNvPr id="77" name="Google Shape;527;p37"/>
          <p:cNvSpPr txBox="1">
            <a:spLocks/>
          </p:cNvSpPr>
          <p:nvPr/>
        </p:nvSpPr>
        <p:spPr>
          <a:xfrm>
            <a:off x="4833510" y="4727845"/>
            <a:ext cx="4706305" cy="812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l" defTabSz="1219170">
              <a:buClr>
                <a:srgbClr val="3F34A7"/>
              </a:buClr>
            </a:pPr>
            <a:r>
              <a:rPr lang="zh-TW" altLang="en-US" sz="3600" kern="0" dirty="0">
                <a:solidFill>
                  <a:srgbClr val="FFFFFF"/>
                </a:solidFill>
              </a:rPr>
              <a:t>成果報告  </a:t>
            </a:r>
            <a:r>
              <a:rPr lang="zh-TW" altLang="en-US" sz="3600" kern="0" dirty="0">
                <a:solidFill>
                  <a:srgbClr val="FF0000"/>
                </a:solidFill>
              </a:rPr>
              <a:t>錯誤態樣</a:t>
            </a:r>
            <a:endParaRPr lang="en-US" sz="360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46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51"/>
          <p:cNvSpPr/>
          <p:nvPr/>
        </p:nvSpPr>
        <p:spPr>
          <a:xfrm>
            <a:off x="2790910" y="-110"/>
            <a:ext cx="9411191" cy="6182016"/>
          </a:xfrm>
          <a:custGeom>
            <a:avLst/>
            <a:gdLst/>
            <a:ahLst/>
            <a:cxnLst/>
            <a:rect l="l" t="t" r="r" b="b"/>
            <a:pathLst>
              <a:path w="220351" h="144744" extrusionOk="0">
                <a:moveTo>
                  <a:pt x="165930" y="29619"/>
                </a:moveTo>
                <a:cubicBezTo>
                  <a:pt x="165895" y="29631"/>
                  <a:pt x="165860" y="29646"/>
                  <a:pt x="165825" y="29662"/>
                </a:cubicBezTo>
                <a:cubicBezTo>
                  <a:pt x="165904" y="29662"/>
                  <a:pt x="165925" y="29662"/>
                  <a:pt x="165930" y="29619"/>
                </a:cubicBezTo>
                <a:close/>
                <a:moveTo>
                  <a:pt x="144522" y="101031"/>
                </a:moveTo>
                <a:cubicBezTo>
                  <a:pt x="144522" y="101147"/>
                  <a:pt x="136939" y="112182"/>
                  <a:pt x="126010" y="112182"/>
                </a:cubicBezTo>
                <a:cubicBezTo>
                  <a:pt x="125457" y="112182"/>
                  <a:pt x="124788" y="112182"/>
                  <a:pt x="124226" y="112075"/>
                </a:cubicBezTo>
                <a:cubicBezTo>
                  <a:pt x="123334" y="111959"/>
                  <a:pt x="122665" y="111852"/>
                  <a:pt x="121889" y="111629"/>
                </a:cubicBezTo>
                <a:lnTo>
                  <a:pt x="121889" y="115527"/>
                </a:lnTo>
                <a:lnTo>
                  <a:pt x="121889" y="116196"/>
                </a:lnTo>
                <a:lnTo>
                  <a:pt x="68693" y="116196"/>
                </a:lnTo>
                <a:cubicBezTo>
                  <a:pt x="67917" y="123333"/>
                  <a:pt x="68247" y="129248"/>
                  <a:pt x="70923" y="132700"/>
                </a:cubicBezTo>
                <a:lnTo>
                  <a:pt x="82520" y="132700"/>
                </a:lnTo>
                <a:lnTo>
                  <a:pt x="82520" y="134708"/>
                </a:lnTo>
                <a:cubicBezTo>
                  <a:pt x="83189" y="134601"/>
                  <a:pt x="83751" y="134485"/>
                  <a:pt x="84421" y="134262"/>
                </a:cubicBezTo>
                <a:lnTo>
                  <a:pt x="84421" y="132700"/>
                </a:lnTo>
                <a:lnTo>
                  <a:pt x="89657" y="132700"/>
                </a:lnTo>
                <a:cubicBezTo>
                  <a:pt x="98917" y="129471"/>
                  <a:pt x="110515" y="124002"/>
                  <a:pt x="122442" y="118427"/>
                </a:cubicBezTo>
                <a:cubicBezTo>
                  <a:pt x="130141" y="114974"/>
                  <a:pt x="137947" y="111406"/>
                  <a:pt x="145414" y="108507"/>
                </a:cubicBezTo>
                <a:lnTo>
                  <a:pt x="145084" y="105937"/>
                </a:lnTo>
                <a:lnTo>
                  <a:pt x="144522" y="101031"/>
                </a:lnTo>
                <a:close/>
                <a:moveTo>
                  <a:pt x="1" y="0"/>
                </a:moveTo>
                <a:cubicBezTo>
                  <a:pt x="7476" y="1784"/>
                  <a:pt x="14051" y="4461"/>
                  <a:pt x="15389" y="7699"/>
                </a:cubicBezTo>
                <a:cubicBezTo>
                  <a:pt x="16059" y="9483"/>
                  <a:pt x="15389" y="13382"/>
                  <a:pt x="14051" y="18511"/>
                </a:cubicBezTo>
                <a:lnTo>
                  <a:pt x="121889" y="18511"/>
                </a:lnTo>
                <a:lnTo>
                  <a:pt x="121889" y="87319"/>
                </a:lnTo>
                <a:lnTo>
                  <a:pt x="126795" y="91334"/>
                </a:lnTo>
                <a:cubicBezTo>
                  <a:pt x="126795" y="91334"/>
                  <a:pt x="134378" y="78398"/>
                  <a:pt x="140846" y="71484"/>
                </a:cubicBezTo>
                <a:cubicBezTo>
                  <a:pt x="147198" y="64570"/>
                  <a:pt x="158688" y="60886"/>
                  <a:pt x="158688" y="60886"/>
                </a:cubicBezTo>
                <a:lnTo>
                  <a:pt x="158688" y="59441"/>
                </a:lnTo>
                <a:lnTo>
                  <a:pt x="158688" y="59102"/>
                </a:lnTo>
                <a:cubicBezTo>
                  <a:pt x="157127" y="59102"/>
                  <a:pt x="155789" y="58549"/>
                  <a:pt x="154674" y="57657"/>
                </a:cubicBezTo>
                <a:cubicBezTo>
                  <a:pt x="154005" y="57880"/>
                  <a:pt x="152997" y="57987"/>
                  <a:pt x="151997" y="57987"/>
                </a:cubicBezTo>
                <a:cubicBezTo>
                  <a:pt x="148536" y="57987"/>
                  <a:pt x="144299" y="57095"/>
                  <a:pt x="144299" y="57095"/>
                </a:cubicBezTo>
                <a:cubicBezTo>
                  <a:pt x="145637" y="55872"/>
                  <a:pt x="143629" y="37914"/>
                  <a:pt x="151774" y="31563"/>
                </a:cubicBezTo>
                <a:cubicBezTo>
                  <a:pt x="154897" y="29332"/>
                  <a:pt x="157457" y="28547"/>
                  <a:pt x="159464" y="28547"/>
                </a:cubicBezTo>
                <a:cubicBezTo>
                  <a:pt x="161695" y="28547"/>
                  <a:pt x="163256" y="29439"/>
                  <a:pt x="164148" y="30108"/>
                </a:cubicBezTo>
                <a:lnTo>
                  <a:pt x="164041" y="30001"/>
                </a:lnTo>
                <a:cubicBezTo>
                  <a:pt x="164041" y="29778"/>
                  <a:pt x="163925" y="29555"/>
                  <a:pt x="163925" y="29332"/>
                </a:cubicBezTo>
                <a:cubicBezTo>
                  <a:pt x="163925" y="29332"/>
                  <a:pt x="163818" y="29216"/>
                  <a:pt x="163818" y="29109"/>
                </a:cubicBezTo>
                <a:lnTo>
                  <a:pt x="163818" y="28993"/>
                </a:lnTo>
                <a:cubicBezTo>
                  <a:pt x="163818" y="28886"/>
                  <a:pt x="163702" y="28886"/>
                  <a:pt x="163702" y="28886"/>
                </a:cubicBezTo>
                <a:cubicBezTo>
                  <a:pt x="163702" y="28770"/>
                  <a:pt x="163702" y="28770"/>
                  <a:pt x="163818" y="28663"/>
                </a:cubicBezTo>
                <a:lnTo>
                  <a:pt x="163925" y="28663"/>
                </a:lnTo>
                <a:cubicBezTo>
                  <a:pt x="164148" y="28663"/>
                  <a:pt x="164371" y="28886"/>
                  <a:pt x="164371" y="28993"/>
                </a:cubicBezTo>
                <a:cubicBezTo>
                  <a:pt x="164594" y="29216"/>
                  <a:pt x="164710" y="29439"/>
                  <a:pt x="164817" y="29662"/>
                </a:cubicBezTo>
                <a:lnTo>
                  <a:pt x="164933" y="29778"/>
                </a:lnTo>
                <a:cubicBezTo>
                  <a:pt x="164933" y="29778"/>
                  <a:pt x="164933" y="29662"/>
                  <a:pt x="165040" y="29662"/>
                </a:cubicBezTo>
                <a:cubicBezTo>
                  <a:pt x="165156" y="29439"/>
                  <a:pt x="165379" y="29216"/>
                  <a:pt x="165602" y="28993"/>
                </a:cubicBezTo>
                <a:lnTo>
                  <a:pt x="165825" y="28770"/>
                </a:lnTo>
                <a:cubicBezTo>
                  <a:pt x="165932" y="28770"/>
                  <a:pt x="166048" y="28663"/>
                  <a:pt x="166271" y="28663"/>
                </a:cubicBezTo>
                <a:cubicBezTo>
                  <a:pt x="166378" y="28663"/>
                  <a:pt x="166378" y="28663"/>
                  <a:pt x="166378" y="28770"/>
                </a:cubicBezTo>
                <a:cubicBezTo>
                  <a:pt x="166494" y="28770"/>
                  <a:pt x="166494" y="28886"/>
                  <a:pt x="166378" y="28993"/>
                </a:cubicBezTo>
                <a:cubicBezTo>
                  <a:pt x="166271" y="29109"/>
                  <a:pt x="166155" y="29332"/>
                  <a:pt x="165932" y="29555"/>
                </a:cubicBezTo>
                <a:cubicBezTo>
                  <a:pt x="165932" y="29583"/>
                  <a:pt x="165932" y="29604"/>
                  <a:pt x="165930" y="29619"/>
                </a:cubicBezTo>
                <a:lnTo>
                  <a:pt x="165930" y="29619"/>
                </a:lnTo>
                <a:cubicBezTo>
                  <a:pt x="166118" y="29555"/>
                  <a:pt x="166306" y="29555"/>
                  <a:pt x="166494" y="29555"/>
                </a:cubicBezTo>
                <a:cubicBezTo>
                  <a:pt x="166717" y="29439"/>
                  <a:pt x="166940" y="29439"/>
                  <a:pt x="167163" y="29439"/>
                </a:cubicBezTo>
                <a:lnTo>
                  <a:pt x="167493" y="29439"/>
                </a:lnTo>
                <a:cubicBezTo>
                  <a:pt x="167493" y="29439"/>
                  <a:pt x="167609" y="29662"/>
                  <a:pt x="167493" y="29662"/>
                </a:cubicBezTo>
                <a:cubicBezTo>
                  <a:pt x="167270" y="29885"/>
                  <a:pt x="167047" y="30001"/>
                  <a:pt x="166717" y="30108"/>
                </a:cubicBezTo>
                <a:lnTo>
                  <a:pt x="166048" y="30447"/>
                </a:lnTo>
                <a:lnTo>
                  <a:pt x="165932" y="30555"/>
                </a:lnTo>
                <a:cubicBezTo>
                  <a:pt x="167609" y="30555"/>
                  <a:pt x="170616" y="31117"/>
                  <a:pt x="173408" y="35015"/>
                </a:cubicBezTo>
                <a:cubicBezTo>
                  <a:pt x="177422" y="40707"/>
                  <a:pt x="177083" y="54534"/>
                  <a:pt x="177083" y="54534"/>
                </a:cubicBezTo>
                <a:cubicBezTo>
                  <a:pt x="175638" y="55533"/>
                  <a:pt x="174184" y="55872"/>
                  <a:pt x="173069" y="55872"/>
                </a:cubicBezTo>
                <a:cubicBezTo>
                  <a:pt x="172623" y="55872"/>
                  <a:pt x="172177" y="55756"/>
                  <a:pt x="171847" y="55756"/>
                </a:cubicBezTo>
                <a:cubicBezTo>
                  <a:pt x="171847" y="58103"/>
                  <a:pt x="171954" y="60217"/>
                  <a:pt x="171954" y="61448"/>
                </a:cubicBezTo>
                <a:lnTo>
                  <a:pt x="172070" y="61448"/>
                </a:lnTo>
                <a:lnTo>
                  <a:pt x="192588" y="60556"/>
                </a:lnTo>
                <a:lnTo>
                  <a:pt x="182659" y="38137"/>
                </a:lnTo>
                <a:cubicBezTo>
                  <a:pt x="187343" y="33008"/>
                  <a:pt x="198048" y="29109"/>
                  <a:pt x="198048" y="29109"/>
                </a:cubicBezTo>
                <a:cubicBezTo>
                  <a:pt x="198048" y="29109"/>
                  <a:pt x="216782" y="59325"/>
                  <a:pt x="211545" y="71814"/>
                </a:cubicBezTo>
                <a:cubicBezTo>
                  <a:pt x="207977" y="80182"/>
                  <a:pt x="196826" y="81520"/>
                  <a:pt x="189912" y="81520"/>
                </a:cubicBezTo>
                <a:cubicBezTo>
                  <a:pt x="187789" y="81520"/>
                  <a:pt x="186120" y="81404"/>
                  <a:pt x="185112" y="81297"/>
                </a:cubicBezTo>
                <a:cubicBezTo>
                  <a:pt x="184443" y="81181"/>
                  <a:pt x="183997" y="81181"/>
                  <a:pt x="183890" y="81181"/>
                </a:cubicBezTo>
                <a:cubicBezTo>
                  <a:pt x="183890" y="81181"/>
                  <a:pt x="183890" y="81404"/>
                  <a:pt x="183997" y="81851"/>
                </a:cubicBezTo>
                <a:cubicBezTo>
                  <a:pt x="184220" y="82636"/>
                  <a:pt x="184443" y="83528"/>
                  <a:pt x="184559" y="84527"/>
                </a:cubicBezTo>
                <a:lnTo>
                  <a:pt x="184443" y="84527"/>
                </a:lnTo>
                <a:cubicBezTo>
                  <a:pt x="184782" y="86311"/>
                  <a:pt x="185005" y="88541"/>
                  <a:pt x="185112" y="90664"/>
                </a:cubicBezTo>
                <a:cubicBezTo>
                  <a:pt x="185228" y="93225"/>
                  <a:pt x="184220" y="99139"/>
                  <a:pt x="183328" y="104153"/>
                </a:cubicBezTo>
                <a:cubicBezTo>
                  <a:pt x="196041" y="109952"/>
                  <a:pt x="216559" y="123333"/>
                  <a:pt x="220350" y="144744"/>
                </a:cubicBezTo>
                <a:lnTo>
                  <a:pt x="220350" y="0"/>
                </a:lnTo>
                <a:close/>
              </a:path>
            </a:pathLst>
          </a:custGeom>
          <a:solidFill>
            <a:srgbClr val="EAEC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1" name="Google Shape;1371;p51"/>
          <p:cNvSpPr/>
          <p:nvPr/>
        </p:nvSpPr>
        <p:spPr>
          <a:xfrm>
            <a:off x="9182504" y="4533984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0" y="0"/>
                </a:moveTo>
                <a:lnTo>
                  <a:pt x="0" y="7922"/>
                </a:lnTo>
                <a:lnTo>
                  <a:pt x="18957" y="7922"/>
                </a:lnTo>
                <a:lnTo>
                  <a:pt x="18957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2" name="Google Shape;1372;p51"/>
          <p:cNvSpPr/>
          <p:nvPr/>
        </p:nvSpPr>
        <p:spPr>
          <a:xfrm>
            <a:off x="9534947" y="4076773"/>
            <a:ext cx="809696" cy="338349"/>
          </a:xfrm>
          <a:custGeom>
            <a:avLst/>
            <a:gdLst/>
            <a:ahLst/>
            <a:cxnLst/>
            <a:rect l="l" t="t" r="r" b="b"/>
            <a:pathLst>
              <a:path w="18958" h="7922" extrusionOk="0">
                <a:moveTo>
                  <a:pt x="0" y="0"/>
                </a:moveTo>
                <a:lnTo>
                  <a:pt x="0" y="7922"/>
                </a:lnTo>
                <a:lnTo>
                  <a:pt x="18957" y="7922"/>
                </a:lnTo>
                <a:lnTo>
                  <a:pt x="18957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3" name="Google Shape;1373;p51"/>
          <p:cNvSpPr/>
          <p:nvPr/>
        </p:nvSpPr>
        <p:spPr>
          <a:xfrm>
            <a:off x="7949125" y="876214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1" y="0"/>
                </a:moveTo>
                <a:lnTo>
                  <a:pt x="1" y="7922"/>
                </a:lnTo>
                <a:lnTo>
                  <a:pt x="18958" y="7922"/>
                </a:lnTo>
                <a:lnTo>
                  <a:pt x="18958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4" name="Google Shape;1374;p51"/>
          <p:cNvSpPr/>
          <p:nvPr/>
        </p:nvSpPr>
        <p:spPr>
          <a:xfrm>
            <a:off x="8287089" y="476149"/>
            <a:ext cx="809696" cy="333437"/>
          </a:xfrm>
          <a:custGeom>
            <a:avLst/>
            <a:gdLst/>
            <a:ahLst/>
            <a:cxnLst/>
            <a:rect l="l" t="t" r="r" b="b"/>
            <a:pathLst>
              <a:path w="18958" h="7807" extrusionOk="0">
                <a:moveTo>
                  <a:pt x="1" y="0"/>
                </a:moveTo>
                <a:lnTo>
                  <a:pt x="1" y="7806"/>
                </a:lnTo>
                <a:lnTo>
                  <a:pt x="18958" y="7806"/>
                </a:lnTo>
                <a:lnTo>
                  <a:pt x="18958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5" name="Google Shape;1375;p51"/>
          <p:cNvSpPr/>
          <p:nvPr/>
        </p:nvSpPr>
        <p:spPr>
          <a:xfrm>
            <a:off x="1347995" y="466625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1" y="0"/>
                </a:moveTo>
                <a:lnTo>
                  <a:pt x="1" y="7922"/>
                </a:lnTo>
                <a:lnTo>
                  <a:pt x="18958" y="7922"/>
                </a:lnTo>
                <a:lnTo>
                  <a:pt x="18958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6" name="Google Shape;1376;p51"/>
          <p:cNvSpPr/>
          <p:nvPr/>
        </p:nvSpPr>
        <p:spPr>
          <a:xfrm>
            <a:off x="2247980" y="466625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0" y="0"/>
                </a:moveTo>
                <a:lnTo>
                  <a:pt x="0" y="7922"/>
                </a:lnTo>
                <a:lnTo>
                  <a:pt x="18957" y="7922"/>
                </a:lnTo>
                <a:lnTo>
                  <a:pt x="18957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7" name="Google Shape;1377;p51"/>
          <p:cNvSpPr/>
          <p:nvPr/>
        </p:nvSpPr>
        <p:spPr>
          <a:xfrm>
            <a:off x="1181127" y="900217"/>
            <a:ext cx="805126" cy="333437"/>
          </a:xfrm>
          <a:custGeom>
            <a:avLst/>
            <a:gdLst/>
            <a:ahLst/>
            <a:cxnLst/>
            <a:rect l="l" t="t" r="r" b="b"/>
            <a:pathLst>
              <a:path w="18851" h="7807" extrusionOk="0">
                <a:moveTo>
                  <a:pt x="0" y="0"/>
                </a:moveTo>
                <a:lnTo>
                  <a:pt x="0" y="7806"/>
                </a:lnTo>
                <a:lnTo>
                  <a:pt x="18850" y="7806"/>
                </a:lnTo>
                <a:lnTo>
                  <a:pt x="18850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8" name="Google Shape;1378;p51"/>
          <p:cNvSpPr/>
          <p:nvPr/>
        </p:nvSpPr>
        <p:spPr>
          <a:xfrm>
            <a:off x="5505685" y="5667507"/>
            <a:ext cx="809696" cy="333437"/>
          </a:xfrm>
          <a:custGeom>
            <a:avLst/>
            <a:gdLst/>
            <a:ahLst/>
            <a:cxnLst/>
            <a:rect l="l" t="t" r="r" b="b"/>
            <a:pathLst>
              <a:path w="18958" h="7807" extrusionOk="0">
                <a:moveTo>
                  <a:pt x="0" y="0"/>
                </a:moveTo>
                <a:lnTo>
                  <a:pt x="0" y="7806"/>
                </a:lnTo>
                <a:lnTo>
                  <a:pt x="18957" y="7806"/>
                </a:lnTo>
                <a:lnTo>
                  <a:pt x="18957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79" name="Google Shape;1379;p51"/>
          <p:cNvSpPr/>
          <p:nvPr/>
        </p:nvSpPr>
        <p:spPr>
          <a:xfrm>
            <a:off x="6396488" y="5667507"/>
            <a:ext cx="809696" cy="333437"/>
          </a:xfrm>
          <a:custGeom>
            <a:avLst/>
            <a:gdLst/>
            <a:ahLst/>
            <a:cxnLst/>
            <a:rect l="l" t="t" r="r" b="b"/>
            <a:pathLst>
              <a:path w="18958" h="7807" extrusionOk="0">
                <a:moveTo>
                  <a:pt x="1" y="0"/>
                </a:moveTo>
                <a:lnTo>
                  <a:pt x="1" y="7806"/>
                </a:lnTo>
                <a:lnTo>
                  <a:pt x="18958" y="7806"/>
                </a:lnTo>
                <a:lnTo>
                  <a:pt x="18958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0" name="Google Shape;1380;p51"/>
          <p:cNvSpPr/>
          <p:nvPr/>
        </p:nvSpPr>
        <p:spPr>
          <a:xfrm>
            <a:off x="5967850" y="6067571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0" y="0"/>
                </a:moveTo>
                <a:lnTo>
                  <a:pt x="0" y="7922"/>
                </a:lnTo>
                <a:lnTo>
                  <a:pt x="18958" y="7922"/>
                </a:lnTo>
                <a:lnTo>
                  <a:pt x="18958" y="0"/>
                </a:ln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1" name="Google Shape;1381;p51"/>
          <p:cNvSpPr/>
          <p:nvPr/>
        </p:nvSpPr>
        <p:spPr>
          <a:xfrm>
            <a:off x="-18" y="-110"/>
            <a:ext cx="12202119" cy="6858329"/>
          </a:xfrm>
          <a:custGeom>
            <a:avLst/>
            <a:gdLst/>
            <a:ahLst/>
            <a:cxnLst/>
            <a:rect l="l" t="t" r="r" b="b"/>
            <a:pathLst>
              <a:path w="285697" h="160579" extrusionOk="0">
                <a:moveTo>
                  <a:pt x="158688" y="142067"/>
                </a:moveTo>
                <a:lnTo>
                  <a:pt x="158688" y="149989"/>
                </a:lnTo>
                <a:lnTo>
                  <a:pt x="139730" y="149989"/>
                </a:lnTo>
                <a:lnTo>
                  <a:pt x="139730" y="142067"/>
                </a:lnTo>
                <a:close/>
                <a:moveTo>
                  <a:pt x="0" y="0"/>
                </a:moveTo>
                <a:lnTo>
                  <a:pt x="0" y="141737"/>
                </a:lnTo>
                <a:lnTo>
                  <a:pt x="113520" y="141737"/>
                </a:lnTo>
                <a:lnTo>
                  <a:pt x="113520" y="160579"/>
                </a:lnTo>
                <a:lnTo>
                  <a:pt x="285696" y="160579"/>
                </a:lnTo>
                <a:lnTo>
                  <a:pt x="285696" y="144744"/>
                </a:lnTo>
                <a:cubicBezTo>
                  <a:pt x="281905" y="123333"/>
                  <a:pt x="261387" y="109952"/>
                  <a:pt x="248674" y="104153"/>
                </a:cubicBezTo>
                <a:cubicBezTo>
                  <a:pt x="247898" y="108614"/>
                  <a:pt x="247113" y="112298"/>
                  <a:pt x="247113" y="112298"/>
                </a:cubicBezTo>
                <a:cubicBezTo>
                  <a:pt x="247675" y="113190"/>
                  <a:pt x="248228" y="114189"/>
                  <a:pt x="248790" y="115197"/>
                </a:cubicBezTo>
                <a:cubicBezTo>
                  <a:pt x="254919" y="127910"/>
                  <a:pt x="257149" y="151551"/>
                  <a:pt x="257711" y="160472"/>
                </a:cubicBezTo>
                <a:lnTo>
                  <a:pt x="200500" y="160472"/>
                </a:lnTo>
                <a:cubicBezTo>
                  <a:pt x="199501" y="138499"/>
                  <a:pt x="206638" y="122441"/>
                  <a:pt x="209868" y="116420"/>
                </a:cubicBezTo>
                <a:cubicBezTo>
                  <a:pt x="210760" y="114635"/>
                  <a:pt x="211429" y="113636"/>
                  <a:pt x="211429" y="113636"/>
                </a:cubicBezTo>
                <a:lnTo>
                  <a:pt x="210760" y="108507"/>
                </a:lnTo>
                <a:cubicBezTo>
                  <a:pt x="203293" y="111406"/>
                  <a:pt x="195487" y="114974"/>
                  <a:pt x="187788" y="118427"/>
                </a:cubicBezTo>
                <a:cubicBezTo>
                  <a:pt x="175861" y="124002"/>
                  <a:pt x="164263" y="129471"/>
                  <a:pt x="155003" y="132700"/>
                </a:cubicBezTo>
                <a:lnTo>
                  <a:pt x="168724" y="132700"/>
                </a:lnTo>
                <a:lnTo>
                  <a:pt x="168724" y="140506"/>
                </a:lnTo>
                <a:lnTo>
                  <a:pt x="149767" y="140506"/>
                </a:lnTo>
                <a:lnTo>
                  <a:pt x="149767" y="134262"/>
                </a:lnTo>
                <a:cubicBezTo>
                  <a:pt x="149097" y="134485"/>
                  <a:pt x="148535" y="134601"/>
                  <a:pt x="147866" y="134708"/>
                </a:cubicBezTo>
                <a:lnTo>
                  <a:pt x="147866" y="140506"/>
                </a:lnTo>
                <a:lnTo>
                  <a:pt x="128909" y="140506"/>
                </a:lnTo>
                <a:lnTo>
                  <a:pt x="128909" y="132700"/>
                </a:lnTo>
                <a:lnTo>
                  <a:pt x="136269" y="132700"/>
                </a:lnTo>
                <a:cubicBezTo>
                  <a:pt x="133593" y="129248"/>
                  <a:pt x="133263" y="123333"/>
                  <a:pt x="134039" y="116196"/>
                </a:cubicBezTo>
                <a:lnTo>
                  <a:pt x="40261" y="116196"/>
                </a:lnTo>
                <a:lnTo>
                  <a:pt x="40261" y="28886"/>
                </a:lnTo>
                <a:lnTo>
                  <a:pt x="27655" y="28886"/>
                </a:lnTo>
                <a:lnTo>
                  <a:pt x="27655" y="21080"/>
                </a:lnTo>
                <a:lnTo>
                  <a:pt x="40261" y="21080"/>
                </a:lnTo>
                <a:lnTo>
                  <a:pt x="40261" y="18850"/>
                </a:lnTo>
                <a:lnTo>
                  <a:pt x="31563" y="18850"/>
                </a:lnTo>
                <a:lnTo>
                  <a:pt x="31563" y="10928"/>
                </a:lnTo>
                <a:lnTo>
                  <a:pt x="50520" y="10928"/>
                </a:lnTo>
                <a:lnTo>
                  <a:pt x="50520" y="18511"/>
                </a:lnTo>
                <a:lnTo>
                  <a:pt x="52634" y="18511"/>
                </a:lnTo>
                <a:lnTo>
                  <a:pt x="52634" y="10928"/>
                </a:lnTo>
                <a:lnTo>
                  <a:pt x="71591" y="10928"/>
                </a:lnTo>
                <a:lnTo>
                  <a:pt x="71591" y="18511"/>
                </a:lnTo>
                <a:lnTo>
                  <a:pt x="79397" y="18511"/>
                </a:lnTo>
                <a:cubicBezTo>
                  <a:pt x="80735" y="13382"/>
                  <a:pt x="81405" y="9483"/>
                  <a:pt x="80735" y="7699"/>
                </a:cubicBezTo>
                <a:cubicBezTo>
                  <a:pt x="79397" y="4461"/>
                  <a:pt x="72822" y="1784"/>
                  <a:pt x="65347" y="0"/>
                </a:cubicBezTo>
                <a:close/>
              </a:path>
            </a:pathLst>
          </a:custGeom>
          <a:solidFill>
            <a:srgbClr val="C4C9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2" name="Google Shape;1382;p51"/>
          <p:cNvSpPr/>
          <p:nvPr/>
        </p:nvSpPr>
        <p:spPr>
          <a:xfrm>
            <a:off x="1347995" y="466625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1" y="0"/>
                </a:moveTo>
                <a:lnTo>
                  <a:pt x="1" y="7922"/>
                </a:lnTo>
                <a:lnTo>
                  <a:pt x="8699" y="7922"/>
                </a:lnTo>
                <a:lnTo>
                  <a:pt x="8699" y="7583"/>
                </a:lnTo>
                <a:lnTo>
                  <a:pt x="18958" y="7583"/>
                </a:lnTo>
                <a:lnTo>
                  <a:pt x="18958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3" name="Google Shape;1383;p51"/>
          <p:cNvSpPr/>
          <p:nvPr/>
        </p:nvSpPr>
        <p:spPr>
          <a:xfrm>
            <a:off x="2247980" y="466625"/>
            <a:ext cx="809696" cy="323913"/>
          </a:xfrm>
          <a:custGeom>
            <a:avLst/>
            <a:gdLst/>
            <a:ahLst/>
            <a:cxnLst/>
            <a:rect l="l" t="t" r="r" b="b"/>
            <a:pathLst>
              <a:path w="18958" h="7584" extrusionOk="0">
                <a:moveTo>
                  <a:pt x="0" y="0"/>
                </a:moveTo>
                <a:lnTo>
                  <a:pt x="0" y="7583"/>
                </a:lnTo>
                <a:lnTo>
                  <a:pt x="18957" y="7583"/>
                </a:lnTo>
                <a:lnTo>
                  <a:pt x="18957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4" name="Google Shape;1384;p51"/>
          <p:cNvSpPr/>
          <p:nvPr/>
        </p:nvSpPr>
        <p:spPr>
          <a:xfrm>
            <a:off x="1181127" y="900217"/>
            <a:ext cx="538402" cy="333437"/>
          </a:xfrm>
          <a:custGeom>
            <a:avLst/>
            <a:gdLst/>
            <a:ahLst/>
            <a:cxnLst/>
            <a:rect l="l" t="t" r="r" b="b"/>
            <a:pathLst>
              <a:path w="12606" h="7807" extrusionOk="0">
                <a:moveTo>
                  <a:pt x="0" y="0"/>
                </a:moveTo>
                <a:lnTo>
                  <a:pt x="0" y="7806"/>
                </a:lnTo>
                <a:lnTo>
                  <a:pt x="12606" y="7806"/>
                </a:lnTo>
                <a:lnTo>
                  <a:pt x="12606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5" name="Google Shape;1385;p51"/>
          <p:cNvSpPr/>
          <p:nvPr/>
        </p:nvSpPr>
        <p:spPr>
          <a:xfrm>
            <a:off x="5505685" y="5667507"/>
            <a:ext cx="809696" cy="333437"/>
          </a:xfrm>
          <a:custGeom>
            <a:avLst/>
            <a:gdLst/>
            <a:ahLst/>
            <a:cxnLst/>
            <a:rect l="l" t="t" r="r" b="b"/>
            <a:pathLst>
              <a:path w="18958" h="7807" extrusionOk="0">
                <a:moveTo>
                  <a:pt x="0" y="0"/>
                </a:moveTo>
                <a:lnTo>
                  <a:pt x="0" y="7806"/>
                </a:lnTo>
                <a:lnTo>
                  <a:pt x="18957" y="7806"/>
                </a:lnTo>
                <a:lnTo>
                  <a:pt x="18957" y="2008"/>
                </a:lnTo>
                <a:cubicBezTo>
                  <a:pt x="17066" y="2454"/>
                  <a:pt x="15282" y="2677"/>
                  <a:pt x="13828" y="2677"/>
                </a:cubicBezTo>
                <a:cubicBezTo>
                  <a:pt x="11597" y="2677"/>
                  <a:pt x="9813" y="2231"/>
                  <a:pt x="8591" y="1232"/>
                </a:cubicBezTo>
                <a:lnTo>
                  <a:pt x="7360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6" name="Google Shape;1386;p51"/>
          <p:cNvSpPr/>
          <p:nvPr/>
        </p:nvSpPr>
        <p:spPr>
          <a:xfrm>
            <a:off x="6396488" y="5667507"/>
            <a:ext cx="809696" cy="333437"/>
          </a:xfrm>
          <a:custGeom>
            <a:avLst/>
            <a:gdLst/>
            <a:ahLst/>
            <a:cxnLst/>
            <a:rect l="l" t="t" r="r" b="b"/>
            <a:pathLst>
              <a:path w="18958" h="7807" extrusionOk="0">
                <a:moveTo>
                  <a:pt x="5237" y="0"/>
                </a:moveTo>
                <a:cubicBezTo>
                  <a:pt x="3453" y="562"/>
                  <a:pt x="1669" y="1116"/>
                  <a:pt x="1" y="1562"/>
                </a:cubicBezTo>
                <a:lnTo>
                  <a:pt x="1" y="7806"/>
                </a:lnTo>
                <a:lnTo>
                  <a:pt x="18958" y="7806"/>
                </a:lnTo>
                <a:lnTo>
                  <a:pt x="18958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7" name="Google Shape;1387;p51"/>
          <p:cNvSpPr/>
          <p:nvPr/>
        </p:nvSpPr>
        <p:spPr>
          <a:xfrm>
            <a:off x="5967850" y="6067571"/>
            <a:ext cx="809696" cy="338391"/>
          </a:xfrm>
          <a:custGeom>
            <a:avLst/>
            <a:gdLst/>
            <a:ahLst/>
            <a:cxnLst/>
            <a:rect l="l" t="t" r="r" b="b"/>
            <a:pathLst>
              <a:path w="18958" h="7923" extrusionOk="0">
                <a:moveTo>
                  <a:pt x="0" y="0"/>
                </a:moveTo>
                <a:lnTo>
                  <a:pt x="0" y="7922"/>
                </a:lnTo>
                <a:lnTo>
                  <a:pt x="18958" y="7922"/>
                </a:lnTo>
                <a:lnTo>
                  <a:pt x="18958" y="0"/>
                </a:lnTo>
                <a:close/>
              </a:path>
            </a:pathLst>
          </a:custGeom>
          <a:solidFill>
            <a:srgbClr val="919A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8" name="Google Shape;1388;p51"/>
          <p:cNvSpPr/>
          <p:nvPr/>
        </p:nvSpPr>
        <p:spPr>
          <a:xfrm>
            <a:off x="1781161" y="833546"/>
            <a:ext cx="6220156" cy="4115023"/>
          </a:xfrm>
          <a:custGeom>
            <a:avLst/>
            <a:gdLst/>
            <a:ahLst/>
            <a:cxnLst/>
            <a:rect l="l" t="t" r="r" b="b"/>
            <a:pathLst>
              <a:path w="145637" h="96348" extrusionOk="0">
                <a:moveTo>
                  <a:pt x="1" y="0"/>
                </a:moveTo>
                <a:lnTo>
                  <a:pt x="1" y="96347"/>
                </a:lnTo>
                <a:lnTo>
                  <a:pt x="145637" y="96347"/>
                </a:lnTo>
                <a:lnTo>
                  <a:pt x="145637" y="0"/>
                </a:ln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89" name="Google Shape;1389;p51"/>
          <p:cNvSpPr/>
          <p:nvPr/>
        </p:nvSpPr>
        <p:spPr>
          <a:xfrm>
            <a:off x="1719487" y="790495"/>
            <a:ext cx="6277302" cy="4172169"/>
          </a:xfrm>
          <a:custGeom>
            <a:avLst/>
            <a:gdLst/>
            <a:ahLst/>
            <a:cxnLst/>
            <a:rect l="l" t="t" r="r" b="b"/>
            <a:pathLst>
              <a:path w="146975" h="97686" extrusionOk="0">
                <a:moveTo>
                  <a:pt x="145637" y="1338"/>
                </a:moveTo>
                <a:lnTo>
                  <a:pt x="145637" y="96347"/>
                </a:lnTo>
                <a:lnTo>
                  <a:pt x="1339" y="96347"/>
                </a:lnTo>
                <a:lnTo>
                  <a:pt x="1339" y="1338"/>
                </a:lnTo>
                <a:close/>
                <a:moveTo>
                  <a:pt x="1" y="0"/>
                </a:moveTo>
                <a:lnTo>
                  <a:pt x="1" y="97685"/>
                </a:lnTo>
                <a:lnTo>
                  <a:pt x="146975" y="97685"/>
                </a:lnTo>
                <a:lnTo>
                  <a:pt x="146975" y="97016"/>
                </a:lnTo>
                <a:lnTo>
                  <a:pt x="146975" y="0"/>
                </a:ln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0" name="Google Shape;1390;p51"/>
          <p:cNvSpPr/>
          <p:nvPr/>
        </p:nvSpPr>
        <p:spPr>
          <a:xfrm>
            <a:off x="2469667" y="1590976"/>
            <a:ext cx="4719711" cy="2791013"/>
          </a:xfrm>
          <a:custGeom>
            <a:avLst/>
            <a:gdLst/>
            <a:ahLst/>
            <a:cxnLst/>
            <a:rect l="l" t="t" r="r" b="b"/>
            <a:pathLst>
              <a:path w="110506" h="65348" extrusionOk="0">
                <a:moveTo>
                  <a:pt x="22303" y="1"/>
                </a:moveTo>
                <a:cubicBezTo>
                  <a:pt x="21741" y="1"/>
                  <a:pt x="21188" y="224"/>
                  <a:pt x="20626" y="554"/>
                </a:cubicBezTo>
                <a:cubicBezTo>
                  <a:pt x="17397" y="2561"/>
                  <a:pt x="13828" y="4123"/>
                  <a:pt x="10813" y="6353"/>
                </a:cubicBezTo>
                <a:cubicBezTo>
                  <a:pt x="9029" y="7691"/>
                  <a:pt x="7584" y="9145"/>
                  <a:pt x="6469" y="10929"/>
                </a:cubicBezTo>
                <a:cubicBezTo>
                  <a:pt x="6353" y="10929"/>
                  <a:pt x="6353" y="11036"/>
                  <a:pt x="6353" y="11152"/>
                </a:cubicBezTo>
                <a:cubicBezTo>
                  <a:pt x="3230" y="15274"/>
                  <a:pt x="1116" y="20180"/>
                  <a:pt x="1" y="25310"/>
                </a:cubicBezTo>
                <a:cubicBezTo>
                  <a:pt x="1" y="25426"/>
                  <a:pt x="108" y="25649"/>
                  <a:pt x="224" y="25649"/>
                </a:cubicBezTo>
                <a:cubicBezTo>
                  <a:pt x="224" y="25649"/>
                  <a:pt x="224" y="25533"/>
                  <a:pt x="331" y="25533"/>
                </a:cubicBezTo>
                <a:lnTo>
                  <a:pt x="3346" y="23526"/>
                </a:lnTo>
                <a:lnTo>
                  <a:pt x="3346" y="23526"/>
                </a:lnTo>
                <a:cubicBezTo>
                  <a:pt x="554" y="32670"/>
                  <a:pt x="1223" y="42706"/>
                  <a:pt x="4907" y="51520"/>
                </a:cubicBezTo>
                <a:cubicBezTo>
                  <a:pt x="6023" y="54080"/>
                  <a:pt x="7361" y="56534"/>
                  <a:pt x="8922" y="58764"/>
                </a:cubicBezTo>
                <a:cubicBezTo>
                  <a:pt x="8922" y="58880"/>
                  <a:pt x="9029" y="58880"/>
                  <a:pt x="9145" y="58880"/>
                </a:cubicBezTo>
                <a:cubicBezTo>
                  <a:pt x="9252" y="58880"/>
                  <a:pt x="9368" y="58880"/>
                  <a:pt x="9368" y="58657"/>
                </a:cubicBezTo>
                <a:cubicBezTo>
                  <a:pt x="9475" y="57872"/>
                  <a:pt x="9698" y="57096"/>
                  <a:pt x="9814" y="56311"/>
                </a:cubicBezTo>
                <a:cubicBezTo>
                  <a:pt x="15390" y="60664"/>
                  <a:pt x="21964" y="63117"/>
                  <a:pt x="28878" y="64232"/>
                </a:cubicBezTo>
                <a:cubicBezTo>
                  <a:pt x="33785" y="65125"/>
                  <a:pt x="38807" y="65348"/>
                  <a:pt x="43821" y="65348"/>
                </a:cubicBezTo>
                <a:cubicBezTo>
                  <a:pt x="46836" y="65348"/>
                  <a:pt x="49843" y="65348"/>
                  <a:pt x="52858" y="65232"/>
                </a:cubicBezTo>
                <a:cubicBezTo>
                  <a:pt x="55641" y="65125"/>
                  <a:pt x="58434" y="65009"/>
                  <a:pt x="61217" y="65009"/>
                </a:cubicBezTo>
                <a:cubicBezTo>
                  <a:pt x="63340" y="65009"/>
                  <a:pt x="65455" y="65125"/>
                  <a:pt x="67462" y="65232"/>
                </a:cubicBezTo>
                <a:cubicBezTo>
                  <a:pt x="67801" y="65232"/>
                  <a:pt x="67801" y="64902"/>
                  <a:pt x="67685" y="64786"/>
                </a:cubicBezTo>
                <a:cubicBezTo>
                  <a:pt x="67578" y="64563"/>
                  <a:pt x="67355" y="64455"/>
                  <a:pt x="67239" y="64232"/>
                </a:cubicBezTo>
                <a:lnTo>
                  <a:pt x="67239" y="64232"/>
                </a:lnTo>
                <a:cubicBezTo>
                  <a:pt x="68354" y="64563"/>
                  <a:pt x="69469" y="64678"/>
                  <a:pt x="70584" y="64678"/>
                </a:cubicBezTo>
                <a:cubicBezTo>
                  <a:pt x="71592" y="64678"/>
                  <a:pt x="72707" y="64563"/>
                  <a:pt x="73707" y="64455"/>
                </a:cubicBezTo>
                <a:cubicBezTo>
                  <a:pt x="76383" y="64009"/>
                  <a:pt x="79175" y="63340"/>
                  <a:pt x="81851" y="62555"/>
                </a:cubicBezTo>
                <a:cubicBezTo>
                  <a:pt x="84635" y="61779"/>
                  <a:pt x="87311" y="60887"/>
                  <a:pt x="89987" y="59772"/>
                </a:cubicBezTo>
                <a:cubicBezTo>
                  <a:pt x="92334" y="58764"/>
                  <a:pt x="94671" y="57649"/>
                  <a:pt x="96678" y="55980"/>
                </a:cubicBezTo>
                <a:cubicBezTo>
                  <a:pt x="98801" y="54196"/>
                  <a:pt x="100586" y="52073"/>
                  <a:pt x="102370" y="50066"/>
                </a:cubicBezTo>
                <a:cubicBezTo>
                  <a:pt x="104038" y="48175"/>
                  <a:pt x="105715" y="46167"/>
                  <a:pt x="107053" y="44044"/>
                </a:cubicBezTo>
                <a:cubicBezTo>
                  <a:pt x="108392" y="41930"/>
                  <a:pt x="109507" y="39584"/>
                  <a:pt x="110060" y="37130"/>
                </a:cubicBezTo>
                <a:cubicBezTo>
                  <a:pt x="110506" y="34677"/>
                  <a:pt x="110506" y="32117"/>
                  <a:pt x="110176" y="29663"/>
                </a:cubicBezTo>
                <a:cubicBezTo>
                  <a:pt x="109284" y="23749"/>
                  <a:pt x="106384" y="18289"/>
                  <a:pt x="103262" y="13160"/>
                </a:cubicBezTo>
                <a:cubicBezTo>
                  <a:pt x="103146" y="13044"/>
                  <a:pt x="103146" y="13044"/>
                  <a:pt x="103039" y="13044"/>
                </a:cubicBezTo>
                <a:cubicBezTo>
                  <a:pt x="102923" y="13044"/>
                  <a:pt x="102816" y="13044"/>
                  <a:pt x="102816" y="13160"/>
                </a:cubicBezTo>
                <a:cubicBezTo>
                  <a:pt x="102816" y="13044"/>
                  <a:pt x="102700" y="13044"/>
                  <a:pt x="102700" y="13044"/>
                </a:cubicBezTo>
                <a:cubicBezTo>
                  <a:pt x="102593" y="13044"/>
                  <a:pt x="102593" y="13160"/>
                  <a:pt x="102593" y="13160"/>
                </a:cubicBezTo>
                <a:lnTo>
                  <a:pt x="102593" y="15390"/>
                </a:lnTo>
                <a:cubicBezTo>
                  <a:pt x="101362" y="11821"/>
                  <a:pt x="98685" y="9029"/>
                  <a:pt x="95456" y="7138"/>
                </a:cubicBezTo>
                <a:cubicBezTo>
                  <a:pt x="91549" y="4569"/>
                  <a:pt x="86865" y="3230"/>
                  <a:pt x="82297" y="2338"/>
                </a:cubicBezTo>
                <a:cubicBezTo>
                  <a:pt x="77052" y="1223"/>
                  <a:pt x="71592" y="893"/>
                  <a:pt x="66124" y="777"/>
                </a:cubicBezTo>
                <a:lnTo>
                  <a:pt x="65794" y="777"/>
                </a:lnTo>
                <a:cubicBezTo>
                  <a:pt x="60441" y="777"/>
                  <a:pt x="54972" y="1223"/>
                  <a:pt x="49620" y="1669"/>
                </a:cubicBezTo>
                <a:cubicBezTo>
                  <a:pt x="43937" y="2231"/>
                  <a:pt x="38245" y="3007"/>
                  <a:pt x="32670" y="4015"/>
                </a:cubicBezTo>
                <a:cubicBezTo>
                  <a:pt x="32001" y="4123"/>
                  <a:pt x="31332" y="4238"/>
                  <a:pt x="30555" y="4462"/>
                </a:cubicBezTo>
                <a:cubicBezTo>
                  <a:pt x="30332" y="4462"/>
                  <a:pt x="30332" y="4685"/>
                  <a:pt x="30332" y="4792"/>
                </a:cubicBezTo>
                <a:lnTo>
                  <a:pt x="30332" y="4908"/>
                </a:lnTo>
                <a:cubicBezTo>
                  <a:pt x="29993" y="4792"/>
                  <a:pt x="29663" y="4685"/>
                  <a:pt x="29324" y="4462"/>
                </a:cubicBezTo>
                <a:cubicBezTo>
                  <a:pt x="28878" y="4238"/>
                  <a:pt x="28325" y="4015"/>
                  <a:pt x="27879" y="3792"/>
                </a:cubicBezTo>
                <a:cubicBezTo>
                  <a:pt x="26987" y="3346"/>
                  <a:pt x="26095" y="2784"/>
                  <a:pt x="25310" y="2115"/>
                </a:cubicBezTo>
                <a:cubicBezTo>
                  <a:pt x="24534" y="1562"/>
                  <a:pt x="23972" y="670"/>
                  <a:pt x="23196" y="224"/>
                </a:cubicBezTo>
                <a:cubicBezTo>
                  <a:pt x="22857" y="1"/>
                  <a:pt x="22526" y="1"/>
                  <a:pt x="22303" y="1"/>
                </a:cubicBezTo>
                <a:close/>
              </a:path>
            </a:pathLst>
          </a:custGeom>
          <a:solidFill>
            <a:srgbClr val="4D44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1" name="Google Shape;1391;p51"/>
          <p:cNvSpPr/>
          <p:nvPr/>
        </p:nvSpPr>
        <p:spPr>
          <a:xfrm>
            <a:off x="1783872" y="849902"/>
            <a:ext cx="1652535" cy="2052942"/>
          </a:xfrm>
          <a:custGeom>
            <a:avLst/>
            <a:gdLst/>
            <a:ahLst/>
            <a:cxnLst/>
            <a:rect l="l" t="t" r="r" b="b"/>
            <a:pathLst>
              <a:path w="38692" h="48067" extrusionOk="0">
                <a:moveTo>
                  <a:pt x="1" y="0"/>
                </a:moveTo>
                <a:lnTo>
                  <a:pt x="1" y="48067"/>
                </a:lnTo>
                <a:cubicBezTo>
                  <a:pt x="224" y="47505"/>
                  <a:pt x="447" y="46836"/>
                  <a:pt x="670" y="46283"/>
                </a:cubicBezTo>
                <a:cubicBezTo>
                  <a:pt x="777" y="46283"/>
                  <a:pt x="777" y="46167"/>
                  <a:pt x="777" y="46167"/>
                </a:cubicBezTo>
                <a:cubicBezTo>
                  <a:pt x="3007" y="39815"/>
                  <a:pt x="6130" y="33677"/>
                  <a:pt x="10144" y="28102"/>
                </a:cubicBezTo>
                <a:cubicBezTo>
                  <a:pt x="11152" y="26656"/>
                  <a:pt x="12267" y="25202"/>
                  <a:pt x="13382" y="23757"/>
                </a:cubicBezTo>
                <a:cubicBezTo>
                  <a:pt x="13605" y="24979"/>
                  <a:pt x="13605" y="26317"/>
                  <a:pt x="13489" y="27548"/>
                </a:cubicBezTo>
                <a:cubicBezTo>
                  <a:pt x="13382" y="27656"/>
                  <a:pt x="13605" y="27771"/>
                  <a:pt x="13712" y="27771"/>
                </a:cubicBezTo>
                <a:cubicBezTo>
                  <a:pt x="13712" y="27771"/>
                  <a:pt x="13828" y="27771"/>
                  <a:pt x="13828" y="27656"/>
                </a:cubicBezTo>
                <a:cubicBezTo>
                  <a:pt x="16282" y="22303"/>
                  <a:pt x="19511" y="17289"/>
                  <a:pt x="23303" y="12829"/>
                </a:cubicBezTo>
                <a:cubicBezTo>
                  <a:pt x="27210" y="8368"/>
                  <a:pt x="31671" y="4354"/>
                  <a:pt x="36684" y="1231"/>
                </a:cubicBezTo>
                <a:cubicBezTo>
                  <a:pt x="37353" y="785"/>
                  <a:pt x="38022" y="339"/>
                  <a:pt x="38691" y="0"/>
                </a:cubicBezTo>
                <a:close/>
              </a:path>
            </a:pathLst>
          </a:custGeom>
          <a:solidFill>
            <a:srgbClr val="4D44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2" name="Google Shape;1392;p51"/>
          <p:cNvSpPr/>
          <p:nvPr/>
        </p:nvSpPr>
        <p:spPr>
          <a:xfrm>
            <a:off x="1748060" y="819068"/>
            <a:ext cx="1733684" cy="2152798"/>
          </a:xfrm>
          <a:custGeom>
            <a:avLst/>
            <a:gdLst/>
            <a:ahLst/>
            <a:cxnLst/>
            <a:rect l="l" t="t" r="r" b="b"/>
            <a:pathLst>
              <a:path w="40592" h="50405" extrusionOk="0">
                <a:moveTo>
                  <a:pt x="1" y="0"/>
                </a:moveTo>
                <a:lnTo>
                  <a:pt x="1" y="50404"/>
                </a:lnTo>
                <a:lnTo>
                  <a:pt x="670" y="48736"/>
                </a:lnTo>
                <a:lnTo>
                  <a:pt x="670" y="669"/>
                </a:lnTo>
                <a:lnTo>
                  <a:pt x="39360" y="669"/>
                </a:lnTo>
                <a:cubicBezTo>
                  <a:pt x="39806" y="446"/>
                  <a:pt x="40145" y="223"/>
                  <a:pt x="40592" y="0"/>
                </a:cubicBezTo>
                <a:close/>
              </a:path>
            </a:pathLst>
          </a:custGeom>
          <a:solidFill>
            <a:srgbClr val="DD7C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3" name="Google Shape;1393;p51"/>
          <p:cNvSpPr/>
          <p:nvPr/>
        </p:nvSpPr>
        <p:spPr>
          <a:xfrm>
            <a:off x="7391716" y="1733489"/>
            <a:ext cx="547927" cy="1952787"/>
          </a:xfrm>
          <a:custGeom>
            <a:avLst/>
            <a:gdLst/>
            <a:ahLst/>
            <a:cxnLst/>
            <a:rect l="l" t="t" r="r" b="b"/>
            <a:pathLst>
              <a:path w="12829" h="45722" extrusionOk="0">
                <a:moveTo>
                  <a:pt x="7806" y="1"/>
                </a:moveTo>
                <a:cubicBezTo>
                  <a:pt x="7699" y="1"/>
                  <a:pt x="7476" y="117"/>
                  <a:pt x="7476" y="340"/>
                </a:cubicBezTo>
                <a:cubicBezTo>
                  <a:pt x="6914" y="9261"/>
                  <a:pt x="7030" y="18289"/>
                  <a:pt x="5692" y="27210"/>
                </a:cubicBezTo>
                <a:cubicBezTo>
                  <a:pt x="4800" y="33571"/>
                  <a:pt x="3016" y="40038"/>
                  <a:pt x="0" y="45721"/>
                </a:cubicBezTo>
                <a:cubicBezTo>
                  <a:pt x="3462" y="43268"/>
                  <a:pt x="7360" y="41261"/>
                  <a:pt x="7360" y="41261"/>
                </a:cubicBezTo>
                <a:lnTo>
                  <a:pt x="12829" y="45721"/>
                </a:lnTo>
                <a:lnTo>
                  <a:pt x="12829" y="11268"/>
                </a:lnTo>
                <a:cubicBezTo>
                  <a:pt x="12490" y="10153"/>
                  <a:pt x="12267" y="9145"/>
                  <a:pt x="11937" y="8030"/>
                </a:cubicBezTo>
                <a:cubicBezTo>
                  <a:pt x="11375" y="6138"/>
                  <a:pt x="10929" y="4015"/>
                  <a:pt x="9813" y="2231"/>
                </a:cubicBezTo>
                <a:cubicBezTo>
                  <a:pt x="9367" y="1455"/>
                  <a:pt x="8814" y="670"/>
                  <a:pt x="8029" y="117"/>
                </a:cubicBezTo>
                <a:cubicBezTo>
                  <a:pt x="8029" y="1"/>
                  <a:pt x="7922" y="1"/>
                  <a:pt x="7806" y="1"/>
                </a:cubicBezTo>
                <a:close/>
              </a:path>
            </a:pathLst>
          </a:custGeom>
          <a:solidFill>
            <a:srgbClr val="4D44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4" name="Google Shape;1394;p51"/>
          <p:cNvSpPr/>
          <p:nvPr/>
        </p:nvSpPr>
        <p:spPr>
          <a:xfrm>
            <a:off x="7939600" y="2214702"/>
            <a:ext cx="28616" cy="1490622"/>
          </a:xfrm>
          <a:custGeom>
            <a:avLst/>
            <a:gdLst/>
            <a:ahLst/>
            <a:cxnLst/>
            <a:rect l="l" t="t" r="r" b="b"/>
            <a:pathLst>
              <a:path w="670" h="34901" extrusionOk="0">
                <a:moveTo>
                  <a:pt x="1" y="1"/>
                </a:moveTo>
                <a:lnTo>
                  <a:pt x="1" y="34454"/>
                </a:lnTo>
                <a:lnTo>
                  <a:pt x="670" y="34900"/>
                </a:lnTo>
                <a:lnTo>
                  <a:pt x="670" y="2454"/>
                </a:lnTo>
                <a:cubicBezTo>
                  <a:pt x="447" y="1562"/>
                  <a:pt x="224" y="777"/>
                  <a:pt x="1" y="1"/>
                </a:cubicBezTo>
                <a:close/>
              </a:path>
            </a:pathLst>
          </a:custGeom>
          <a:solidFill>
            <a:srgbClr val="DD7C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5" name="Google Shape;1395;p51"/>
          <p:cNvSpPr/>
          <p:nvPr/>
        </p:nvSpPr>
        <p:spPr>
          <a:xfrm>
            <a:off x="5605883" y="3938820"/>
            <a:ext cx="2333760" cy="966698"/>
          </a:xfrm>
          <a:custGeom>
            <a:avLst/>
            <a:gdLst/>
            <a:ahLst/>
            <a:cxnLst/>
            <a:rect l="l" t="t" r="r" b="b"/>
            <a:pathLst>
              <a:path w="54642" h="22634" extrusionOk="0">
                <a:moveTo>
                  <a:pt x="38138" y="1"/>
                </a:moveTo>
                <a:cubicBezTo>
                  <a:pt x="36577" y="2008"/>
                  <a:pt x="34792" y="3792"/>
                  <a:pt x="32892" y="5460"/>
                </a:cubicBezTo>
                <a:cubicBezTo>
                  <a:pt x="33008" y="4791"/>
                  <a:pt x="33008" y="4015"/>
                  <a:pt x="32892" y="3346"/>
                </a:cubicBezTo>
                <a:cubicBezTo>
                  <a:pt x="32892" y="3230"/>
                  <a:pt x="32785" y="3123"/>
                  <a:pt x="32669" y="3123"/>
                </a:cubicBezTo>
                <a:cubicBezTo>
                  <a:pt x="32562" y="3123"/>
                  <a:pt x="32446" y="3123"/>
                  <a:pt x="32446" y="3230"/>
                </a:cubicBezTo>
                <a:cubicBezTo>
                  <a:pt x="28432" y="6575"/>
                  <a:pt x="24087" y="9591"/>
                  <a:pt x="19734" y="12490"/>
                </a:cubicBezTo>
                <a:cubicBezTo>
                  <a:pt x="15273" y="15273"/>
                  <a:pt x="10706" y="17727"/>
                  <a:pt x="6022" y="19957"/>
                </a:cubicBezTo>
                <a:cubicBezTo>
                  <a:pt x="4015" y="20965"/>
                  <a:pt x="2008" y="21857"/>
                  <a:pt x="0" y="22633"/>
                </a:cubicBezTo>
                <a:lnTo>
                  <a:pt x="54642" y="22633"/>
                </a:lnTo>
                <a:lnTo>
                  <a:pt x="54642" y="18842"/>
                </a:lnTo>
                <a:cubicBezTo>
                  <a:pt x="46497" y="15273"/>
                  <a:pt x="40145" y="4122"/>
                  <a:pt x="38138" y="1"/>
                </a:cubicBezTo>
                <a:close/>
              </a:path>
            </a:pathLst>
          </a:custGeom>
          <a:solidFill>
            <a:srgbClr val="4D44A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96" name="Google Shape;1396;p51"/>
          <p:cNvSpPr/>
          <p:nvPr/>
        </p:nvSpPr>
        <p:spPr>
          <a:xfrm>
            <a:off x="5529688" y="4743519"/>
            <a:ext cx="2438527" cy="190572"/>
          </a:xfrm>
          <a:custGeom>
            <a:avLst/>
            <a:gdLst/>
            <a:ahLst/>
            <a:cxnLst/>
            <a:rect l="l" t="t" r="r" b="b"/>
            <a:pathLst>
              <a:path w="57095" h="4462" extrusionOk="0">
                <a:moveTo>
                  <a:pt x="56426" y="1"/>
                </a:moveTo>
                <a:lnTo>
                  <a:pt x="56426" y="3792"/>
                </a:lnTo>
                <a:lnTo>
                  <a:pt x="1784" y="3792"/>
                </a:lnTo>
                <a:cubicBezTo>
                  <a:pt x="1115" y="4015"/>
                  <a:pt x="553" y="4238"/>
                  <a:pt x="0" y="4461"/>
                </a:cubicBezTo>
                <a:lnTo>
                  <a:pt x="57095" y="4461"/>
                </a:lnTo>
                <a:lnTo>
                  <a:pt x="57095" y="340"/>
                </a:lnTo>
                <a:lnTo>
                  <a:pt x="56426" y="1"/>
                </a:lnTo>
                <a:close/>
              </a:path>
            </a:pathLst>
          </a:custGeom>
          <a:solidFill>
            <a:srgbClr val="DD7C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8" name="Google Shape;1408;p51"/>
          <p:cNvSpPr/>
          <p:nvPr/>
        </p:nvSpPr>
        <p:spPr>
          <a:xfrm>
            <a:off x="4072295" y="1104840"/>
            <a:ext cx="66713" cy="52619"/>
          </a:xfrm>
          <a:custGeom>
            <a:avLst/>
            <a:gdLst/>
            <a:ahLst/>
            <a:cxnLst/>
            <a:rect l="l" t="t" r="r" b="b"/>
            <a:pathLst>
              <a:path w="1562" h="1232" extrusionOk="0">
                <a:moveTo>
                  <a:pt x="776" y="0"/>
                </a:moveTo>
                <a:cubicBezTo>
                  <a:pt x="0" y="0"/>
                  <a:pt x="0" y="1231"/>
                  <a:pt x="776" y="1231"/>
                </a:cubicBezTo>
                <a:cubicBezTo>
                  <a:pt x="1561" y="1231"/>
                  <a:pt x="1561" y="0"/>
                  <a:pt x="776" y="0"/>
                </a:cubicBezTo>
                <a:close/>
              </a:path>
            </a:pathLst>
          </a:custGeom>
          <a:solidFill>
            <a:srgbClr val="FDF6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2" name="Google Shape;1412;p51"/>
          <p:cNvSpPr/>
          <p:nvPr/>
        </p:nvSpPr>
        <p:spPr>
          <a:xfrm>
            <a:off x="3962530" y="4476838"/>
            <a:ext cx="43094" cy="38140"/>
          </a:xfrm>
          <a:custGeom>
            <a:avLst/>
            <a:gdLst/>
            <a:ahLst/>
            <a:cxnLst/>
            <a:rect l="l" t="t" r="r" b="b"/>
            <a:pathLst>
              <a:path w="1009" h="893" extrusionOk="0">
                <a:moveTo>
                  <a:pt x="447" y="0"/>
                </a:moveTo>
                <a:cubicBezTo>
                  <a:pt x="340" y="0"/>
                  <a:pt x="340" y="0"/>
                  <a:pt x="224" y="116"/>
                </a:cubicBezTo>
                <a:lnTo>
                  <a:pt x="117" y="116"/>
                </a:lnTo>
                <a:cubicBezTo>
                  <a:pt x="117" y="223"/>
                  <a:pt x="1" y="223"/>
                  <a:pt x="1" y="339"/>
                </a:cubicBezTo>
                <a:lnTo>
                  <a:pt x="1" y="446"/>
                </a:lnTo>
                <a:lnTo>
                  <a:pt x="1" y="562"/>
                </a:lnTo>
                <a:cubicBezTo>
                  <a:pt x="1" y="669"/>
                  <a:pt x="117" y="669"/>
                  <a:pt x="117" y="785"/>
                </a:cubicBezTo>
                <a:lnTo>
                  <a:pt x="224" y="785"/>
                </a:lnTo>
                <a:cubicBezTo>
                  <a:pt x="224" y="892"/>
                  <a:pt x="340" y="892"/>
                  <a:pt x="447" y="892"/>
                </a:cubicBezTo>
                <a:lnTo>
                  <a:pt x="786" y="892"/>
                </a:lnTo>
                <a:cubicBezTo>
                  <a:pt x="786" y="785"/>
                  <a:pt x="893" y="785"/>
                  <a:pt x="893" y="785"/>
                </a:cubicBezTo>
                <a:cubicBezTo>
                  <a:pt x="893" y="669"/>
                  <a:pt x="893" y="669"/>
                  <a:pt x="1009" y="669"/>
                </a:cubicBezTo>
                <a:lnTo>
                  <a:pt x="1009" y="446"/>
                </a:lnTo>
                <a:lnTo>
                  <a:pt x="1009" y="339"/>
                </a:lnTo>
                <a:cubicBezTo>
                  <a:pt x="1009" y="223"/>
                  <a:pt x="893" y="223"/>
                  <a:pt x="893" y="116"/>
                </a:cubicBezTo>
                <a:lnTo>
                  <a:pt x="786" y="116"/>
                </a:lnTo>
                <a:cubicBezTo>
                  <a:pt x="670" y="0"/>
                  <a:pt x="670" y="0"/>
                  <a:pt x="563" y="0"/>
                </a:cubicBezTo>
                <a:close/>
              </a:path>
            </a:pathLst>
          </a:custGeom>
          <a:solidFill>
            <a:srgbClr val="FDF6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28" name="Google Shape;1428;p51"/>
          <p:cNvSpPr/>
          <p:nvPr/>
        </p:nvSpPr>
        <p:spPr>
          <a:xfrm>
            <a:off x="2710145" y="4919954"/>
            <a:ext cx="4296028" cy="314388"/>
          </a:xfrm>
          <a:custGeom>
            <a:avLst/>
            <a:gdLst/>
            <a:ahLst/>
            <a:cxnLst/>
            <a:rect l="l" t="t" r="r" b="b"/>
            <a:pathLst>
              <a:path w="100586" h="7361" extrusionOk="0">
                <a:moveTo>
                  <a:pt x="0" y="0"/>
                </a:moveTo>
                <a:lnTo>
                  <a:pt x="0" y="7360"/>
                </a:lnTo>
                <a:lnTo>
                  <a:pt x="100585" y="7360"/>
                </a:lnTo>
                <a:lnTo>
                  <a:pt x="100585" y="0"/>
                </a:lnTo>
                <a:close/>
              </a:path>
            </a:pathLst>
          </a:custGeom>
          <a:solidFill>
            <a:srgbClr val="F2C86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29" name="Google Shape;1429;p51"/>
          <p:cNvSpPr/>
          <p:nvPr/>
        </p:nvSpPr>
        <p:spPr>
          <a:xfrm>
            <a:off x="4762702" y="4719900"/>
            <a:ext cx="1066853" cy="342961"/>
          </a:xfrm>
          <a:custGeom>
            <a:avLst/>
            <a:gdLst/>
            <a:ahLst/>
            <a:cxnLst/>
            <a:rect l="l" t="t" r="r" b="b"/>
            <a:pathLst>
              <a:path w="24979" h="8030" extrusionOk="0">
                <a:moveTo>
                  <a:pt x="0" y="1"/>
                </a:moveTo>
                <a:lnTo>
                  <a:pt x="0" y="8030"/>
                </a:lnTo>
                <a:lnTo>
                  <a:pt x="24979" y="8030"/>
                </a:lnTo>
                <a:lnTo>
                  <a:pt x="24979" y="1"/>
                </a:ln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0" name="Google Shape;1430;p51"/>
          <p:cNvSpPr/>
          <p:nvPr/>
        </p:nvSpPr>
        <p:spPr>
          <a:xfrm>
            <a:off x="4762702" y="4719900"/>
            <a:ext cx="1066853" cy="76237"/>
          </a:xfrm>
          <a:custGeom>
            <a:avLst/>
            <a:gdLst/>
            <a:ahLst/>
            <a:cxnLst/>
            <a:rect l="l" t="t" r="r" b="b"/>
            <a:pathLst>
              <a:path w="24979" h="1785" extrusionOk="0">
                <a:moveTo>
                  <a:pt x="0" y="1"/>
                </a:moveTo>
                <a:lnTo>
                  <a:pt x="0" y="1785"/>
                </a:lnTo>
                <a:lnTo>
                  <a:pt x="24979" y="1785"/>
                </a:lnTo>
                <a:lnTo>
                  <a:pt x="24979" y="1"/>
                </a:lnTo>
                <a:close/>
              </a:path>
            </a:pathLst>
          </a:custGeom>
          <a:solidFill>
            <a:srgbClr val="F5E0D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1" name="Google Shape;1431;p51"/>
          <p:cNvSpPr/>
          <p:nvPr/>
        </p:nvSpPr>
        <p:spPr>
          <a:xfrm>
            <a:off x="8511145" y="4796095"/>
            <a:ext cx="2495716" cy="2057554"/>
          </a:xfrm>
          <a:custGeom>
            <a:avLst/>
            <a:gdLst/>
            <a:ahLst/>
            <a:cxnLst/>
            <a:rect l="l" t="t" r="r" b="b"/>
            <a:pathLst>
              <a:path w="58434" h="48175" extrusionOk="0">
                <a:moveTo>
                  <a:pt x="47835" y="1"/>
                </a:moveTo>
                <a:lnTo>
                  <a:pt x="12151" y="1339"/>
                </a:lnTo>
                <a:cubicBezTo>
                  <a:pt x="12151" y="1339"/>
                  <a:pt x="0" y="19734"/>
                  <a:pt x="1222" y="48175"/>
                </a:cubicBezTo>
                <a:lnTo>
                  <a:pt x="58433" y="48175"/>
                </a:lnTo>
                <a:cubicBezTo>
                  <a:pt x="57764" y="38584"/>
                  <a:pt x="55195" y="11482"/>
                  <a:pt x="47835" y="1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2" name="Google Shape;1432;p51"/>
          <p:cNvSpPr/>
          <p:nvPr/>
        </p:nvSpPr>
        <p:spPr>
          <a:xfrm>
            <a:off x="8963402" y="4796095"/>
            <a:ext cx="1662444" cy="269158"/>
          </a:xfrm>
          <a:custGeom>
            <a:avLst/>
            <a:gdLst/>
            <a:ahLst/>
            <a:cxnLst/>
            <a:rect l="l" t="t" r="r" b="b"/>
            <a:pathLst>
              <a:path w="38924" h="6302" extrusionOk="0">
                <a:moveTo>
                  <a:pt x="37246" y="1"/>
                </a:moveTo>
                <a:lnTo>
                  <a:pt x="1562" y="1339"/>
                </a:lnTo>
                <a:cubicBezTo>
                  <a:pt x="1562" y="1339"/>
                  <a:pt x="893" y="2338"/>
                  <a:pt x="1" y="4123"/>
                </a:cubicBezTo>
                <a:cubicBezTo>
                  <a:pt x="2315" y="4588"/>
                  <a:pt x="11748" y="6301"/>
                  <a:pt x="21302" y="6301"/>
                </a:cubicBezTo>
                <a:cubicBezTo>
                  <a:pt x="27878" y="6301"/>
                  <a:pt x="34512" y="5490"/>
                  <a:pt x="38923" y="2900"/>
                </a:cubicBezTo>
                <a:cubicBezTo>
                  <a:pt x="38361" y="1892"/>
                  <a:pt x="37808" y="893"/>
                  <a:pt x="37246" y="1"/>
                </a:cubicBezTo>
                <a:close/>
              </a:path>
            </a:pathLst>
          </a:custGeom>
          <a:solidFill>
            <a:srgbClr val="D870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3" name="Google Shape;1433;p51"/>
          <p:cNvSpPr/>
          <p:nvPr/>
        </p:nvSpPr>
        <p:spPr>
          <a:xfrm>
            <a:off x="8963402" y="4967575"/>
            <a:ext cx="1195666" cy="109380"/>
          </a:xfrm>
          <a:custGeom>
            <a:avLst/>
            <a:gdLst/>
            <a:ahLst/>
            <a:cxnLst/>
            <a:rect l="l" t="t" r="r" b="b"/>
            <a:pathLst>
              <a:path w="27995" h="2561" extrusionOk="0">
                <a:moveTo>
                  <a:pt x="1" y="0"/>
                </a:moveTo>
                <a:lnTo>
                  <a:pt x="1" y="108"/>
                </a:lnTo>
                <a:cubicBezTo>
                  <a:pt x="1" y="108"/>
                  <a:pt x="12267" y="2561"/>
                  <a:pt x="21857" y="2561"/>
                </a:cubicBezTo>
                <a:cubicBezTo>
                  <a:pt x="24087" y="2561"/>
                  <a:pt x="26211" y="2338"/>
                  <a:pt x="27995" y="2115"/>
                </a:cubicBezTo>
                <a:lnTo>
                  <a:pt x="27995" y="1892"/>
                </a:lnTo>
                <a:cubicBezTo>
                  <a:pt x="26211" y="2231"/>
                  <a:pt x="24087" y="2338"/>
                  <a:pt x="21857" y="2338"/>
                </a:cubicBezTo>
                <a:cubicBezTo>
                  <a:pt x="17067" y="2338"/>
                  <a:pt x="11598" y="1785"/>
                  <a:pt x="7360" y="1223"/>
                </a:cubicBezTo>
                <a:cubicBezTo>
                  <a:pt x="5130" y="893"/>
                  <a:pt x="3346" y="554"/>
                  <a:pt x="2008" y="331"/>
                </a:cubicBezTo>
                <a:cubicBezTo>
                  <a:pt x="1339" y="223"/>
                  <a:pt x="893" y="223"/>
                  <a:pt x="563" y="108"/>
                </a:cubicBezTo>
                <a:cubicBezTo>
                  <a:pt x="224" y="0"/>
                  <a:pt x="1" y="0"/>
                  <a:pt x="1" y="0"/>
                </a:cubicBezTo>
                <a:close/>
              </a:path>
            </a:pathLst>
          </a:custGeom>
          <a:solidFill>
            <a:srgbClr val="B35D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4" name="Google Shape;1434;p51"/>
          <p:cNvSpPr/>
          <p:nvPr/>
        </p:nvSpPr>
        <p:spPr>
          <a:xfrm>
            <a:off x="9001499" y="5343637"/>
            <a:ext cx="333437" cy="1457436"/>
          </a:xfrm>
          <a:custGeom>
            <a:avLst/>
            <a:gdLst/>
            <a:ahLst/>
            <a:cxnLst/>
            <a:rect l="l" t="t" r="r" b="b"/>
            <a:pathLst>
              <a:path w="7807" h="34124" extrusionOk="0">
                <a:moveTo>
                  <a:pt x="7700" y="1"/>
                </a:moveTo>
                <a:cubicBezTo>
                  <a:pt x="4238" y="5692"/>
                  <a:pt x="2347" y="14274"/>
                  <a:pt x="1232" y="21411"/>
                </a:cubicBezTo>
                <a:cubicBezTo>
                  <a:pt x="224" y="28441"/>
                  <a:pt x="1" y="34123"/>
                  <a:pt x="1" y="34123"/>
                </a:cubicBezTo>
                <a:lnTo>
                  <a:pt x="117" y="34123"/>
                </a:lnTo>
                <a:lnTo>
                  <a:pt x="117" y="33900"/>
                </a:lnTo>
                <a:cubicBezTo>
                  <a:pt x="224" y="32678"/>
                  <a:pt x="563" y="26880"/>
                  <a:pt x="1678" y="20073"/>
                </a:cubicBezTo>
                <a:cubicBezTo>
                  <a:pt x="2677" y="13275"/>
                  <a:pt x="4577" y="5469"/>
                  <a:pt x="7807" y="116"/>
                </a:cubicBezTo>
                <a:lnTo>
                  <a:pt x="7700" y="1"/>
                </a:lnTo>
                <a:close/>
              </a:path>
            </a:pathLst>
          </a:custGeom>
          <a:solidFill>
            <a:srgbClr val="B35D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5" name="Google Shape;1435;p51"/>
          <p:cNvSpPr/>
          <p:nvPr/>
        </p:nvSpPr>
        <p:spPr>
          <a:xfrm>
            <a:off x="9587523" y="5624840"/>
            <a:ext cx="57189" cy="1214331"/>
          </a:xfrm>
          <a:custGeom>
            <a:avLst/>
            <a:gdLst/>
            <a:ahLst/>
            <a:cxnLst/>
            <a:rect l="l" t="t" r="r" b="b"/>
            <a:pathLst>
              <a:path w="1339" h="28432" extrusionOk="0">
                <a:moveTo>
                  <a:pt x="1115" y="0"/>
                </a:moveTo>
                <a:lnTo>
                  <a:pt x="0" y="28432"/>
                </a:lnTo>
                <a:lnTo>
                  <a:pt x="223" y="28432"/>
                </a:lnTo>
                <a:lnTo>
                  <a:pt x="1338" y="0"/>
                </a:lnTo>
                <a:close/>
              </a:path>
            </a:pathLst>
          </a:custGeom>
          <a:solidFill>
            <a:srgbClr val="B35D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6" name="Google Shape;1436;p51"/>
          <p:cNvSpPr/>
          <p:nvPr/>
        </p:nvSpPr>
        <p:spPr>
          <a:xfrm>
            <a:off x="9944536" y="5372210"/>
            <a:ext cx="119289" cy="1414769"/>
          </a:xfrm>
          <a:custGeom>
            <a:avLst/>
            <a:gdLst/>
            <a:ahLst/>
            <a:cxnLst/>
            <a:rect l="l" t="t" r="r" b="b"/>
            <a:pathLst>
              <a:path w="2793" h="33125" extrusionOk="0">
                <a:moveTo>
                  <a:pt x="116" y="1"/>
                </a:moveTo>
                <a:lnTo>
                  <a:pt x="0" y="117"/>
                </a:lnTo>
                <a:cubicBezTo>
                  <a:pt x="446" y="1562"/>
                  <a:pt x="785" y="4461"/>
                  <a:pt x="1115" y="7807"/>
                </a:cubicBezTo>
                <a:cubicBezTo>
                  <a:pt x="1677" y="12829"/>
                  <a:pt x="2008" y="19181"/>
                  <a:pt x="2231" y="24203"/>
                </a:cubicBezTo>
                <a:cubicBezTo>
                  <a:pt x="2347" y="26764"/>
                  <a:pt x="2454" y="28994"/>
                  <a:pt x="2570" y="30555"/>
                </a:cubicBezTo>
                <a:lnTo>
                  <a:pt x="2570" y="32455"/>
                </a:lnTo>
                <a:cubicBezTo>
                  <a:pt x="2570" y="32785"/>
                  <a:pt x="2677" y="33124"/>
                  <a:pt x="2677" y="33124"/>
                </a:cubicBezTo>
                <a:lnTo>
                  <a:pt x="2793" y="33124"/>
                </a:lnTo>
                <a:cubicBezTo>
                  <a:pt x="2793" y="33124"/>
                  <a:pt x="2570" y="26318"/>
                  <a:pt x="2123" y="18851"/>
                </a:cubicBezTo>
                <a:cubicBezTo>
                  <a:pt x="1900" y="15059"/>
                  <a:pt x="1677" y="11152"/>
                  <a:pt x="1338" y="7807"/>
                </a:cubicBezTo>
                <a:cubicBezTo>
                  <a:pt x="1008" y="4354"/>
                  <a:pt x="562" y="1562"/>
                  <a:pt x="116" y="1"/>
                </a:cubicBezTo>
                <a:close/>
              </a:path>
            </a:pathLst>
          </a:custGeom>
          <a:solidFill>
            <a:srgbClr val="B35D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7" name="Google Shape;1437;p51"/>
          <p:cNvSpPr/>
          <p:nvPr/>
        </p:nvSpPr>
        <p:spPr>
          <a:xfrm>
            <a:off x="10311457" y="5262872"/>
            <a:ext cx="219102" cy="1428863"/>
          </a:xfrm>
          <a:custGeom>
            <a:avLst/>
            <a:gdLst/>
            <a:ahLst/>
            <a:cxnLst/>
            <a:rect l="l" t="t" r="r" b="b"/>
            <a:pathLst>
              <a:path w="5130" h="33455" extrusionOk="0">
                <a:moveTo>
                  <a:pt x="0" y="0"/>
                </a:moveTo>
                <a:cubicBezTo>
                  <a:pt x="2115" y="4907"/>
                  <a:pt x="3453" y="13266"/>
                  <a:pt x="4122" y="20403"/>
                </a:cubicBezTo>
                <a:cubicBezTo>
                  <a:pt x="4461" y="23971"/>
                  <a:pt x="4684" y="27209"/>
                  <a:pt x="4791" y="29663"/>
                </a:cubicBezTo>
                <a:cubicBezTo>
                  <a:pt x="4907" y="30778"/>
                  <a:pt x="4907" y="31777"/>
                  <a:pt x="4907" y="32446"/>
                </a:cubicBezTo>
                <a:cubicBezTo>
                  <a:pt x="4907" y="32785"/>
                  <a:pt x="4907" y="33008"/>
                  <a:pt x="5014" y="33231"/>
                </a:cubicBezTo>
                <a:lnTo>
                  <a:pt x="5014" y="33454"/>
                </a:lnTo>
                <a:lnTo>
                  <a:pt x="5130" y="33454"/>
                </a:lnTo>
                <a:cubicBezTo>
                  <a:pt x="5130" y="33454"/>
                  <a:pt x="5014" y="27540"/>
                  <a:pt x="4238" y="20403"/>
                </a:cubicBezTo>
                <a:cubicBezTo>
                  <a:pt x="3569" y="13266"/>
                  <a:pt x="2338" y="4907"/>
                  <a:pt x="107" y="0"/>
                </a:cubicBezTo>
                <a:close/>
              </a:path>
            </a:pathLst>
          </a:custGeom>
          <a:solidFill>
            <a:srgbClr val="B35D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8" name="Google Shape;1438;p51"/>
          <p:cNvSpPr/>
          <p:nvPr/>
        </p:nvSpPr>
        <p:spPr>
          <a:xfrm>
            <a:off x="10449368" y="917856"/>
            <a:ext cx="719407" cy="649192"/>
          </a:xfrm>
          <a:custGeom>
            <a:avLst/>
            <a:gdLst/>
            <a:ahLst/>
            <a:cxnLst/>
            <a:rect l="l" t="t" r="r" b="b"/>
            <a:pathLst>
              <a:path w="16844" h="15200" extrusionOk="0">
                <a:moveTo>
                  <a:pt x="5783" y="1"/>
                </a:moveTo>
                <a:cubicBezTo>
                  <a:pt x="5712" y="1"/>
                  <a:pt x="5643" y="11"/>
                  <a:pt x="5576" y="33"/>
                </a:cubicBezTo>
                <a:cubicBezTo>
                  <a:pt x="4271" y="686"/>
                  <a:pt x="6999" y="4948"/>
                  <a:pt x="6925" y="4948"/>
                </a:cubicBezTo>
                <a:cubicBezTo>
                  <a:pt x="6923" y="4948"/>
                  <a:pt x="6920" y="4945"/>
                  <a:pt x="6914" y="4940"/>
                </a:cubicBezTo>
                <a:cubicBezTo>
                  <a:pt x="6815" y="4733"/>
                  <a:pt x="4700" y="1077"/>
                  <a:pt x="3411" y="1077"/>
                </a:cubicBezTo>
                <a:cubicBezTo>
                  <a:pt x="3309" y="1077"/>
                  <a:pt x="3213" y="1100"/>
                  <a:pt x="3123" y="1149"/>
                </a:cubicBezTo>
                <a:cubicBezTo>
                  <a:pt x="2008" y="1818"/>
                  <a:pt x="4238" y="5832"/>
                  <a:pt x="4461" y="6278"/>
                </a:cubicBezTo>
                <a:cubicBezTo>
                  <a:pt x="4270" y="5987"/>
                  <a:pt x="2598" y="3730"/>
                  <a:pt x="1497" y="3730"/>
                </a:cubicBezTo>
                <a:cubicBezTo>
                  <a:pt x="1316" y="3730"/>
                  <a:pt x="1150" y="3791"/>
                  <a:pt x="1009" y="3932"/>
                </a:cubicBezTo>
                <a:cubicBezTo>
                  <a:pt x="1" y="5047"/>
                  <a:pt x="3239" y="9624"/>
                  <a:pt x="3239" y="9624"/>
                </a:cubicBezTo>
                <a:cubicBezTo>
                  <a:pt x="3239" y="9624"/>
                  <a:pt x="1705" y="8680"/>
                  <a:pt x="824" y="8680"/>
                </a:cubicBezTo>
                <a:cubicBezTo>
                  <a:pt x="494" y="8680"/>
                  <a:pt x="255" y="8813"/>
                  <a:pt x="224" y="9178"/>
                </a:cubicBezTo>
                <a:cubicBezTo>
                  <a:pt x="1" y="10516"/>
                  <a:pt x="4907" y="13522"/>
                  <a:pt x="4907" y="13522"/>
                </a:cubicBezTo>
                <a:lnTo>
                  <a:pt x="5353" y="15199"/>
                </a:lnTo>
                <a:cubicBezTo>
                  <a:pt x="8476" y="14414"/>
                  <a:pt x="14497" y="12630"/>
                  <a:pt x="16844" y="9954"/>
                </a:cubicBezTo>
                <a:cubicBezTo>
                  <a:pt x="16505" y="9508"/>
                  <a:pt x="16282" y="9178"/>
                  <a:pt x="16282" y="9178"/>
                </a:cubicBezTo>
                <a:cubicBezTo>
                  <a:pt x="16282" y="9178"/>
                  <a:pt x="10451" y="223"/>
                  <a:pt x="9052" y="223"/>
                </a:cubicBezTo>
                <a:cubicBezTo>
                  <a:pt x="9003" y="223"/>
                  <a:pt x="8959" y="234"/>
                  <a:pt x="8922" y="256"/>
                </a:cubicBezTo>
                <a:cubicBezTo>
                  <a:pt x="7923" y="926"/>
                  <a:pt x="9145" y="3825"/>
                  <a:pt x="9368" y="4271"/>
                </a:cubicBezTo>
                <a:cubicBezTo>
                  <a:pt x="9156" y="3847"/>
                  <a:pt x="7132" y="1"/>
                  <a:pt x="5783" y="1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9" name="Google Shape;1439;p51"/>
          <p:cNvSpPr/>
          <p:nvPr/>
        </p:nvSpPr>
        <p:spPr>
          <a:xfrm>
            <a:off x="10673425" y="1300281"/>
            <a:ext cx="204624" cy="71283"/>
          </a:xfrm>
          <a:custGeom>
            <a:avLst/>
            <a:gdLst/>
            <a:ahLst/>
            <a:cxnLst/>
            <a:rect l="l" t="t" r="r" b="b"/>
            <a:pathLst>
              <a:path w="4791" h="1669" extrusionOk="0">
                <a:moveTo>
                  <a:pt x="2115" y="0"/>
                </a:moveTo>
                <a:cubicBezTo>
                  <a:pt x="999" y="0"/>
                  <a:pt x="0" y="447"/>
                  <a:pt x="0" y="447"/>
                </a:cubicBezTo>
                <a:lnTo>
                  <a:pt x="0" y="670"/>
                </a:lnTo>
                <a:lnTo>
                  <a:pt x="107" y="554"/>
                </a:lnTo>
                <a:cubicBezTo>
                  <a:pt x="223" y="554"/>
                  <a:pt x="1115" y="224"/>
                  <a:pt x="2115" y="224"/>
                </a:cubicBezTo>
                <a:cubicBezTo>
                  <a:pt x="2561" y="224"/>
                  <a:pt x="3123" y="224"/>
                  <a:pt x="3569" y="554"/>
                </a:cubicBezTo>
                <a:cubicBezTo>
                  <a:pt x="4015" y="777"/>
                  <a:pt x="4345" y="1116"/>
                  <a:pt x="4684" y="1669"/>
                </a:cubicBezTo>
                <a:lnTo>
                  <a:pt x="4791" y="1669"/>
                </a:lnTo>
                <a:cubicBezTo>
                  <a:pt x="4461" y="1000"/>
                  <a:pt x="4122" y="670"/>
                  <a:pt x="3569" y="331"/>
                </a:cubicBezTo>
                <a:cubicBezTo>
                  <a:pt x="3123" y="108"/>
                  <a:pt x="2561" y="0"/>
                  <a:pt x="2115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40" name="Google Shape;1440;p51"/>
          <p:cNvSpPr/>
          <p:nvPr/>
        </p:nvSpPr>
        <p:spPr>
          <a:xfrm>
            <a:off x="10801811" y="1209608"/>
            <a:ext cx="85762" cy="100240"/>
          </a:xfrm>
          <a:custGeom>
            <a:avLst/>
            <a:gdLst/>
            <a:ahLst/>
            <a:cxnLst/>
            <a:rect l="l" t="t" r="r" b="b"/>
            <a:pathLst>
              <a:path w="2008" h="2347" extrusionOk="0">
                <a:moveTo>
                  <a:pt x="2008" y="0"/>
                </a:moveTo>
                <a:cubicBezTo>
                  <a:pt x="1116" y="223"/>
                  <a:pt x="563" y="562"/>
                  <a:pt x="340" y="1008"/>
                </a:cubicBezTo>
                <a:cubicBezTo>
                  <a:pt x="1" y="1454"/>
                  <a:pt x="1" y="1900"/>
                  <a:pt x="1" y="2123"/>
                </a:cubicBezTo>
                <a:lnTo>
                  <a:pt x="1" y="2347"/>
                </a:lnTo>
                <a:lnTo>
                  <a:pt x="117" y="2231"/>
                </a:lnTo>
                <a:lnTo>
                  <a:pt x="117" y="2123"/>
                </a:lnTo>
                <a:cubicBezTo>
                  <a:pt x="117" y="1900"/>
                  <a:pt x="117" y="1454"/>
                  <a:pt x="447" y="1115"/>
                </a:cubicBezTo>
                <a:cubicBezTo>
                  <a:pt x="670" y="669"/>
                  <a:pt x="1116" y="339"/>
                  <a:pt x="2008" y="116"/>
                </a:cubicBezTo>
                <a:lnTo>
                  <a:pt x="2008" y="0"/>
                </a:ln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41" name="Google Shape;1441;p51"/>
          <p:cNvSpPr/>
          <p:nvPr/>
        </p:nvSpPr>
        <p:spPr>
          <a:xfrm>
            <a:off x="7006130" y="3146165"/>
            <a:ext cx="676356" cy="740250"/>
          </a:xfrm>
          <a:custGeom>
            <a:avLst/>
            <a:gdLst/>
            <a:ahLst/>
            <a:cxnLst/>
            <a:rect l="l" t="t" r="r" b="b"/>
            <a:pathLst>
              <a:path w="15836" h="17332" extrusionOk="0">
                <a:moveTo>
                  <a:pt x="8542" y="0"/>
                </a:moveTo>
                <a:cubicBezTo>
                  <a:pt x="8475" y="0"/>
                  <a:pt x="8414" y="16"/>
                  <a:pt x="8359" y="49"/>
                </a:cubicBezTo>
                <a:cubicBezTo>
                  <a:pt x="7244" y="602"/>
                  <a:pt x="7360" y="1833"/>
                  <a:pt x="7360" y="1833"/>
                </a:cubicBezTo>
                <a:cubicBezTo>
                  <a:pt x="7360" y="1833"/>
                  <a:pt x="6832" y="1173"/>
                  <a:pt x="6130" y="1173"/>
                </a:cubicBezTo>
                <a:cubicBezTo>
                  <a:pt x="5919" y="1173"/>
                  <a:pt x="5693" y="1232"/>
                  <a:pt x="5460" y="1387"/>
                </a:cubicBezTo>
                <a:cubicBezTo>
                  <a:pt x="4345" y="2163"/>
                  <a:pt x="5014" y="3171"/>
                  <a:pt x="5014" y="3171"/>
                </a:cubicBezTo>
                <a:cubicBezTo>
                  <a:pt x="5014" y="3171"/>
                  <a:pt x="4641" y="2686"/>
                  <a:pt x="4002" y="2686"/>
                </a:cubicBezTo>
                <a:cubicBezTo>
                  <a:pt x="3719" y="2686"/>
                  <a:pt x="3384" y="2781"/>
                  <a:pt x="3007" y="3055"/>
                </a:cubicBezTo>
                <a:cubicBezTo>
                  <a:pt x="1891" y="3840"/>
                  <a:pt x="2900" y="5062"/>
                  <a:pt x="2900" y="5062"/>
                </a:cubicBezTo>
                <a:cubicBezTo>
                  <a:pt x="2900" y="5062"/>
                  <a:pt x="2501" y="4579"/>
                  <a:pt x="1958" y="4579"/>
                </a:cubicBezTo>
                <a:cubicBezTo>
                  <a:pt x="1636" y="4579"/>
                  <a:pt x="1264" y="4748"/>
                  <a:pt x="892" y="5285"/>
                </a:cubicBezTo>
                <a:cubicBezTo>
                  <a:pt x="0" y="6623"/>
                  <a:pt x="5014" y="13983"/>
                  <a:pt x="5014" y="13983"/>
                </a:cubicBezTo>
                <a:cubicBezTo>
                  <a:pt x="5233" y="14202"/>
                  <a:pt x="7071" y="17332"/>
                  <a:pt x="7558" y="17332"/>
                </a:cubicBezTo>
                <a:cubicBezTo>
                  <a:pt x="7567" y="17332"/>
                  <a:pt x="7575" y="17331"/>
                  <a:pt x="7583" y="17329"/>
                </a:cubicBezTo>
                <a:cubicBezTo>
                  <a:pt x="9697" y="16998"/>
                  <a:pt x="14274" y="15767"/>
                  <a:pt x="15496" y="13760"/>
                </a:cubicBezTo>
                <a:cubicBezTo>
                  <a:pt x="15835" y="13314"/>
                  <a:pt x="13828" y="8408"/>
                  <a:pt x="13712" y="8077"/>
                </a:cubicBezTo>
                <a:cubicBezTo>
                  <a:pt x="13500" y="5956"/>
                  <a:pt x="9857" y="0"/>
                  <a:pt x="8542" y="0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42" name="Google Shape;1442;p51"/>
          <p:cNvSpPr/>
          <p:nvPr/>
        </p:nvSpPr>
        <p:spPr>
          <a:xfrm>
            <a:off x="6739407" y="2857488"/>
            <a:ext cx="1404860" cy="971652"/>
          </a:xfrm>
          <a:custGeom>
            <a:avLst/>
            <a:gdLst/>
            <a:ahLst/>
            <a:cxnLst/>
            <a:rect l="l" t="t" r="r" b="b"/>
            <a:pathLst>
              <a:path w="32893" h="22750" extrusionOk="0">
                <a:moveTo>
                  <a:pt x="31224" y="1"/>
                </a:moveTo>
                <a:lnTo>
                  <a:pt x="0" y="20189"/>
                </a:lnTo>
                <a:lnTo>
                  <a:pt x="1669" y="22749"/>
                </a:lnTo>
                <a:lnTo>
                  <a:pt x="32892" y="2677"/>
                </a:lnTo>
                <a:lnTo>
                  <a:pt x="31224" y="1"/>
                </a:ln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264036" y="1410097"/>
            <a:ext cx="5415457" cy="2755136"/>
            <a:chOff x="2076500" y="1538219"/>
            <a:chExt cx="5415457" cy="2755136"/>
          </a:xfrm>
        </p:grpSpPr>
        <p:sp>
          <p:nvSpPr>
            <p:cNvPr id="1397" name="Google Shape;1397;p51"/>
            <p:cNvSpPr/>
            <p:nvPr/>
          </p:nvSpPr>
          <p:spPr>
            <a:xfrm>
              <a:off x="2933817" y="2371704"/>
              <a:ext cx="62143" cy="66713"/>
            </a:xfrm>
            <a:custGeom>
              <a:avLst/>
              <a:gdLst/>
              <a:ahLst/>
              <a:cxnLst/>
              <a:rect l="l" t="t" r="r" b="b"/>
              <a:pathLst>
                <a:path w="1455" h="1562" extrusionOk="0">
                  <a:moveTo>
                    <a:pt x="669" y="0"/>
                  </a:moveTo>
                  <a:cubicBezTo>
                    <a:pt x="562" y="0"/>
                    <a:pt x="446" y="0"/>
                    <a:pt x="339" y="116"/>
                  </a:cubicBezTo>
                  <a:cubicBezTo>
                    <a:pt x="339" y="116"/>
                    <a:pt x="223" y="116"/>
                    <a:pt x="223" y="223"/>
                  </a:cubicBezTo>
                  <a:cubicBezTo>
                    <a:pt x="116" y="223"/>
                    <a:pt x="116" y="339"/>
                    <a:pt x="116" y="339"/>
                  </a:cubicBezTo>
                  <a:cubicBezTo>
                    <a:pt x="0" y="446"/>
                    <a:pt x="0" y="562"/>
                    <a:pt x="0" y="670"/>
                  </a:cubicBezTo>
                  <a:lnTo>
                    <a:pt x="0" y="785"/>
                  </a:lnTo>
                  <a:cubicBezTo>
                    <a:pt x="0" y="893"/>
                    <a:pt x="116" y="1009"/>
                    <a:pt x="223" y="1116"/>
                  </a:cubicBezTo>
                  <a:cubicBezTo>
                    <a:pt x="223" y="1232"/>
                    <a:pt x="339" y="1232"/>
                    <a:pt x="446" y="1339"/>
                  </a:cubicBezTo>
                  <a:cubicBezTo>
                    <a:pt x="446" y="1455"/>
                    <a:pt x="562" y="1455"/>
                    <a:pt x="562" y="1455"/>
                  </a:cubicBezTo>
                  <a:cubicBezTo>
                    <a:pt x="669" y="1562"/>
                    <a:pt x="785" y="1562"/>
                    <a:pt x="892" y="1562"/>
                  </a:cubicBezTo>
                  <a:cubicBezTo>
                    <a:pt x="892" y="1562"/>
                    <a:pt x="1008" y="1562"/>
                    <a:pt x="1115" y="1455"/>
                  </a:cubicBezTo>
                  <a:cubicBezTo>
                    <a:pt x="1231" y="1455"/>
                    <a:pt x="1231" y="1455"/>
                    <a:pt x="1338" y="1339"/>
                  </a:cubicBezTo>
                  <a:cubicBezTo>
                    <a:pt x="1338" y="1339"/>
                    <a:pt x="1338" y="1232"/>
                    <a:pt x="1454" y="1232"/>
                  </a:cubicBezTo>
                  <a:lnTo>
                    <a:pt x="1454" y="893"/>
                  </a:lnTo>
                  <a:lnTo>
                    <a:pt x="1454" y="670"/>
                  </a:lnTo>
                  <a:cubicBezTo>
                    <a:pt x="1454" y="562"/>
                    <a:pt x="1338" y="562"/>
                    <a:pt x="1338" y="446"/>
                  </a:cubicBezTo>
                  <a:cubicBezTo>
                    <a:pt x="1231" y="339"/>
                    <a:pt x="1115" y="339"/>
                    <a:pt x="1115" y="223"/>
                  </a:cubicBezTo>
                  <a:cubicBezTo>
                    <a:pt x="1008" y="116"/>
                    <a:pt x="1008" y="116"/>
                    <a:pt x="892" y="116"/>
                  </a:cubicBezTo>
                  <a:cubicBezTo>
                    <a:pt x="785" y="0"/>
                    <a:pt x="669" y="0"/>
                    <a:pt x="669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51"/>
            <p:cNvSpPr/>
            <p:nvPr/>
          </p:nvSpPr>
          <p:spPr>
            <a:xfrm>
              <a:off x="3381504" y="1843211"/>
              <a:ext cx="33570" cy="28658"/>
            </a:xfrm>
            <a:custGeom>
              <a:avLst/>
              <a:gdLst/>
              <a:ahLst/>
              <a:cxnLst/>
              <a:rect l="l" t="t" r="r" b="b"/>
              <a:pathLst>
                <a:path w="786" h="671" extrusionOk="0">
                  <a:moveTo>
                    <a:pt x="446" y="1"/>
                  </a:moveTo>
                  <a:cubicBezTo>
                    <a:pt x="0" y="1"/>
                    <a:pt x="0" y="670"/>
                    <a:pt x="446" y="670"/>
                  </a:cubicBezTo>
                  <a:cubicBezTo>
                    <a:pt x="785" y="670"/>
                    <a:pt x="785" y="1"/>
                    <a:pt x="446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51"/>
            <p:cNvSpPr/>
            <p:nvPr/>
          </p:nvSpPr>
          <p:spPr>
            <a:xfrm>
              <a:off x="2862534" y="3248028"/>
              <a:ext cx="42710" cy="33570"/>
            </a:xfrm>
            <a:custGeom>
              <a:avLst/>
              <a:gdLst/>
              <a:ahLst/>
              <a:cxnLst/>
              <a:rect l="l" t="t" r="r" b="b"/>
              <a:pathLst>
                <a:path w="1000" h="786" extrusionOk="0">
                  <a:moveTo>
                    <a:pt x="447" y="1"/>
                  </a:moveTo>
                  <a:cubicBezTo>
                    <a:pt x="1" y="1"/>
                    <a:pt x="1" y="786"/>
                    <a:pt x="447" y="786"/>
                  </a:cubicBezTo>
                  <a:cubicBezTo>
                    <a:pt x="1000" y="786"/>
                    <a:pt x="1000" y="1"/>
                    <a:pt x="447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51"/>
            <p:cNvSpPr/>
            <p:nvPr/>
          </p:nvSpPr>
          <p:spPr>
            <a:xfrm>
              <a:off x="4200681" y="1862302"/>
              <a:ext cx="66713" cy="57189"/>
            </a:xfrm>
            <a:custGeom>
              <a:avLst/>
              <a:gdLst/>
              <a:ahLst/>
              <a:cxnLst/>
              <a:rect l="l" t="t" r="r" b="b"/>
              <a:pathLst>
                <a:path w="1562" h="1339" extrusionOk="0">
                  <a:moveTo>
                    <a:pt x="670" y="0"/>
                  </a:moveTo>
                  <a:cubicBezTo>
                    <a:pt x="563" y="0"/>
                    <a:pt x="563" y="0"/>
                    <a:pt x="447" y="107"/>
                  </a:cubicBezTo>
                  <a:cubicBezTo>
                    <a:pt x="340" y="107"/>
                    <a:pt x="340" y="107"/>
                    <a:pt x="224" y="223"/>
                  </a:cubicBezTo>
                  <a:cubicBezTo>
                    <a:pt x="224" y="223"/>
                    <a:pt x="117" y="330"/>
                    <a:pt x="117" y="446"/>
                  </a:cubicBezTo>
                  <a:cubicBezTo>
                    <a:pt x="117" y="446"/>
                    <a:pt x="1" y="553"/>
                    <a:pt x="1" y="669"/>
                  </a:cubicBezTo>
                  <a:lnTo>
                    <a:pt x="117" y="776"/>
                  </a:lnTo>
                  <a:cubicBezTo>
                    <a:pt x="117" y="892"/>
                    <a:pt x="117" y="999"/>
                    <a:pt x="224" y="1115"/>
                  </a:cubicBezTo>
                  <a:cubicBezTo>
                    <a:pt x="340" y="1115"/>
                    <a:pt x="340" y="1222"/>
                    <a:pt x="340" y="1222"/>
                  </a:cubicBezTo>
                  <a:cubicBezTo>
                    <a:pt x="447" y="1222"/>
                    <a:pt x="563" y="1338"/>
                    <a:pt x="670" y="1338"/>
                  </a:cubicBezTo>
                  <a:lnTo>
                    <a:pt x="893" y="1338"/>
                  </a:lnTo>
                  <a:cubicBezTo>
                    <a:pt x="1009" y="1338"/>
                    <a:pt x="1116" y="1338"/>
                    <a:pt x="1116" y="1222"/>
                  </a:cubicBezTo>
                  <a:cubicBezTo>
                    <a:pt x="1232" y="1222"/>
                    <a:pt x="1339" y="1222"/>
                    <a:pt x="1339" y="1115"/>
                  </a:cubicBezTo>
                  <a:cubicBezTo>
                    <a:pt x="1455" y="999"/>
                    <a:pt x="1455" y="999"/>
                    <a:pt x="1455" y="892"/>
                  </a:cubicBezTo>
                  <a:cubicBezTo>
                    <a:pt x="1562" y="776"/>
                    <a:pt x="1562" y="776"/>
                    <a:pt x="1562" y="669"/>
                  </a:cubicBezTo>
                  <a:lnTo>
                    <a:pt x="1562" y="446"/>
                  </a:lnTo>
                  <a:lnTo>
                    <a:pt x="1339" y="223"/>
                  </a:lnTo>
                  <a:cubicBezTo>
                    <a:pt x="1339" y="223"/>
                    <a:pt x="1339" y="107"/>
                    <a:pt x="1232" y="107"/>
                  </a:cubicBezTo>
                  <a:cubicBezTo>
                    <a:pt x="1116" y="0"/>
                    <a:pt x="1009" y="0"/>
                    <a:pt x="893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51"/>
            <p:cNvSpPr/>
            <p:nvPr/>
          </p:nvSpPr>
          <p:spPr>
            <a:xfrm>
              <a:off x="5110533" y="1890875"/>
              <a:ext cx="66756" cy="57189"/>
            </a:xfrm>
            <a:custGeom>
              <a:avLst/>
              <a:gdLst/>
              <a:ahLst/>
              <a:cxnLst/>
              <a:rect l="l" t="t" r="r" b="b"/>
              <a:pathLst>
                <a:path w="1563" h="1339" extrusionOk="0">
                  <a:moveTo>
                    <a:pt x="777" y="0"/>
                  </a:moveTo>
                  <a:cubicBezTo>
                    <a:pt x="1" y="0"/>
                    <a:pt x="1" y="1338"/>
                    <a:pt x="777" y="1338"/>
                  </a:cubicBezTo>
                  <a:cubicBezTo>
                    <a:pt x="1562" y="1338"/>
                    <a:pt x="1562" y="0"/>
                    <a:pt x="777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51"/>
            <p:cNvSpPr/>
            <p:nvPr/>
          </p:nvSpPr>
          <p:spPr>
            <a:xfrm>
              <a:off x="4405689" y="3843576"/>
              <a:ext cx="61759" cy="57189"/>
            </a:xfrm>
            <a:custGeom>
              <a:avLst/>
              <a:gdLst/>
              <a:ahLst/>
              <a:cxnLst/>
              <a:rect l="l" t="t" r="r" b="b"/>
              <a:pathLst>
                <a:path w="1446" h="1339" extrusionOk="0">
                  <a:moveTo>
                    <a:pt x="669" y="0"/>
                  </a:moveTo>
                  <a:cubicBezTo>
                    <a:pt x="553" y="0"/>
                    <a:pt x="446" y="0"/>
                    <a:pt x="330" y="107"/>
                  </a:cubicBezTo>
                  <a:cubicBezTo>
                    <a:pt x="330" y="107"/>
                    <a:pt x="223" y="107"/>
                    <a:pt x="223" y="223"/>
                  </a:cubicBezTo>
                  <a:cubicBezTo>
                    <a:pt x="107" y="223"/>
                    <a:pt x="107" y="330"/>
                    <a:pt x="0" y="446"/>
                  </a:cubicBezTo>
                  <a:lnTo>
                    <a:pt x="0" y="669"/>
                  </a:lnTo>
                  <a:lnTo>
                    <a:pt x="0" y="777"/>
                  </a:lnTo>
                  <a:cubicBezTo>
                    <a:pt x="0" y="893"/>
                    <a:pt x="107" y="1000"/>
                    <a:pt x="223" y="1116"/>
                  </a:cubicBezTo>
                  <a:cubicBezTo>
                    <a:pt x="223" y="1116"/>
                    <a:pt x="223" y="1223"/>
                    <a:pt x="330" y="1223"/>
                  </a:cubicBezTo>
                  <a:cubicBezTo>
                    <a:pt x="446" y="1223"/>
                    <a:pt x="553" y="1339"/>
                    <a:pt x="669" y="1339"/>
                  </a:cubicBezTo>
                  <a:lnTo>
                    <a:pt x="892" y="1339"/>
                  </a:lnTo>
                  <a:cubicBezTo>
                    <a:pt x="892" y="1339"/>
                    <a:pt x="999" y="1339"/>
                    <a:pt x="1115" y="1223"/>
                  </a:cubicBezTo>
                  <a:cubicBezTo>
                    <a:pt x="1222" y="1223"/>
                    <a:pt x="1222" y="1223"/>
                    <a:pt x="1338" y="1116"/>
                  </a:cubicBezTo>
                  <a:cubicBezTo>
                    <a:pt x="1338" y="1000"/>
                    <a:pt x="1445" y="1000"/>
                    <a:pt x="1445" y="893"/>
                  </a:cubicBezTo>
                  <a:lnTo>
                    <a:pt x="1445" y="669"/>
                  </a:lnTo>
                  <a:lnTo>
                    <a:pt x="1445" y="446"/>
                  </a:lnTo>
                  <a:cubicBezTo>
                    <a:pt x="1445" y="330"/>
                    <a:pt x="1338" y="330"/>
                    <a:pt x="1338" y="223"/>
                  </a:cubicBezTo>
                  <a:cubicBezTo>
                    <a:pt x="1222" y="223"/>
                    <a:pt x="1222" y="107"/>
                    <a:pt x="1222" y="107"/>
                  </a:cubicBezTo>
                  <a:cubicBezTo>
                    <a:pt x="1115" y="0"/>
                    <a:pt x="999" y="0"/>
                    <a:pt x="892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51"/>
            <p:cNvSpPr/>
            <p:nvPr/>
          </p:nvSpPr>
          <p:spPr>
            <a:xfrm>
              <a:off x="5129624" y="3929295"/>
              <a:ext cx="71283" cy="57189"/>
            </a:xfrm>
            <a:custGeom>
              <a:avLst/>
              <a:gdLst/>
              <a:ahLst/>
              <a:cxnLst/>
              <a:rect l="l" t="t" r="r" b="b"/>
              <a:pathLst>
                <a:path w="1669" h="1339" extrusionOk="0">
                  <a:moveTo>
                    <a:pt x="776" y="1"/>
                  </a:moveTo>
                  <a:cubicBezTo>
                    <a:pt x="0" y="1"/>
                    <a:pt x="0" y="1339"/>
                    <a:pt x="776" y="1339"/>
                  </a:cubicBezTo>
                  <a:cubicBezTo>
                    <a:pt x="1561" y="1339"/>
                    <a:pt x="1668" y="1"/>
                    <a:pt x="776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51"/>
            <p:cNvSpPr/>
            <p:nvPr/>
          </p:nvSpPr>
          <p:spPr>
            <a:xfrm>
              <a:off x="5805382" y="3532477"/>
              <a:ext cx="62826" cy="45742"/>
            </a:xfrm>
            <a:custGeom>
              <a:avLst/>
              <a:gdLst/>
              <a:ahLst/>
              <a:cxnLst/>
              <a:rect l="l" t="t" r="r" b="b"/>
              <a:pathLst>
                <a:path w="1471" h="1071" extrusionOk="0">
                  <a:moveTo>
                    <a:pt x="789" y="0"/>
                  </a:moveTo>
                  <a:cubicBezTo>
                    <a:pt x="678" y="0"/>
                    <a:pt x="563" y="44"/>
                    <a:pt x="459" y="148"/>
                  </a:cubicBezTo>
                  <a:lnTo>
                    <a:pt x="343" y="255"/>
                  </a:lnTo>
                  <a:cubicBezTo>
                    <a:pt x="1" y="597"/>
                    <a:pt x="315" y="1071"/>
                    <a:pt x="682" y="1071"/>
                  </a:cubicBezTo>
                  <a:cubicBezTo>
                    <a:pt x="793" y="1071"/>
                    <a:pt x="908" y="1027"/>
                    <a:pt x="1012" y="924"/>
                  </a:cubicBezTo>
                  <a:lnTo>
                    <a:pt x="1128" y="817"/>
                  </a:lnTo>
                  <a:cubicBezTo>
                    <a:pt x="1470" y="474"/>
                    <a:pt x="1156" y="0"/>
                    <a:pt x="789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51"/>
            <p:cNvSpPr/>
            <p:nvPr/>
          </p:nvSpPr>
          <p:spPr>
            <a:xfrm>
              <a:off x="7401241" y="1843211"/>
              <a:ext cx="62143" cy="61801"/>
            </a:xfrm>
            <a:custGeom>
              <a:avLst/>
              <a:gdLst/>
              <a:ahLst/>
              <a:cxnLst/>
              <a:rect l="l" t="t" r="r" b="b"/>
              <a:pathLst>
                <a:path w="1455" h="1447" extrusionOk="0">
                  <a:moveTo>
                    <a:pt x="339" y="1"/>
                  </a:moveTo>
                  <a:cubicBezTo>
                    <a:pt x="339" y="108"/>
                    <a:pt x="223" y="108"/>
                    <a:pt x="223" y="224"/>
                  </a:cubicBezTo>
                  <a:cubicBezTo>
                    <a:pt x="116" y="224"/>
                    <a:pt x="116" y="224"/>
                    <a:pt x="116" y="331"/>
                  </a:cubicBezTo>
                  <a:cubicBezTo>
                    <a:pt x="0" y="447"/>
                    <a:pt x="0" y="554"/>
                    <a:pt x="0" y="670"/>
                  </a:cubicBezTo>
                  <a:lnTo>
                    <a:pt x="0" y="777"/>
                  </a:lnTo>
                  <a:cubicBezTo>
                    <a:pt x="0" y="893"/>
                    <a:pt x="116" y="1000"/>
                    <a:pt x="223" y="1116"/>
                  </a:cubicBezTo>
                  <a:lnTo>
                    <a:pt x="446" y="1339"/>
                  </a:lnTo>
                  <a:lnTo>
                    <a:pt x="562" y="1446"/>
                  </a:lnTo>
                  <a:lnTo>
                    <a:pt x="1115" y="1446"/>
                  </a:lnTo>
                  <a:cubicBezTo>
                    <a:pt x="1231" y="1446"/>
                    <a:pt x="1231" y="1339"/>
                    <a:pt x="1338" y="1339"/>
                  </a:cubicBezTo>
                  <a:cubicBezTo>
                    <a:pt x="1338" y="1223"/>
                    <a:pt x="1338" y="1223"/>
                    <a:pt x="1454" y="1223"/>
                  </a:cubicBezTo>
                  <a:lnTo>
                    <a:pt x="1454" y="893"/>
                  </a:lnTo>
                  <a:lnTo>
                    <a:pt x="1454" y="670"/>
                  </a:lnTo>
                  <a:cubicBezTo>
                    <a:pt x="1454" y="554"/>
                    <a:pt x="1338" y="447"/>
                    <a:pt x="1338" y="447"/>
                  </a:cubicBezTo>
                  <a:lnTo>
                    <a:pt x="1115" y="224"/>
                  </a:lnTo>
                  <a:lnTo>
                    <a:pt x="892" y="1"/>
                  </a:ln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51"/>
            <p:cNvSpPr/>
            <p:nvPr/>
          </p:nvSpPr>
          <p:spPr>
            <a:xfrm>
              <a:off x="7439338" y="2362180"/>
              <a:ext cx="52619" cy="66713"/>
            </a:xfrm>
            <a:custGeom>
              <a:avLst/>
              <a:gdLst/>
              <a:ahLst/>
              <a:cxnLst/>
              <a:rect l="l" t="t" r="r" b="b"/>
              <a:pathLst>
                <a:path w="1232" h="1562" extrusionOk="0">
                  <a:moveTo>
                    <a:pt x="446" y="0"/>
                  </a:moveTo>
                  <a:cubicBezTo>
                    <a:pt x="339" y="0"/>
                    <a:pt x="223" y="116"/>
                    <a:pt x="116" y="223"/>
                  </a:cubicBezTo>
                  <a:lnTo>
                    <a:pt x="0" y="339"/>
                  </a:lnTo>
                  <a:lnTo>
                    <a:pt x="0" y="669"/>
                  </a:lnTo>
                  <a:lnTo>
                    <a:pt x="0" y="893"/>
                  </a:lnTo>
                  <a:lnTo>
                    <a:pt x="0" y="1116"/>
                  </a:lnTo>
                  <a:cubicBezTo>
                    <a:pt x="0" y="1232"/>
                    <a:pt x="116" y="1232"/>
                    <a:pt x="116" y="1339"/>
                  </a:cubicBezTo>
                  <a:cubicBezTo>
                    <a:pt x="223" y="1339"/>
                    <a:pt x="223" y="1455"/>
                    <a:pt x="339" y="1455"/>
                  </a:cubicBezTo>
                  <a:cubicBezTo>
                    <a:pt x="446" y="1455"/>
                    <a:pt x="562" y="1562"/>
                    <a:pt x="562" y="1562"/>
                  </a:cubicBezTo>
                  <a:cubicBezTo>
                    <a:pt x="669" y="1455"/>
                    <a:pt x="669" y="1455"/>
                    <a:pt x="785" y="1455"/>
                  </a:cubicBezTo>
                  <a:cubicBezTo>
                    <a:pt x="893" y="1455"/>
                    <a:pt x="1008" y="1455"/>
                    <a:pt x="1008" y="1339"/>
                  </a:cubicBezTo>
                  <a:lnTo>
                    <a:pt x="1116" y="1232"/>
                  </a:lnTo>
                  <a:cubicBezTo>
                    <a:pt x="1232" y="1116"/>
                    <a:pt x="1232" y="1008"/>
                    <a:pt x="1232" y="893"/>
                  </a:cubicBezTo>
                  <a:lnTo>
                    <a:pt x="1232" y="669"/>
                  </a:lnTo>
                  <a:lnTo>
                    <a:pt x="1232" y="446"/>
                  </a:lnTo>
                  <a:cubicBezTo>
                    <a:pt x="1116" y="339"/>
                    <a:pt x="1116" y="223"/>
                    <a:pt x="1008" y="223"/>
                  </a:cubicBezTo>
                  <a:cubicBezTo>
                    <a:pt x="1008" y="116"/>
                    <a:pt x="893" y="116"/>
                    <a:pt x="893" y="116"/>
                  </a:cubicBezTo>
                  <a:cubicBezTo>
                    <a:pt x="785" y="0"/>
                    <a:pt x="669" y="0"/>
                    <a:pt x="562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51"/>
            <p:cNvSpPr/>
            <p:nvPr/>
          </p:nvSpPr>
          <p:spPr>
            <a:xfrm>
              <a:off x="6839220" y="2247888"/>
              <a:ext cx="71667" cy="52619"/>
            </a:xfrm>
            <a:custGeom>
              <a:avLst/>
              <a:gdLst/>
              <a:ahLst/>
              <a:cxnLst/>
              <a:rect l="l" t="t" r="r" b="b"/>
              <a:pathLst>
                <a:path w="1678" h="1232" extrusionOk="0">
                  <a:moveTo>
                    <a:pt x="893" y="0"/>
                  </a:moveTo>
                  <a:cubicBezTo>
                    <a:pt x="1" y="0"/>
                    <a:pt x="1" y="1231"/>
                    <a:pt x="893" y="1231"/>
                  </a:cubicBezTo>
                  <a:cubicBezTo>
                    <a:pt x="1678" y="1231"/>
                    <a:pt x="1678" y="0"/>
                    <a:pt x="893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51"/>
            <p:cNvSpPr/>
            <p:nvPr/>
          </p:nvSpPr>
          <p:spPr>
            <a:xfrm>
              <a:off x="2700621" y="1681297"/>
              <a:ext cx="66713" cy="61759"/>
            </a:xfrm>
            <a:custGeom>
              <a:avLst/>
              <a:gdLst/>
              <a:ahLst/>
              <a:cxnLst/>
              <a:rect l="l" t="t" r="r" b="b"/>
              <a:pathLst>
                <a:path w="1562" h="1446" extrusionOk="0">
                  <a:moveTo>
                    <a:pt x="777" y="1"/>
                  </a:moveTo>
                  <a:cubicBezTo>
                    <a:pt x="669" y="1"/>
                    <a:pt x="553" y="108"/>
                    <a:pt x="446" y="108"/>
                  </a:cubicBezTo>
                  <a:cubicBezTo>
                    <a:pt x="330" y="224"/>
                    <a:pt x="330" y="331"/>
                    <a:pt x="223" y="331"/>
                  </a:cubicBezTo>
                  <a:cubicBezTo>
                    <a:pt x="223" y="447"/>
                    <a:pt x="107" y="554"/>
                    <a:pt x="107" y="554"/>
                  </a:cubicBezTo>
                  <a:cubicBezTo>
                    <a:pt x="107" y="670"/>
                    <a:pt x="0" y="777"/>
                    <a:pt x="0" y="893"/>
                  </a:cubicBezTo>
                  <a:cubicBezTo>
                    <a:pt x="0" y="893"/>
                    <a:pt x="107" y="1000"/>
                    <a:pt x="107" y="1116"/>
                  </a:cubicBezTo>
                  <a:cubicBezTo>
                    <a:pt x="107" y="1116"/>
                    <a:pt x="223" y="1223"/>
                    <a:pt x="223" y="1339"/>
                  </a:cubicBezTo>
                  <a:cubicBezTo>
                    <a:pt x="223" y="1339"/>
                    <a:pt x="330" y="1339"/>
                    <a:pt x="330" y="1446"/>
                  </a:cubicBezTo>
                  <a:lnTo>
                    <a:pt x="892" y="1446"/>
                  </a:lnTo>
                  <a:cubicBezTo>
                    <a:pt x="1000" y="1446"/>
                    <a:pt x="1000" y="1339"/>
                    <a:pt x="1116" y="1339"/>
                  </a:cubicBezTo>
                  <a:lnTo>
                    <a:pt x="1339" y="1116"/>
                  </a:lnTo>
                  <a:cubicBezTo>
                    <a:pt x="1446" y="1000"/>
                    <a:pt x="1446" y="893"/>
                    <a:pt x="1446" y="893"/>
                  </a:cubicBezTo>
                  <a:cubicBezTo>
                    <a:pt x="1562" y="777"/>
                    <a:pt x="1562" y="670"/>
                    <a:pt x="1562" y="670"/>
                  </a:cubicBezTo>
                  <a:cubicBezTo>
                    <a:pt x="1562" y="554"/>
                    <a:pt x="1562" y="447"/>
                    <a:pt x="1446" y="331"/>
                  </a:cubicBezTo>
                  <a:cubicBezTo>
                    <a:pt x="1446" y="331"/>
                    <a:pt x="1446" y="224"/>
                    <a:pt x="1339" y="108"/>
                  </a:cubicBezTo>
                  <a:lnTo>
                    <a:pt x="1223" y="108"/>
                  </a:lnTo>
                  <a:cubicBezTo>
                    <a:pt x="1116" y="1"/>
                    <a:pt x="1000" y="1"/>
                    <a:pt x="892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51"/>
            <p:cNvSpPr/>
            <p:nvPr/>
          </p:nvSpPr>
          <p:spPr>
            <a:xfrm>
              <a:off x="2076500" y="2976777"/>
              <a:ext cx="57189" cy="66713"/>
            </a:xfrm>
            <a:custGeom>
              <a:avLst/>
              <a:gdLst/>
              <a:ahLst/>
              <a:cxnLst/>
              <a:rect l="l" t="t" r="r" b="b"/>
              <a:pathLst>
                <a:path w="1339" h="1562" extrusionOk="0">
                  <a:moveTo>
                    <a:pt x="670" y="0"/>
                  </a:moveTo>
                  <a:cubicBezTo>
                    <a:pt x="563" y="0"/>
                    <a:pt x="563" y="107"/>
                    <a:pt x="447" y="107"/>
                  </a:cubicBezTo>
                  <a:cubicBezTo>
                    <a:pt x="340" y="107"/>
                    <a:pt x="340" y="107"/>
                    <a:pt x="224" y="223"/>
                  </a:cubicBezTo>
                  <a:cubicBezTo>
                    <a:pt x="117" y="223"/>
                    <a:pt x="117" y="330"/>
                    <a:pt x="117" y="330"/>
                  </a:cubicBezTo>
                  <a:cubicBezTo>
                    <a:pt x="1" y="446"/>
                    <a:pt x="1" y="553"/>
                    <a:pt x="1" y="669"/>
                  </a:cubicBezTo>
                  <a:lnTo>
                    <a:pt x="1" y="892"/>
                  </a:lnTo>
                  <a:cubicBezTo>
                    <a:pt x="1" y="999"/>
                    <a:pt x="1" y="1115"/>
                    <a:pt x="117" y="1115"/>
                  </a:cubicBezTo>
                  <a:cubicBezTo>
                    <a:pt x="117" y="1222"/>
                    <a:pt x="117" y="1338"/>
                    <a:pt x="224" y="1338"/>
                  </a:cubicBezTo>
                  <a:cubicBezTo>
                    <a:pt x="224" y="1445"/>
                    <a:pt x="340" y="1445"/>
                    <a:pt x="447" y="1445"/>
                  </a:cubicBezTo>
                  <a:cubicBezTo>
                    <a:pt x="447" y="1561"/>
                    <a:pt x="563" y="1561"/>
                    <a:pt x="670" y="1561"/>
                  </a:cubicBezTo>
                  <a:lnTo>
                    <a:pt x="786" y="1561"/>
                  </a:lnTo>
                  <a:cubicBezTo>
                    <a:pt x="893" y="1445"/>
                    <a:pt x="1009" y="1445"/>
                    <a:pt x="1116" y="1338"/>
                  </a:cubicBezTo>
                  <a:lnTo>
                    <a:pt x="1232" y="1222"/>
                  </a:lnTo>
                  <a:cubicBezTo>
                    <a:pt x="1232" y="1115"/>
                    <a:pt x="1339" y="999"/>
                    <a:pt x="1339" y="892"/>
                  </a:cubicBezTo>
                  <a:lnTo>
                    <a:pt x="1339" y="669"/>
                  </a:lnTo>
                  <a:cubicBezTo>
                    <a:pt x="1339" y="553"/>
                    <a:pt x="1232" y="553"/>
                    <a:pt x="1232" y="446"/>
                  </a:cubicBezTo>
                  <a:cubicBezTo>
                    <a:pt x="1232" y="330"/>
                    <a:pt x="1116" y="330"/>
                    <a:pt x="1116" y="223"/>
                  </a:cubicBezTo>
                  <a:cubicBezTo>
                    <a:pt x="1009" y="223"/>
                    <a:pt x="1009" y="107"/>
                    <a:pt x="893" y="107"/>
                  </a:cubicBezTo>
                  <a:cubicBezTo>
                    <a:pt x="786" y="107"/>
                    <a:pt x="786" y="0"/>
                    <a:pt x="670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51"/>
            <p:cNvSpPr/>
            <p:nvPr/>
          </p:nvSpPr>
          <p:spPr>
            <a:xfrm>
              <a:off x="2357702" y="3929295"/>
              <a:ext cx="61759" cy="57189"/>
            </a:xfrm>
            <a:custGeom>
              <a:avLst/>
              <a:gdLst/>
              <a:ahLst/>
              <a:cxnLst/>
              <a:rect l="l" t="t" r="r" b="b"/>
              <a:pathLst>
                <a:path w="1446" h="1339" extrusionOk="0">
                  <a:moveTo>
                    <a:pt x="554" y="1"/>
                  </a:moveTo>
                  <a:cubicBezTo>
                    <a:pt x="554" y="1"/>
                    <a:pt x="446" y="1"/>
                    <a:pt x="331" y="108"/>
                  </a:cubicBezTo>
                  <a:cubicBezTo>
                    <a:pt x="223" y="108"/>
                    <a:pt x="223" y="108"/>
                    <a:pt x="107" y="224"/>
                  </a:cubicBezTo>
                  <a:cubicBezTo>
                    <a:pt x="107" y="331"/>
                    <a:pt x="0" y="331"/>
                    <a:pt x="0" y="447"/>
                  </a:cubicBezTo>
                  <a:lnTo>
                    <a:pt x="0" y="670"/>
                  </a:lnTo>
                  <a:lnTo>
                    <a:pt x="0" y="893"/>
                  </a:lnTo>
                  <a:cubicBezTo>
                    <a:pt x="0" y="1000"/>
                    <a:pt x="107" y="1000"/>
                    <a:pt x="107" y="1116"/>
                  </a:cubicBezTo>
                  <a:cubicBezTo>
                    <a:pt x="223" y="1116"/>
                    <a:pt x="223" y="1223"/>
                    <a:pt x="331" y="1223"/>
                  </a:cubicBezTo>
                  <a:cubicBezTo>
                    <a:pt x="331" y="1339"/>
                    <a:pt x="446" y="1339"/>
                    <a:pt x="554" y="1339"/>
                  </a:cubicBezTo>
                  <a:lnTo>
                    <a:pt x="777" y="1339"/>
                  </a:lnTo>
                  <a:cubicBezTo>
                    <a:pt x="893" y="1339"/>
                    <a:pt x="1000" y="1339"/>
                    <a:pt x="1116" y="1223"/>
                  </a:cubicBezTo>
                  <a:cubicBezTo>
                    <a:pt x="1116" y="1223"/>
                    <a:pt x="1223" y="1223"/>
                    <a:pt x="1339" y="1116"/>
                  </a:cubicBezTo>
                  <a:cubicBezTo>
                    <a:pt x="1339" y="1116"/>
                    <a:pt x="1339" y="1000"/>
                    <a:pt x="1446" y="893"/>
                  </a:cubicBezTo>
                  <a:lnTo>
                    <a:pt x="1446" y="670"/>
                  </a:lnTo>
                  <a:lnTo>
                    <a:pt x="1446" y="554"/>
                  </a:lnTo>
                  <a:cubicBezTo>
                    <a:pt x="1446" y="447"/>
                    <a:pt x="1339" y="331"/>
                    <a:pt x="1339" y="224"/>
                  </a:cubicBezTo>
                  <a:cubicBezTo>
                    <a:pt x="1223" y="224"/>
                    <a:pt x="1223" y="108"/>
                    <a:pt x="1116" y="108"/>
                  </a:cubicBezTo>
                  <a:cubicBezTo>
                    <a:pt x="1000" y="108"/>
                    <a:pt x="893" y="1"/>
                    <a:pt x="777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51"/>
            <p:cNvSpPr/>
            <p:nvPr/>
          </p:nvSpPr>
          <p:spPr>
            <a:xfrm>
              <a:off x="6201047" y="4253165"/>
              <a:ext cx="38140" cy="40190"/>
            </a:xfrm>
            <a:custGeom>
              <a:avLst/>
              <a:gdLst/>
              <a:ahLst/>
              <a:cxnLst/>
              <a:rect l="l" t="t" r="r" b="b"/>
              <a:pathLst>
                <a:path w="893" h="941" extrusionOk="0">
                  <a:moveTo>
                    <a:pt x="339" y="1"/>
                  </a:moveTo>
                  <a:cubicBezTo>
                    <a:pt x="339" y="1"/>
                    <a:pt x="223" y="1"/>
                    <a:pt x="223" y="108"/>
                  </a:cubicBezTo>
                  <a:cubicBezTo>
                    <a:pt x="116" y="108"/>
                    <a:pt x="116" y="108"/>
                    <a:pt x="116" y="224"/>
                  </a:cubicBezTo>
                  <a:cubicBezTo>
                    <a:pt x="116" y="224"/>
                    <a:pt x="0" y="331"/>
                    <a:pt x="0" y="447"/>
                  </a:cubicBezTo>
                  <a:lnTo>
                    <a:pt x="0" y="554"/>
                  </a:lnTo>
                  <a:lnTo>
                    <a:pt x="116" y="670"/>
                  </a:lnTo>
                  <a:cubicBezTo>
                    <a:pt x="116" y="777"/>
                    <a:pt x="116" y="777"/>
                    <a:pt x="223" y="777"/>
                  </a:cubicBezTo>
                  <a:cubicBezTo>
                    <a:pt x="223" y="893"/>
                    <a:pt x="223" y="893"/>
                    <a:pt x="339" y="893"/>
                  </a:cubicBezTo>
                  <a:cubicBezTo>
                    <a:pt x="339" y="893"/>
                    <a:pt x="387" y="940"/>
                    <a:pt x="418" y="940"/>
                  </a:cubicBezTo>
                  <a:cubicBezTo>
                    <a:pt x="434" y="940"/>
                    <a:pt x="446" y="928"/>
                    <a:pt x="446" y="893"/>
                  </a:cubicBezTo>
                  <a:lnTo>
                    <a:pt x="562" y="893"/>
                  </a:lnTo>
                  <a:cubicBezTo>
                    <a:pt x="669" y="893"/>
                    <a:pt x="669" y="893"/>
                    <a:pt x="785" y="777"/>
                  </a:cubicBezTo>
                  <a:cubicBezTo>
                    <a:pt x="892" y="670"/>
                    <a:pt x="892" y="554"/>
                    <a:pt x="892" y="554"/>
                  </a:cubicBezTo>
                  <a:lnTo>
                    <a:pt x="892" y="447"/>
                  </a:lnTo>
                  <a:lnTo>
                    <a:pt x="892" y="224"/>
                  </a:lnTo>
                  <a:cubicBezTo>
                    <a:pt x="785" y="224"/>
                    <a:pt x="785" y="108"/>
                    <a:pt x="785" y="108"/>
                  </a:cubicBezTo>
                  <a:cubicBezTo>
                    <a:pt x="669" y="108"/>
                    <a:pt x="669" y="1"/>
                    <a:pt x="669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51"/>
            <p:cNvSpPr/>
            <p:nvPr/>
          </p:nvSpPr>
          <p:spPr>
            <a:xfrm>
              <a:off x="7444292" y="2790818"/>
              <a:ext cx="33186" cy="43094"/>
            </a:xfrm>
            <a:custGeom>
              <a:avLst/>
              <a:gdLst/>
              <a:ahLst/>
              <a:cxnLst/>
              <a:rect l="l" t="t" r="r" b="b"/>
              <a:pathLst>
                <a:path w="777" h="1009" extrusionOk="0">
                  <a:moveTo>
                    <a:pt x="330" y="1"/>
                  </a:moveTo>
                  <a:cubicBezTo>
                    <a:pt x="223" y="1"/>
                    <a:pt x="223" y="1"/>
                    <a:pt x="107" y="117"/>
                  </a:cubicBezTo>
                  <a:lnTo>
                    <a:pt x="107" y="224"/>
                  </a:lnTo>
                  <a:cubicBezTo>
                    <a:pt x="0" y="224"/>
                    <a:pt x="0" y="340"/>
                    <a:pt x="0" y="447"/>
                  </a:cubicBezTo>
                  <a:lnTo>
                    <a:pt x="0" y="563"/>
                  </a:lnTo>
                  <a:lnTo>
                    <a:pt x="0" y="670"/>
                  </a:lnTo>
                  <a:cubicBezTo>
                    <a:pt x="0" y="786"/>
                    <a:pt x="107" y="786"/>
                    <a:pt x="107" y="786"/>
                  </a:cubicBezTo>
                  <a:cubicBezTo>
                    <a:pt x="107" y="893"/>
                    <a:pt x="223" y="893"/>
                    <a:pt x="223" y="893"/>
                  </a:cubicBezTo>
                  <a:cubicBezTo>
                    <a:pt x="330" y="893"/>
                    <a:pt x="330" y="1009"/>
                    <a:pt x="446" y="1009"/>
                  </a:cubicBezTo>
                  <a:cubicBezTo>
                    <a:pt x="446" y="893"/>
                    <a:pt x="446" y="893"/>
                    <a:pt x="553" y="893"/>
                  </a:cubicBezTo>
                  <a:cubicBezTo>
                    <a:pt x="553" y="893"/>
                    <a:pt x="669" y="893"/>
                    <a:pt x="669" y="786"/>
                  </a:cubicBezTo>
                  <a:lnTo>
                    <a:pt x="777" y="786"/>
                  </a:lnTo>
                  <a:lnTo>
                    <a:pt x="777" y="563"/>
                  </a:lnTo>
                  <a:lnTo>
                    <a:pt x="777" y="447"/>
                  </a:lnTo>
                  <a:lnTo>
                    <a:pt x="777" y="224"/>
                  </a:lnTo>
                  <a:cubicBezTo>
                    <a:pt x="777" y="224"/>
                    <a:pt x="777" y="117"/>
                    <a:pt x="669" y="117"/>
                  </a:cubicBezTo>
                  <a:cubicBezTo>
                    <a:pt x="669" y="117"/>
                    <a:pt x="669" y="1"/>
                    <a:pt x="553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51"/>
            <p:cNvSpPr/>
            <p:nvPr/>
          </p:nvSpPr>
          <p:spPr>
            <a:xfrm>
              <a:off x="3020988" y="1734514"/>
              <a:ext cx="160504" cy="280220"/>
            </a:xfrm>
            <a:custGeom>
              <a:avLst/>
              <a:gdLst/>
              <a:ahLst/>
              <a:cxnLst/>
              <a:rect l="l" t="t" r="r" b="b"/>
              <a:pathLst>
                <a:path w="3758" h="6561" extrusionOk="0">
                  <a:moveTo>
                    <a:pt x="276" y="0"/>
                  </a:moveTo>
                  <a:cubicBezTo>
                    <a:pt x="146" y="0"/>
                    <a:pt x="0" y="158"/>
                    <a:pt x="82" y="316"/>
                  </a:cubicBezTo>
                  <a:cubicBezTo>
                    <a:pt x="305" y="869"/>
                    <a:pt x="635" y="1315"/>
                    <a:pt x="858" y="1877"/>
                  </a:cubicBezTo>
                  <a:cubicBezTo>
                    <a:pt x="1081" y="2430"/>
                    <a:pt x="1420" y="2992"/>
                    <a:pt x="1750" y="3545"/>
                  </a:cubicBezTo>
                  <a:cubicBezTo>
                    <a:pt x="1974" y="4107"/>
                    <a:pt x="2313" y="4660"/>
                    <a:pt x="2536" y="5222"/>
                  </a:cubicBezTo>
                  <a:cubicBezTo>
                    <a:pt x="2643" y="5445"/>
                    <a:pt x="2759" y="5668"/>
                    <a:pt x="2982" y="5998"/>
                  </a:cubicBezTo>
                  <a:cubicBezTo>
                    <a:pt x="2982" y="6114"/>
                    <a:pt x="3089" y="6221"/>
                    <a:pt x="3205" y="6337"/>
                  </a:cubicBezTo>
                  <a:cubicBezTo>
                    <a:pt x="3312" y="6444"/>
                    <a:pt x="3428" y="6444"/>
                    <a:pt x="3428" y="6560"/>
                  </a:cubicBezTo>
                  <a:cubicBezTo>
                    <a:pt x="3535" y="6560"/>
                    <a:pt x="3651" y="6560"/>
                    <a:pt x="3651" y="6444"/>
                  </a:cubicBezTo>
                  <a:cubicBezTo>
                    <a:pt x="3651" y="6221"/>
                    <a:pt x="3758" y="6221"/>
                    <a:pt x="3651" y="5998"/>
                  </a:cubicBezTo>
                  <a:cubicBezTo>
                    <a:pt x="3651" y="5891"/>
                    <a:pt x="3535" y="5775"/>
                    <a:pt x="3428" y="5668"/>
                  </a:cubicBezTo>
                  <a:cubicBezTo>
                    <a:pt x="3312" y="5329"/>
                    <a:pt x="3205" y="5106"/>
                    <a:pt x="3089" y="4883"/>
                  </a:cubicBezTo>
                  <a:cubicBezTo>
                    <a:pt x="2759" y="4330"/>
                    <a:pt x="2536" y="3768"/>
                    <a:pt x="2197" y="3215"/>
                  </a:cubicBezTo>
                  <a:cubicBezTo>
                    <a:pt x="1866" y="2653"/>
                    <a:pt x="1643" y="2100"/>
                    <a:pt x="1304" y="1654"/>
                  </a:cubicBezTo>
                  <a:cubicBezTo>
                    <a:pt x="1081" y="1092"/>
                    <a:pt x="858" y="539"/>
                    <a:pt x="412" y="93"/>
                  </a:cubicBezTo>
                  <a:cubicBezTo>
                    <a:pt x="381" y="27"/>
                    <a:pt x="330" y="0"/>
                    <a:pt x="276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51"/>
            <p:cNvSpPr/>
            <p:nvPr/>
          </p:nvSpPr>
          <p:spPr>
            <a:xfrm>
              <a:off x="3834144" y="1764454"/>
              <a:ext cx="28616" cy="196551"/>
            </a:xfrm>
            <a:custGeom>
              <a:avLst/>
              <a:gdLst/>
              <a:ahLst/>
              <a:cxnLst/>
              <a:rect l="l" t="t" r="r" b="b"/>
              <a:pathLst>
                <a:path w="670" h="4602" extrusionOk="0">
                  <a:moveTo>
                    <a:pt x="290" y="1"/>
                  </a:moveTo>
                  <a:cubicBezTo>
                    <a:pt x="192" y="1"/>
                    <a:pt x="108" y="56"/>
                    <a:pt x="108" y="168"/>
                  </a:cubicBezTo>
                  <a:cubicBezTo>
                    <a:pt x="0" y="284"/>
                    <a:pt x="0" y="391"/>
                    <a:pt x="0" y="507"/>
                  </a:cubicBezTo>
                  <a:lnTo>
                    <a:pt x="0" y="730"/>
                  </a:lnTo>
                  <a:lnTo>
                    <a:pt x="0" y="1283"/>
                  </a:lnTo>
                  <a:lnTo>
                    <a:pt x="0" y="2291"/>
                  </a:lnTo>
                  <a:cubicBezTo>
                    <a:pt x="0" y="2621"/>
                    <a:pt x="0" y="2960"/>
                    <a:pt x="108" y="3290"/>
                  </a:cubicBezTo>
                  <a:lnTo>
                    <a:pt x="108" y="3852"/>
                  </a:lnTo>
                  <a:cubicBezTo>
                    <a:pt x="224" y="4075"/>
                    <a:pt x="331" y="4298"/>
                    <a:pt x="224" y="4521"/>
                  </a:cubicBezTo>
                  <a:cubicBezTo>
                    <a:pt x="224" y="4575"/>
                    <a:pt x="250" y="4602"/>
                    <a:pt x="277" y="4602"/>
                  </a:cubicBezTo>
                  <a:cubicBezTo>
                    <a:pt x="304" y="4602"/>
                    <a:pt x="331" y="4575"/>
                    <a:pt x="331" y="4521"/>
                  </a:cubicBezTo>
                  <a:cubicBezTo>
                    <a:pt x="331" y="4298"/>
                    <a:pt x="447" y="4075"/>
                    <a:pt x="447" y="3852"/>
                  </a:cubicBezTo>
                  <a:cubicBezTo>
                    <a:pt x="447" y="3629"/>
                    <a:pt x="554" y="3513"/>
                    <a:pt x="554" y="3290"/>
                  </a:cubicBezTo>
                  <a:lnTo>
                    <a:pt x="554" y="2291"/>
                  </a:lnTo>
                  <a:lnTo>
                    <a:pt x="554" y="1283"/>
                  </a:lnTo>
                  <a:cubicBezTo>
                    <a:pt x="670" y="1060"/>
                    <a:pt x="670" y="953"/>
                    <a:pt x="670" y="730"/>
                  </a:cubicBezTo>
                  <a:lnTo>
                    <a:pt x="670" y="507"/>
                  </a:lnTo>
                  <a:cubicBezTo>
                    <a:pt x="670" y="391"/>
                    <a:pt x="554" y="284"/>
                    <a:pt x="554" y="168"/>
                  </a:cubicBezTo>
                  <a:cubicBezTo>
                    <a:pt x="500" y="56"/>
                    <a:pt x="389" y="1"/>
                    <a:pt x="290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51"/>
            <p:cNvSpPr/>
            <p:nvPr/>
          </p:nvSpPr>
          <p:spPr>
            <a:xfrm>
              <a:off x="5539213" y="1746644"/>
              <a:ext cx="28616" cy="200182"/>
            </a:xfrm>
            <a:custGeom>
              <a:avLst/>
              <a:gdLst/>
              <a:ahLst/>
              <a:cxnLst/>
              <a:rect l="l" t="t" r="r" b="b"/>
              <a:pathLst>
                <a:path w="670" h="4687" extrusionOk="0">
                  <a:moveTo>
                    <a:pt x="335" y="0"/>
                  </a:moveTo>
                  <a:cubicBezTo>
                    <a:pt x="167" y="0"/>
                    <a:pt x="0" y="85"/>
                    <a:pt x="0" y="255"/>
                  </a:cubicBezTo>
                  <a:lnTo>
                    <a:pt x="0" y="2485"/>
                  </a:lnTo>
                  <a:lnTo>
                    <a:pt x="0" y="3484"/>
                  </a:lnTo>
                  <a:cubicBezTo>
                    <a:pt x="107" y="3930"/>
                    <a:pt x="107" y="4269"/>
                    <a:pt x="107" y="4599"/>
                  </a:cubicBezTo>
                  <a:cubicBezTo>
                    <a:pt x="165" y="4657"/>
                    <a:pt x="221" y="4686"/>
                    <a:pt x="277" y="4686"/>
                  </a:cubicBezTo>
                  <a:cubicBezTo>
                    <a:pt x="332" y="4686"/>
                    <a:pt x="388" y="4657"/>
                    <a:pt x="446" y="4599"/>
                  </a:cubicBezTo>
                  <a:cubicBezTo>
                    <a:pt x="553" y="4269"/>
                    <a:pt x="553" y="3930"/>
                    <a:pt x="553" y="3484"/>
                  </a:cubicBezTo>
                  <a:lnTo>
                    <a:pt x="553" y="2485"/>
                  </a:lnTo>
                  <a:cubicBezTo>
                    <a:pt x="553" y="1700"/>
                    <a:pt x="553" y="1031"/>
                    <a:pt x="669" y="255"/>
                  </a:cubicBezTo>
                  <a:cubicBezTo>
                    <a:pt x="669" y="85"/>
                    <a:pt x="502" y="0"/>
                    <a:pt x="335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51"/>
            <p:cNvSpPr/>
            <p:nvPr/>
          </p:nvSpPr>
          <p:spPr>
            <a:xfrm>
              <a:off x="6143858" y="1595365"/>
              <a:ext cx="33570" cy="350307"/>
            </a:xfrm>
            <a:custGeom>
              <a:avLst/>
              <a:gdLst/>
              <a:ahLst/>
              <a:cxnLst/>
              <a:rect l="l" t="t" r="r" b="b"/>
              <a:pathLst>
                <a:path w="786" h="8202" extrusionOk="0">
                  <a:moveTo>
                    <a:pt x="393" y="1"/>
                  </a:moveTo>
                  <a:cubicBezTo>
                    <a:pt x="255" y="1"/>
                    <a:pt x="117" y="112"/>
                    <a:pt x="117" y="335"/>
                  </a:cubicBezTo>
                  <a:cubicBezTo>
                    <a:pt x="1" y="1004"/>
                    <a:pt x="1" y="1674"/>
                    <a:pt x="1" y="2343"/>
                  </a:cubicBezTo>
                  <a:lnTo>
                    <a:pt x="1" y="4243"/>
                  </a:lnTo>
                  <a:lnTo>
                    <a:pt x="1" y="8034"/>
                  </a:lnTo>
                  <a:cubicBezTo>
                    <a:pt x="1" y="8146"/>
                    <a:pt x="57" y="8202"/>
                    <a:pt x="112" y="8202"/>
                  </a:cubicBezTo>
                  <a:cubicBezTo>
                    <a:pt x="168" y="8202"/>
                    <a:pt x="224" y="8146"/>
                    <a:pt x="224" y="8034"/>
                  </a:cubicBezTo>
                  <a:cubicBezTo>
                    <a:pt x="340" y="6803"/>
                    <a:pt x="447" y="5465"/>
                    <a:pt x="563" y="4243"/>
                  </a:cubicBezTo>
                  <a:cubicBezTo>
                    <a:pt x="563" y="3574"/>
                    <a:pt x="563" y="2905"/>
                    <a:pt x="670" y="2343"/>
                  </a:cubicBezTo>
                  <a:cubicBezTo>
                    <a:pt x="670" y="1674"/>
                    <a:pt x="786" y="1004"/>
                    <a:pt x="670" y="335"/>
                  </a:cubicBezTo>
                  <a:cubicBezTo>
                    <a:pt x="670" y="112"/>
                    <a:pt x="532" y="1"/>
                    <a:pt x="393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51"/>
            <p:cNvSpPr/>
            <p:nvPr/>
          </p:nvSpPr>
          <p:spPr>
            <a:xfrm>
              <a:off x="6468668" y="1564827"/>
              <a:ext cx="253142" cy="403481"/>
            </a:xfrm>
            <a:custGeom>
              <a:avLst/>
              <a:gdLst/>
              <a:ahLst/>
              <a:cxnLst/>
              <a:rect l="l" t="t" r="r" b="b"/>
              <a:pathLst>
                <a:path w="5927" h="9447" extrusionOk="0">
                  <a:moveTo>
                    <a:pt x="5514" y="0"/>
                  </a:moveTo>
                  <a:cubicBezTo>
                    <a:pt x="5408" y="0"/>
                    <a:pt x="5298" y="49"/>
                    <a:pt x="5224" y="158"/>
                  </a:cubicBezTo>
                  <a:cubicBezTo>
                    <a:pt x="4778" y="827"/>
                    <a:pt x="4439" y="1719"/>
                    <a:pt x="3993" y="2389"/>
                  </a:cubicBezTo>
                  <a:cubicBezTo>
                    <a:pt x="3663" y="3174"/>
                    <a:pt x="3217" y="3950"/>
                    <a:pt x="2771" y="4735"/>
                  </a:cubicBezTo>
                  <a:cubicBezTo>
                    <a:pt x="1879" y="6296"/>
                    <a:pt x="987" y="7741"/>
                    <a:pt x="95" y="9195"/>
                  </a:cubicBezTo>
                  <a:cubicBezTo>
                    <a:pt x="0" y="9282"/>
                    <a:pt x="131" y="9447"/>
                    <a:pt x="245" y="9447"/>
                  </a:cubicBezTo>
                  <a:cubicBezTo>
                    <a:pt x="271" y="9447"/>
                    <a:pt x="296" y="9438"/>
                    <a:pt x="318" y="9418"/>
                  </a:cubicBezTo>
                  <a:cubicBezTo>
                    <a:pt x="1317" y="7964"/>
                    <a:pt x="2325" y="6519"/>
                    <a:pt x="3217" y="5065"/>
                  </a:cubicBezTo>
                  <a:cubicBezTo>
                    <a:pt x="3663" y="4396"/>
                    <a:pt x="4109" y="3620"/>
                    <a:pt x="4439" y="2835"/>
                  </a:cubicBezTo>
                  <a:cubicBezTo>
                    <a:pt x="4885" y="2058"/>
                    <a:pt x="5447" y="1273"/>
                    <a:pt x="5777" y="497"/>
                  </a:cubicBezTo>
                  <a:cubicBezTo>
                    <a:pt x="5927" y="199"/>
                    <a:pt x="5729" y="0"/>
                    <a:pt x="5514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51"/>
            <p:cNvSpPr/>
            <p:nvPr/>
          </p:nvSpPr>
          <p:spPr>
            <a:xfrm>
              <a:off x="4762702" y="1538219"/>
              <a:ext cx="33570" cy="351461"/>
            </a:xfrm>
            <a:custGeom>
              <a:avLst/>
              <a:gdLst/>
              <a:ahLst/>
              <a:cxnLst/>
              <a:rect l="l" t="t" r="r" b="b"/>
              <a:pathLst>
                <a:path w="786" h="8229" extrusionOk="0">
                  <a:moveTo>
                    <a:pt x="393" y="1"/>
                  </a:moveTo>
                  <a:cubicBezTo>
                    <a:pt x="196" y="1"/>
                    <a:pt x="0" y="112"/>
                    <a:pt x="0" y="335"/>
                  </a:cubicBezTo>
                  <a:lnTo>
                    <a:pt x="0" y="4243"/>
                  </a:lnTo>
                  <a:lnTo>
                    <a:pt x="0" y="8141"/>
                  </a:lnTo>
                  <a:cubicBezTo>
                    <a:pt x="0" y="8199"/>
                    <a:pt x="85" y="8228"/>
                    <a:pt x="170" y="8228"/>
                  </a:cubicBezTo>
                  <a:cubicBezTo>
                    <a:pt x="254" y="8228"/>
                    <a:pt x="339" y="8199"/>
                    <a:pt x="339" y="8141"/>
                  </a:cubicBezTo>
                  <a:cubicBezTo>
                    <a:pt x="339" y="6803"/>
                    <a:pt x="562" y="5581"/>
                    <a:pt x="562" y="4243"/>
                  </a:cubicBezTo>
                  <a:cubicBezTo>
                    <a:pt x="669" y="3012"/>
                    <a:pt x="669" y="1673"/>
                    <a:pt x="785" y="335"/>
                  </a:cubicBezTo>
                  <a:cubicBezTo>
                    <a:pt x="785" y="112"/>
                    <a:pt x="589" y="1"/>
                    <a:pt x="393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51"/>
            <p:cNvSpPr/>
            <p:nvPr/>
          </p:nvSpPr>
          <p:spPr>
            <a:xfrm>
              <a:off x="4719992" y="3583088"/>
              <a:ext cx="38183" cy="286712"/>
            </a:xfrm>
            <a:custGeom>
              <a:avLst/>
              <a:gdLst/>
              <a:ahLst/>
              <a:cxnLst/>
              <a:rect l="l" t="t" r="r" b="b"/>
              <a:pathLst>
                <a:path w="894" h="6713" extrusionOk="0">
                  <a:moveTo>
                    <a:pt x="269" y="1"/>
                  </a:moveTo>
                  <a:cubicBezTo>
                    <a:pt x="183" y="1"/>
                    <a:pt x="108" y="55"/>
                    <a:pt x="108" y="185"/>
                  </a:cubicBezTo>
                  <a:cubicBezTo>
                    <a:pt x="1" y="1193"/>
                    <a:pt x="108" y="2308"/>
                    <a:pt x="108" y="3307"/>
                  </a:cubicBezTo>
                  <a:lnTo>
                    <a:pt x="108" y="4984"/>
                  </a:lnTo>
                  <a:cubicBezTo>
                    <a:pt x="108" y="5430"/>
                    <a:pt x="108" y="5983"/>
                    <a:pt x="224" y="6545"/>
                  </a:cubicBezTo>
                  <a:cubicBezTo>
                    <a:pt x="224" y="6657"/>
                    <a:pt x="335" y="6713"/>
                    <a:pt x="460" y="6713"/>
                  </a:cubicBezTo>
                  <a:cubicBezTo>
                    <a:pt x="585" y="6713"/>
                    <a:pt x="724" y="6657"/>
                    <a:pt x="777" y="6545"/>
                  </a:cubicBezTo>
                  <a:cubicBezTo>
                    <a:pt x="893" y="5983"/>
                    <a:pt x="777" y="5430"/>
                    <a:pt x="777" y="4984"/>
                  </a:cubicBezTo>
                  <a:cubicBezTo>
                    <a:pt x="670" y="4422"/>
                    <a:pt x="670" y="3869"/>
                    <a:pt x="670" y="3307"/>
                  </a:cubicBezTo>
                  <a:cubicBezTo>
                    <a:pt x="554" y="2192"/>
                    <a:pt x="554" y="1193"/>
                    <a:pt x="447" y="78"/>
                  </a:cubicBezTo>
                  <a:cubicBezTo>
                    <a:pt x="398" y="29"/>
                    <a:pt x="331" y="1"/>
                    <a:pt x="269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51"/>
            <p:cNvSpPr/>
            <p:nvPr/>
          </p:nvSpPr>
          <p:spPr>
            <a:xfrm>
              <a:off x="3857763" y="3566773"/>
              <a:ext cx="109765" cy="200652"/>
            </a:xfrm>
            <a:custGeom>
              <a:avLst/>
              <a:gdLst/>
              <a:ahLst/>
              <a:cxnLst/>
              <a:rect l="l" t="t" r="r" b="b"/>
              <a:pathLst>
                <a:path w="2570" h="4698" extrusionOk="0">
                  <a:moveTo>
                    <a:pt x="2390" y="1"/>
                  </a:moveTo>
                  <a:cubicBezTo>
                    <a:pt x="2334" y="1"/>
                    <a:pt x="2275" y="36"/>
                    <a:pt x="2231" y="121"/>
                  </a:cubicBezTo>
                  <a:lnTo>
                    <a:pt x="1562" y="1129"/>
                  </a:lnTo>
                  <a:cubicBezTo>
                    <a:pt x="1339" y="1575"/>
                    <a:pt x="1232" y="1905"/>
                    <a:pt x="1009" y="2244"/>
                  </a:cubicBezTo>
                  <a:cubicBezTo>
                    <a:pt x="786" y="2574"/>
                    <a:pt x="670" y="3020"/>
                    <a:pt x="447" y="3359"/>
                  </a:cubicBezTo>
                  <a:cubicBezTo>
                    <a:pt x="340" y="3466"/>
                    <a:pt x="224" y="3689"/>
                    <a:pt x="224" y="3912"/>
                  </a:cubicBezTo>
                  <a:cubicBezTo>
                    <a:pt x="117" y="4028"/>
                    <a:pt x="1" y="4251"/>
                    <a:pt x="117" y="4474"/>
                  </a:cubicBezTo>
                  <a:cubicBezTo>
                    <a:pt x="117" y="4581"/>
                    <a:pt x="224" y="4697"/>
                    <a:pt x="340" y="4697"/>
                  </a:cubicBezTo>
                  <a:cubicBezTo>
                    <a:pt x="786" y="4581"/>
                    <a:pt x="893" y="4028"/>
                    <a:pt x="1009" y="3689"/>
                  </a:cubicBezTo>
                  <a:cubicBezTo>
                    <a:pt x="1232" y="3359"/>
                    <a:pt x="1455" y="2913"/>
                    <a:pt x="1562" y="2574"/>
                  </a:cubicBezTo>
                  <a:cubicBezTo>
                    <a:pt x="1785" y="2128"/>
                    <a:pt x="1901" y="1798"/>
                    <a:pt x="2124" y="1352"/>
                  </a:cubicBezTo>
                  <a:cubicBezTo>
                    <a:pt x="2231" y="1013"/>
                    <a:pt x="2454" y="683"/>
                    <a:pt x="2570" y="237"/>
                  </a:cubicBezTo>
                  <a:cubicBezTo>
                    <a:pt x="2570" y="98"/>
                    <a:pt x="2483" y="1"/>
                    <a:pt x="2390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51"/>
            <p:cNvSpPr/>
            <p:nvPr/>
          </p:nvSpPr>
          <p:spPr>
            <a:xfrm>
              <a:off x="5496161" y="3607988"/>
              <a:ext cx="33570" cy="135433"/>
            </a:xfrm>
            <a:custGeom>
              <a:avLst/>
              <a:gdLst/>
              <a:ahLst/>
              <a:cxnLst/>
              <a:rect l="l" t="t" r="r" b="b"/>
              <a:pathLst>
                <a:path w="786" h="3171" extrusionOk="0">
                  <a:moveTo>
                    <a:pt x="191" y="0"/>
                  </a:moveTo>
                  <a:cubicBezTo>
                    <a:pt x="151" y="0"/>
                    <a:pt x="77" y="48"/>
                    <a:pt x="0" y="48"/>
                  </a:cubicBezTo>
                  <a:lnTo>
                    <a:pt x="0" y="387"/>
                  </a:lnTo>
                  <a:lnTo>
                    <a:pt x="0" y="717"/>
                  </a:lnTo>
                  <a:cubicBezTo>
                    <a:pt x="0" y="940"/>
                    <a:pt x="116" y="1163"/>
                    <a:pt x="116" y="1502"/>
                  </a:cubicBezTo>
                  <a:cubicBezTo>
                    <a:pt x="116" y="1948"/>
                    <a:pt x="223" y="2394"/>
                    <a:pt x="223" y="2947"/>
                  </a:cubicBezTo>
                  <a:cubicBezTo>
                    <a:pt x="223" y="3063"/>
                    <a:pt x="339" y="3170"/>
                    <a:pt x="446" y="3170"/>
                  </a:cubicBezTo>
                  <a:cubicBezTo>
                    <a:pt x="669" y="3170"/>
                    <a:pt x="785" y="3063"/>
                    <a:pt x="785" y="2947"/>
                  </a:cubicBezTo>
                  <a:cubicBezTo>
                    <a:pt x="669" y="2394"/>
                    <a:pt x="669" y="1948"/>
                    <a:pt x="562" y="1386"/>
                  </a:cubicBezTo>
                  <a:lnTo>
                    <a:pt x="446" y="717"/>
                  </a:lnTo>
                  <a:cubicBezTo>
                    <a:pt x="446" y="610"/>
                    <a:pt x="446" y="494"/>
                    <a:pt x="339" y="387"/>
                  </a:cubicBezTo>
                  <a:cubicBezTo>
                    <a:pt x="339" y="271"/>
                    <a:pt x="339" y="164"/>
                    <a:pt x="223" y="48"/>
                  </a:cubicBezTo>
                  <a:cubicBezTo>
                    <a:pt x="223" y="12"/>
                    <a:pt x="211" y="0"/>
                    <a:pt x="191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51"/>
            <p:cNvSpPr/>
            <p:nvPr/>
          </p:nvSpPr>
          <p:spPr>
            <a:xfrm>
              <a:off x="6324863" y="3536705"/>
              <a:ext cx="236827" cy="434702"/>
            </a:xfrm>
            <a:custGeom>
              <a:avLst/>
              <a:gdLst/>
              <a:ahLst/>
              <a:cxnLst/>
              <a:rect l="l" t="t" r="r" b="b"/>
              <a:pathLst>
                <a:path w="5545" h="10178" extrusionOk="0">
                  <a:moveTo>
                    <a:pt x="92" y="0"/>
                  </a:moveTo>
                  <a:cubicBezTo>
                    <a:pt x="58" y="0"/>
                    <a:pt x="0" y="80"/>
                    <a:pt x="0" y="156"/>
                  </a:cubicBezTo>
                  <a:cubicBezTo>
                    <a:pt x="223" y="941"/>
                    <a:pt x="785" y="1717"/>
                    <a:pt x="1231" y="2502"/>
                  </a:cubicBezTo>
                  <a:cubicBezTo>
                    <a:pt x="1678" y="3278"/>
                    <a:pt x="2124" y="4170"/>
                    <a:pt x="2570" y="4955"/>
                  </a:cubicBezTo>
                  <a:cubicBezTo>
                    <a:pt x="2900" y="5847"/>
                    <a:pt x="3346" y="6623"/>
                    <a:pt x="3685" y="7408"/>
                  </a:cubicBezTo>
                  <a:cubicBezTo>
                    <a:pt x="4131" y="8301"/>
                    <a:pt x="4461" y="9300"/>
                    <a:pt x="5023" y="10085"/>
                  </a:cubicBezTo>
                  <a:cubicBezTo>
                    <a:pt x="5054" y="10150"/>
                    <a:pt x="5115" y="10177"/>
                    <a:pt x="5182" y="10177"/>
                  </a:cubicBezTo>
                  <a:cubicBezTo>
                    <a:pt x="5344" y="10177"/>
                    <a:pt x="5545" y="10019"/>
                    <a:pt x="5469" y="9862"/>
                  </a:cubicBezTo>
                  <a:cubicBezTo>
                    <a:pt x="5246" y="8970"/>
                    <a:pt x="4684" y="8185"/>
                    <a:pt x="4354" y="7292"/>
                  </a:cubicBezTo>
                  <a:cubicBezTo>
                    <a:pt x="3908" y="6516"/>
                    <a:pt x="3462" y="5624"/>
                    <a:pt x="3016" y="4839"/>
                  </a:cubicBezTo>
                  <a:cubicBezTo>
                    <a:pt x="2570" y="3947"/>
                    <a:pt x="2124" y="3171"/>
                    <a:pt x="1678" y="2386"/>
                  </a:cubicBezTo>
                  <a:cubicBezTo>
                    <a:pt x="1231" y="1610"/>
                    <a:pt x="785" y="718"/>
                    <a:pt x="116" y="49"/>
                  </a:cubicBezTo>
                  <a:cubicBezTo>
                    <a:pt x="116" y="14"/>
                    <a:pt x="106" y="0"/>
                    <a:pt x="92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51"/>
            <p:cNvSpPr/>
            <p:nvPr/>
          </p:nvSpPr>
          <p:spPr>
            <a:xfrm>
              <a:off x="2467040" y="2743196"/>
              <a:ext cx="400107" cy="32331"/>
            </a:xfrm>
            <a:custGeom>
              <a:avLst/>
              <a:gdLst/>
              <a:ahLst/>
              <a:cxnLst/>
              <a:rect l="l" t="t" r="r" b="b"/>
              <a:pathLst>
                <a:path w="9368" h="757" extrusionOk="0">
                  <a:moveTo>
                    <a:pt x="1339" y="0"/>
                  </a:moveTo>
                  <a:cubicBezTo>
                    <a:pt x="893" y="116"/>
                    <a:pt x="563" y="0"/>
                    <a:pt x="224" y="223"/>
                  </a:cubicBezTo>
                  <a:cubicBezTo>
                    <a:pt x="1" y="339"/>
                    <a:pt x="117" y="670"/>
                    <a:pt x="340" y="670"/>
                  </a:cubicBezTo>
                  <a:cubicBezTo>
                    <a:pt x="505" y="728"/>
                    <a:pt x="672" y="757"/>
                    <a:pt x="839" y="757"/>
                  </a:cubicBezTo>
                  <a:cubicBezTo>
                    <a:pt x="1007" y="757"/>
                    <a:pt x="1174" y="728"/>
                    <a:pt x="1339" y="670"/>
                  </a:cubicBezTo>
                  <a:lnTo>
                    <a:pt x="2454" y="670"/>
                  </a:lnTo>
                  <a:cubicBezTo>
                    <a:pt x="3239" y="670"/>
                    <a:pt x="3908" y="562"/>
                    <a:pt x="4684" y="562"/>
                  </a:cubicBezTo>
                  <a:lnTo>
                    <a:pt x="6915" y="562"/>
                  </a:lnTo>
                  <a:cubicBezTo>
                    <a:pt x="7254" y="670"/>
                    <a:pt x="7700" y="670"/>
                    <a:pt x="8030" y="670"/>
                  </a:cubicBezTo>
                  <a:cubicBezTo>
                    <a:pt x="8476" y="670"/>
                    <a:pt x="8815" y="562"/>
                    <a:pt x="9261" y="562"/>
                  </a:cubicBezTo>
                  <a:cubicBezTo>
                    <a:pt x="9368" y="562"/>
                    <a:pt x="9368" y="339"/>
                    <a:pt x="9261" y="339"/>
                  </a:cubicBezTo>
                  <a:cubicBezTo>
                    <a:pt x="8815" y="339"/>
                    <a:pt x="8476" y="223"/>
                    <a:pt x="8030" y="116"/>
                  </a:cubicBezTo>
                  <a:cubicBezTo>
                    <a:pt x="7700" y="116"/>
                    <a:pt x="7254" y="0"/>
                    <a:pt x="6808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51"/>
            <p:cNvSpPr/>
            <p:nvPr/>
          </p:nvSpPr>
          <p:spPr>
            <a:xfrm>
              <a:off x="6872833" y="2709370"/>
              <a:ext cx="241354" cy="36047"/>
            </a:xfrm>
            <a:custGeom>
              <a:avLst/>
              <a:gdLst/>
              <a:ahLst/>
              <a:cxnLst/>
              <a:rect l="l" t="t" r="r" b="b"/>
              <a:pathLst>
                <a:path w="5651" h="844" extrusionOk="0">
                  <a:moveTo>
                    <a:pt x="5324" y="1"/>
                  </a:moveTo>
                  <a:cubicBezTo>
                    <a:pt x="5296" y="1"/>
                    <a:pt x="5267" y="6"/>
                    <a:pt x="5235" y="16"/>
                  </a:cubicBezTo>
                  <a:cubicBezTo>
                    <a:pt x="4789" y="16"/>
                    <a:pt x="4459" y="123"/>
                    <a:pt x="4013" y="239"/>
                  </a:cubicBezTo>
                  <a:cubicBezTo>
                    <a:pt x="3567" y="239"/>
                    <a:pt x="3121" y="346"/>
                    <a:pt x="2675" y="346"/>
                  </a:cubicBezTo>
                  <a:cubicBezTo>
                    <a:pt x="2336" y="346"/>
                    <a:pt x="1890" y="462"/>
                    <a:pt x="1444" y="462"/>
                  </a:cubicBezTo>
                  <a:cubicBezTo>
                    <a:pt x="998" y="462"/>
                    <a:pt x="552" y="462"/>
                    <a:pt x="106" y="569"/>
                  </a:cubicBezTo>
                  <a:cubicBezTo>
                    <a:pt x="91" y="554"/>
                    <a:pt x="78" y="548"/>
                    <a:pt x="67" y="548"/>
                  </a:cubicBezTo>
                  <a:cubicBezTo>
                    <a:pt x="1" y="548"/>
                    <a:pt x="14" y="792"/>
                    <a:pt x="106" y="792"/>
                  </a:cubicBezTo>
                  <a:cubicBezTo>
                    <a:pt x="255" y="831"/>
                    <a:pt x="403" y="844"/>
                    <a:pt x="552" y="844"/>
                  </a:cubicBezTo>
                  <a:cubicBezTo>
                    <a:pt x="849" y="844"/>
                    <a:pt x="1147" y="792"/>
                    <a:pt x="1444" y="792"/>
                  </a:cubicBezTo>
                  <a:lnTo>
                    <a:pt x="2782" y="792"/>
                  </a:lnTo>
                  <a:cubicBezTo>
                    <a:pt x="3228" y="792"/>
                    <a:pt x="3674" y="685"/>
                    <a:pt x="4013" y="685"/>
                  </a:cubicBezTo>
                  <a:cubicBezTo>
                    <a:pt x="4459" y="685"/>
                    <a:pt x="4905" y="685"/>
                    <a:pt x="5351" y="569"/>
                  </a:cubicBezTo>
                  <a:cubicBezTo>
                    <a:pt x="5651" y="472"/>
                    <a:pt x="5591" y="1"/>
                    <a:pt x="5324" y="1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51"/>
            <p:cNvSpPr/>
            <p:nvPr/>
          </p:nvSpPr>
          <p:spPr>
            <a:xfrm>
              <a:off x="2965166" y="3584327"/>
              <a:ext cx="281672" cy="403225"/>
            </a:xfrm>
            <a:custGeom>
              <a:avLst/>
              <a:gdLst/>
              <a:ahLst/>
              <a:cxnLst/>
              <a:rect l="l" t="t" r="r" b="b"/>
              <a:pathLst>
                <a:path w="6595" h="9441" extrusionOk="0">
                  <a:moveTo>
                    <a:pt x="6410" y="0"/>
                  </a:moveTo>
                  <a:cubicBezTo>
                    <a:pt x="6369" y="0"/>
                    <a:pt x="6327" y="14"/>
                    <a:pt x="6296" y="49"/>
                  </a:cubicBezTo>
                  <a:cubicBezTo>
                    <a:pt x="6180" y="272"/>
                    <a:pt x="5957" y="379"/>
                    <a:pt x="5850" y="602"/>
                  </a:cubicBezTo>
                  <a:cubicBezTo>
                    <a:pt x="5734" y="718"/>
                    <a:pt x="5627" y="941"/>
                    <a:pt x="5511" y="1164"/>
                  </a:cubicBezTo>
                  <a:cubicBezTo>
                    <a:pt x="5288" y="1494"/>
                    <a:pt x="4958" y="1833"/>
                    <a:pt x="4735" y="2279"/>
                  </a:cubicBezTo>
                  <a:cubicBezTo>
                    <a:pt x="4289" y="2948"/>
                    <a:pt x="3727" y="3724"/>
                    <a:pt x="3173" y="4509"/>
                  </a:cubicBezTo>
                  <a:cubicBezTo>
                    <a:pt x="2727" y="5285"/>
                    <a:pt x="2165" y="5954"/>
                    <a:pt x="1719" y="6739"/>
                  </a:cubicBezTo>
                  <a:cubicBezTo>
                    <a:pt x="1389" y="7070"/>
                    <a:pt x="1166" y="7409"/>
                    <a:pt x="943" y="7739"/>
                  </a:cubicBezTo>
                  <a:cubicBezTo>
                    <a:pt x="604" y="8185"/>
                    <a:pt x="381" y="8524"/>
                    <a:pt x="158" y="8970"/>
                  </a:cubicBezTo>
                  <a:cubicBezTo>
                    <a:pt x="1" y="9203"/>
                    <a:pt x="177" y="9440"/>
                    <a:pt x="373" y="9440"/>
                  </a:cubicBezTo>
                  <a:cubicBezTo>
                    <a:pt x="454" y="9440"/>
                    <a:pt x="539" y="9399"/>
                    <a:pt x="604" y="9300"/>
                  </a:cubicBezTo>
                  <a:cubicBezTo>
                    <a:pt x="943" y="9077"/>
                    <a:pt x="1166" y="8631"/>
                    <a:pt x="1389" y="8301"/>
                  </a:cubicBezTo>
                  <a:cubicBezTo>
                    <a:pt x="1612" y="7962"/>
                    <a:pt x="1942" y="7516"/>
                    <a:pt x="2165" y="7186"/>
                  </a:cubicBezTo>
                  <a:cubicBezTo>
                    <a:pt x="2727" y="6400"/>
                    <a:pt x="3173" y="5624"/>
                    <a:pt x="3727" y="4839"/>
                  </a:cubicBezTo>
                  <a:cubicBezTo>
                    <a:pt x="4173" y="4063"/>
                    <a:pt x="4619" y="3394"/>
                    <a:pt x="5065" y="2609"/>
                  </a:cubicBezTo>
                  <a:cubicBezTo>
                    <a:pt x="5404" y="2163"/>
                    <a:pt x="5627" y="1833"/>
                    <a:pt x="5850" y="1387"/>
                  </a:cubicBezTo>
                  <a:cubicBezTo>
                    <a:pt x="5957" y="1271"/>
                    <a:pt x="6073" y="1048"/>
                    <a:pt x="6180" y="825"/>
                  </a:cubicBezTo>
                  <a:lnTo>
                    <a:pt x="6519" y="156"/>
                  </a:lnTo>
                  <a:cubicBezTo>
                    <a:pt x="6594" y="80"/>
                    <a:pt x="6506" y="0"/>
                    <a:pt x="6410" y="0"/>
                  </a:cubicBezTo>
                  <a:close/>
                </a:path>
              </a:pathLst>
            </a:custGeom>
            <a:solidFill>
              <a:srgbClr val="FDF6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49" name="Google Shape;1449;p51"/>
          <p:cNvSpPr/>
          <p:nvPr/>
        </p:nvSpPr>
        <p:spPr>
          <a:xfrm>
            <a:off x="7201187" y="1243135"/>
            <a:ext cx="4848525" cy="3651534"/>
          </a:xfrm>
          <a:custGeom>
            <a:avLst/>
            <a:gdLst/>
            <a:ahLst/>
            <a:cxnLst/>
            <a:rect l="l" t="t" r="r" b="b"/>
            <a:pathLst>
              <a:path w="113522" h="85496" extrusionOk="0">
                <a:moveTo>
                  <a:pt x="94787" y="0"/>
                </a:moveTo>
                <a:cubicBezTo>
                  <a:pt x="94787" y="0"/>
                  <a:pt x="84082" y="3899"/>
                  <a:pt x="79398" y="9028"/>
                </a:cubicBezTo>
                <a:lnTo>
                  <a:pt x="89327" y="31447"/>
                </a:lnTo>
                <a:lnTo>
                  <a:pt x="68809" y="32339"/>
                </a:lnTo>
                <a:lnTo>
                  <a:pt x="55427" y="31777"/>
                </a:lnTo>
                <a:cubicBezTo>
                  <a:pt x="55427" y="31777"/>
                  <a:pt x="43937" y="35461"/>
                  <a:pt x="37585" y="42375"/>
                </a:cubicBezTo>
                <a:cubicBezTo>
                  <a:pt x="31117" y="49289"/>
                  <a:pt x="23534" y="62225"/>
                  <a:pt x="23534" y="62225"/>
                </a:cubicBezTo>
                <a:lnTo>
                  <a:pt x="11821" y="52742"/>
                </a:lnTo>
                <a:cubicBezTo>
                  <a:pt x="11821" y="52742"/>
                  <a:pt x="2231" y="57764"/>
                  <a:pt x="1" y="61663"/>
                </a:cubicBezTo>
                <a:cubicBezTo>
                  <a:pt x="1" y="61663"/>
                  <a:pt x="9038" y="81628"/>
                  <a:pt x="20965" y="82966"/>
                </a:cubicBezTo>
                <a:cubicBezTo>
                  <a:pt x="21612" y="83045"/>
                  <a:pt x="22248" y="83082"/>
                  <a:pt x="22874" y="83082"/>
                </a:cubicBezTo>
                <a:cubicBezTo>
                  <a:pt x="33687" y="83082"/>
                  <a:pt x="41261" y="71922"/>
                  <a:pt x="41261" y="71922"/>
                </a:cubicBezTo>
                <a:lnTo>
                  <a:pt x="42822" y="84527"/>
                </a:lnTo>
                <a:cubicBezTo>
                  <a:pt x="42822" y="84527"/>
                  <a:pt x="51720" y="85495"/>
                  <a:pt x="60976" y="85495"/>
                </a:cubicBezTo>
                <a:cubicBezTo>
                  <a:pt x="67740" y="85495"/>
                  <a:pt x="74694" y="84978"/>
                  <a:pt x="78506" y="83189"/>
                </a:cubicBezTo>
                <a:cubicBezTo>
                  <a:pt x="78506" y="83189"/>
                  <a:pt x="81967" y="66239"/>
                  <a:pt x="81851" y="61555"/>
                </a:cubicBezTo>
                <a:cubicBezTo>
                  <a:pt x="81744" y="56872"/>
                  <a:pt x="80629" y="52073"/>
                  <a:pt x="80629" y="52072"/>
                </a:cubicBezTo>
                <a:lnTo>
                  <a:pt x="80629" y="52072"/>
                </a:lnTo>
                <a:cubicBezTo>
                  <a:pt x="80629" y="52072"/>
                  <a:pt x="83107" y="52419"/>
                  <a:pt x="86610" y="52419"/>
                </a:cubicBezTo>
                <a:cubicBezTo>
                  <a:pt x="93614" y="52419"/>
                  <a:pt x="104716" y="51032"/>
                  <a:pt x="108284" y="42705"/>
                </a:cubicBezTo>
                <a:cubicBezTo>
                  <a:pt x="113521" y="30216"/>
                  <a:pt x="94787" y="0"/>
                  <a:pt x="94787" y="0"/>
                </a:cubicBezTo>
                <a:close/>
              </a:path>
            </a:pathLst>
          </a:custGeom>
          <a:solidFill>
            <a:srgbClr val="F0B13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0" name="Google Shape;1450;p51"/>
          <p:cNvSpPr/>
          <p:nvPr/>
        </p:nvSpPr>
        <p:spPr>
          <a:xfrm>
            <a:off x="10544611" y="3238504"/>
            <a:ext cx="57231" cy="95329"/>
          </a:xfrm>
          <a:custGeom>
            <a:avLst/>
            <a:gdLst/>
            <a:ahLst/>
            <a:cxnLst/>
            <a:rect l="l" t="t" r="r" b="b"/>
            <a:pathLst>
              <a:path w="1340" h="2232" extrusionOk="0">
                <a:moveTo>
                  <a:pt x="1" y="1"/>
                </a:moveTo>
                <a:lnTo>
                  <a:pt x="1" y="1"/>
                </a:lnTo>
                <a:cubicBezTo>
                  <a:pt x="447" y="670"/>
                  <a:pt x="893" y="1455"/>
                  <a:pt x="1232" y="2231"/>
                </a:cubicBezTo>
                <a:cubicBezTo>
                  <a:pt x="1339" y="1785"/>
                  <a:pt x="1339" y="1455"/>
                  <a:pt x="1339" y="1116"/>
                </a:cubicBezTo>
                <a:cubicBezTo>
                  <a:pt x="1339" y="893"/>
                  <a:pt x="1339" y="670"/>
                  <a:pt x="1232" y="447"/>
                </a:cubicBezTo>
                <a:cubicBezTo>
                  <a:pt x="447" y="224"/>
                  <a:pt x="1" y="1"/>
                  <a:pt x="1" y="1"/>
                </a:cubicBezTo>
                <a:close/>
              </a:path>
            </a:pathLst>
          </a:custGeom>
          <a:solidFill>
            <a:srgbClr val="ECA6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1" name="Google Shape;1451;p51"/>
          <p:cNvSpPr/>
          <p:nvPr/>
        </p:nvSpPr>
        <p:spPr>
          <a:xfrm>
            <a:off x="10644852" y="3467130"/>
            <a:ext cx="52234" cy="4997"/>
          </a:xfrm>
          <a:custGeom>
            <a:avLst/>
            <a:gdLst/>
            <a:ahLst/>
            <a:cxnLst/>
            <a:rect l="l" t="t" r="r" b="b"/>
            <a:pathLst>
              <a:path w="1223" h="117" extrusionOk="0">
                <a:moveTo>
                  <a:pt x="0" y="0"/>
                </a:moveTo>
                <a:lnTo>
                  <a:pt x="0" y="0"/>
                </a:lnTo>
                <a:cubicBezTo>
                  <a:pt x="107" y="0"/>
                  <a:pt x="553" y="0"/>
                  <a:pt x="1222" y="116"/>
                </a:cubicBezTo>
                <a:cubicBezTo>
                  <a:pt x="553" y="0"/>
                  <a:pt x="107" y="0"/>
                  <a:pt x="0" y="0"/>
                </a:cubicBezTo>
                <a:close/>
              </a:path>
            </a:pathLst>
          </a:custGeom>
          <a:solidFill>
            <a:srgbClr val="E7DDD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2" name="Google Shape;1452;p51"/>
          <p:cNvSpPr/>
          <p:nvPr/>
        </p:nvSpPr>
        <p:spPr>
          <a:xfrm>
            <a:off x="10597230" y="3257552"/>
            <a:ext cx="743026" cy="224099"/>
          </a:xfrm>
          <a:custGeom>
            <a:avLst/>
            <a:gdLst/>
            <a:ahLst/>
            <a:cxnLst/>
            <a:rect l="l" t="t" r="r" b="b"/>
            <a:pathLst>
              <a:path w="17397" h="5247" extrusionOk="0">
                <a:moveTo>
                  <a:pt x="107" y="1"/>
                </a:moveTo>
                <a:cubicBezTo>
                  <a:pt x="107" y="224"/>
                  <a:pt x="223" y="447"/>
                  <a:pt x="223" y="670"/>
                </a:cubicBezTo>
                <a:cubicBezTo>
                  <a:pt x="223" y="1009"/>
                  <a:pt x="107" y="1455"/>
                  <a:pt x="0" y="1901"/>
                </a:cubicBezTo>
                <a:cubicBezTo>
                  <a:pt x="446" y="2900"/>
                  <a:pt x="892" y="4015"/>
                  <a:pt x="1115" y="4907"/>
                </a:cubicBezTo>
                <a:cubicBezTo>
                  <a:pt x="1222" y="4907"/>
                  <a:pt x="1668" y="4907"/>
                  <a:pt x="2337" y="5023"/>
                </a:cubicBezTo>
                <a:cubicBezTo>
                  <a:pt x="3345" y="5130"/>
                  <a:pt x="5014" y="5246"/>
                  <a:pt x="7021" y="5246"/>
                </a:cubicBezTo>
                <a:cubicBezTo>
                  <a:pt x="10036" y="5246"/>
                  <a:pt x="13828" y="5023"/>
                  <a:pt x="17396" y="4015"/>
                </a:cubicBezTo>
                <a:lnTo>
                  <a:pt x="16834" y="4015"/>
                </a:lnTo>
                <a:cubicBezTo>
                  <a:pt x="11927" y="3792"/>
                  <a:pt x="3452" y="1116"/>
                  <a:pt x="107" y="1"/>
                </a:cubicBezTo>
                <a:close/>
              </a:path>
            </a:pathLst>
          </a:custGeom>
          <a:solidFill>
            <a:srgbClr val="ECA6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3" name="Google Shape;1453;p51"/>
          <p:cNvSpPr/>
          <p:nvPr/>
        </p:nvSpPr>
        <p:spPr>
          <a:xfrm>
            <a:off x="9087218" y="3214885"/>
            <a:ext cx="66756" cy="133426"/>
          </a:xfrm>
          <a:custGeom>
            <a:avLst/>
            <a:gdLst/>
            <a:ahLst/>
            <a:cxnLst/>
            <a:rect l="l" t="t" r="r" b="b"/>
            <a:pathLst>
              <a:path w="1563" h="3124" extrusionOk="0">
                <a:moveTo>
                  <a:pt x="1562" y="1"/>
                </a:moveTo>
                <a:cubicBezTo>
                  <a:pt x="1562" y="1"/>
                  <a:pt x="1515" y="88"/>
                  <a:pt x="1428" y="251"/>
                </a:cubicBezTo>
                <a:lnTo>
                  <a:pt x="1428" y="251"/>
                </a:lnTo>
                <a:cubicBezTo>
                  <a:pt x="1437" y="241"/>
                  <a:pt x="1446" y="232"/>
                  <a:pt x="1455" y="224"/>
                </a:cubicBezTo>
                <a:cubicBezTo>
                  <a:pt x="1562" y="108"/>
                  <a:pt x="1562" y="1"/>
                  <a:pt x="1562" y="1"/>
                </a:cubicBezTo>
                <a:close/>
                <a:moveTo>
                  <a:pt x="1428" y="251"/>
                </a:moveTo>
                <a:cubicBezTo>
                  <a:pt x="1322" y="366"/>
                  <a:pt x="1223" y="571"/>
                  <a:pt x="1116" y="777"/>
                </a:cubicBezTo>
                <a:cubicBezTo>
                  <a:pt x="935" y="1145"/>
                  <a:pt x="750" y="1548"/>
                  <a:pt x="547" y="1984"/>
                </a:cubicBezTo>
                <a:lnTo>
                  <a:pt x="547" y="1984"/>
                </a:lnTo>
                <a:cubicBezTo>
                  <a:pt x="946" y="1170"/>
                  <a:pt x="1260" y="567"/>
                  <a:pt x="1428" y="251"/>
                </a:cubicBezTo>
                <a:close/>
                <a:moveTo>
                  <a:pt x="547" y="1984"/>
                </a:moveTo>
                <a:cubicBezTo>
                  <a:pt x="379" y="2328"/>
                  <a:pt x="195" y="2710"/>
                  <a:pt x="1" y="3123"/>
                </a:cubicBezTo>
                <a:cubicBezTo>
                  <a:pt x="202" y="2722"/>
                  <a:pt x="381" y="2342"/>
                  <a:pt x="547" y="1984"/>
                </a:cubicBezTo>
                <a:close/>
              </a:path>
            </a:pathLst>
          </a:custGeom>
          <a:solidFill>
            <a:srgbClr val="ECA6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4" name="Google Shape;1454;p51"/>
          <p:cNvSpPr/>
          <p:nvPr/>
        </p:nvSpPr>
        <p:spPr>
          <a:xfrm>
            <a:off x="8963402" y="4314881"/>
            <a:ext cx="24046" cy="209621"/>
          </a:xfrm>
          <a:custGeom>
            <a:avLst/>
            <a:gdLst/>
            <a:ahLst/>
            <a:cxnLst/>
            <a:rect l="l" t="t" r="r" b="b"/>
            <a:pathLst>
              <a:path w="563" h="4908" extrusionOk="0">
                <a:moveTo>
                  <a:pt x="1" y="1"/>
                </a:moveTo>
                <a:lnTo>
                  <a:pt x="563" y="4907"/>
                </a:lnTo>
                <a:lnTo>
                  <a:pt x="563" y="4907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E7DDD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5" name="Google Shape;1455;p51"/>
          <p:cNvSpPr/>
          <p:nvPr/>
        </p:nvSpPr>
        <p:spPr>
          <a:xfrm>
            <a:off x="8772915" y="3228980"/>
            <a:ext cx="366964" cy="1300477"/>
          </a:xfrm>
          <a:custGeom>
            <a:avLst/>
            <a:gdLst/>
            <a:ahLst/>
            <a:cxnLst/>
            <a:rect l="l" t="t" r="r" b="b"/>
            <a:pathLst>
              <a:path w="8592" h="30449" extrusionOk="0">
                <a:moveTo>
                  <a:pt x="8591" y="1"/>
                </a:moveTo>
                <a:lnTo>
                  <a:pt x="8591" y="1"/>
                </a:lnTo>
                <a:cubicBezTo>
                  <a:pt x="8475" y="117"/>
                  <a:pt x="8368" y="340"/>
                  <a:pt x="8252" y="447"/>
                </a:cubicBezTo>
                <a:lnTo>
                  <a:pt x="8252" y="746"/>
                </a:lnTo>
                <a:lnTo>
                  <a:pt x="8252" y="746"/>
                </a:lnTo>
                <a:cubicBezTo>
                  <a:pt x="8375" y="480"/>
                  <a:pt x="8489" y="232"/>
                  <a:pt x="8591" y="1"/>
                </a:cubicBezTo>
                <a:close/>
                <a:moveTo>
                  <a:pt x="8252" y="746"/>
                </a:moveTo>
                <a:lnTo>
                  <a:pt x="8252" y="746"/>
                </a:lnTo>
                <a:cubicBezTo>
                  <a:pt x="8246" y="759"/>
                  <a:pt x="8240" y="772"/>
                  <a:pt x="8233" y="786"/>
                </a:cubicBezTo>
                <a:lnTo>
                  <a:pt x="8252" y="786"/>
                </a:lnTo>
                <a:lnTo>
                  <a:pt x="8252" y="746"/>
                </a:lnTo>
                <a:close/>
                <a:moveTo>
                  <a:pt x="8145" y="563"/>
                </a:moveTo>
                <a:cubicBezTo>
                  <a:pt x="6691" y="2347"/>
                  <a:pt x="3461" y="6361"/>
                  <a:pt x="2676" y="10037"/>
                </a:cubicBezTo>
                <a:cubicBezTo>
                  <a:pt x="1900" y="13944"/>
                  <a:pt x="562" y="25649"/>
                  <a:pt x="0" y="30448"/>
                </a:cubicBezTo>
                <a:cubicBezTo>
                  <a:pt x="2792" y="27879"/>
                  <a:pt x="4461" y="25542"/>
                  <a:pt x="4461" y="25426"/>
                </a:cubicBezTo>
                <a:lnTo>
                  <a:pt x="5023" y="30332"/>
                </a:lnTo>
                <a:lnTo>
                  <a:pt x="5130" y="30332"/>
                </a:lnTo>
                <a:cubicBezTo>
                  <a:pt x="5130" y="30332"/>
                  <a:pt x="4684" y="23981"/>
                  <a:pt x="4461" y="18512"/>
                </a:cubicBezTo>
                <a:lnTo>
                  <a:pt x="4461" y="18512"/>
                </a:lnTo>
                <a:cubicBezTo>
                  <a:pt x="4461" y="21081"/>
                  <a:pt x="4577" y="23981"/>
                  <a:pt x="4684" y="26211"/>
                </a:cubicBezTo>
                <a:lnTo>
                  <a:pt x="4577" y="26211"/>
                </a:lnTo>
                <a:cubicBezTo>
                  <a:pt x="4461" y="22526"/>
                  <a:pt x="4238" y="17067"/>
                  <a:pt x="4238" y="13944"/>
                </a:cubicBezTo>
                <a:cubicBezTo>
                  <a:pt x="4238" y="13382"/>
                  <a:pt x="4238" y="12936"/>
                  <a:pt x="4354" y="12606"/>
                </a:cubicBezTo>
                <a:cubicBezTo>
                  <a:pt x="4354" y="10260"/>
                  <a:pt x="5576" y="6808"/>
                  <a:pt x="6807" y="4015"/>
                </a:cubicBezTo>
                <a:cubicBezTo>
                  <a:pt x="7315" y="2748"/>
                  <a:pt x="7823" y="1672"/>
                  <a:pt x="8233" y="786"/>
                </a:cubicBezTo>
                <a:lnTo>
                  <a:pt x="8145" y="786"/>
                </a:lnTo>
                <a:lnTo>
                  <a:pt x="8145" y="563"/>
                </a:lnTo>
                <a:close/>
              </a:path>
            </a:pathLst>
          </a:custGeom>
          <a:solidFill>
            <a:srgbClr val="ECA6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6" name="Google Shape;1456;p51"/>
          <p:cNvSpPr/>
          <p:nvPr/>
        </p:nvSpPr>
        <p:spPr>
          <a:xfrm>
            <a:off x="7691968" y="4029109"/>
            <a:ext cx="61759" cy="62186"/>
          </a:xfrm>
          <a:custGeom>
            <a:avLst/>
            <a:gdLst/>
            <a:ahLst/>
            <a:cxnLst/>
            <a:rect l="l" t="t" r="r" b="b"/>
            <a:pathLst>
              <a:path w="1446" h="1456" extrusionOk="0">
                <a:moveTo>
                  <a:pt x="776" y="1"/>
                </a:moveTo>
                <a:cubicBezTo>
                  <a:pt x="776" y="1"/>
                  <a:pt x="669" y="1"/>
                  <a:pt x="669" y="117"/>
                </a:cubicBezTo>
                <a:cubicBezTo>
                  <a:pt x="553" y="117"/>
                  <a:pt x="446" y="117"/>
                  <a:pt x="330" y="224"/>
                </a:cubicBezTo>
                <a:cubicBezTo>
                  <a:pt x="330" y="224"/>
                  <a:pt x="330" y="340"/>
                  <a:pt x="223" y="340"/>
                </a:cubicBezTo>
                <a:cubicBezTo>
                  <a:pt x="107" y="447"/>
                  <a:pt x="107" y="563"/>
                  <a:pt x="107" y="563"/>
                </a:cubicBezTo>
                <a:cubicBezTo>
                  <a:pt x="107" y="670"/>
                  <a:pt x="0" y="786"/>
                  <a:pt x="0" y="786"/>
                </a:cubicBezTo>
                <a:cubicBezTo>
                  <a:pt x="0" y="893"/>
                  <a:pt x="107" y="1009"/>
                  <a:pt x="107" y="1009"/>
                </a:cubicBezTo>
                <a:cubicBezTo>
                  <a:pt x="107" y="1116"/>
                  <a:pt x="107" y="1232"/>
                  <a:pt x="223" y="1232"/>
                </a:cubicBezTo>
                <a:cubicBezTo>
                  <a:pt x="223" y="1339"/>
                  <a:pt x="330" y="1339"/>
                  <a:pt x="330" y="1339"/>
                </a:cubicBezTo>
                <a:cubicBezTo>
                  <a:pt x="446" y="1455"/>
                  <a:pt x="553" y="1455"/>
                  <a:pt x="669" y="1455"/>
                </a:cubicBezTo>
                <a:lnTo>
                  <a:pt x="776" y="1455"/>
                </a:lnTo>
                <a:cubicBezTo>
                  <a:pt x="892" y="1339"/>
                  <a:pt x="999" y="1339"/>
                  <a:pt x="1115" y="1232"/>
                </a:cubicBezTo>
                <a:lnTo>
                  <a:pt x="1222" y="1116"/>
                </a:lnTo>
                <a:cubicBezTo>
                  <a:pt x="1338" y="1009"/>
                  <a:pt x="1338" y="1009"/>
                  <a:pt x="1338" y="893"/>
                </a:cubicBezTo>
                <a:cubicBezTo>
                  <a:pt x="1445" y="786"/>
                  <a:pt x="1445" y="786"/>
                  <a:pt x="1445" y="670"/>
                </a:cubicBezTo>
                <a:cubicBezTo>
                  <a:pt x="1445" y="563"/>
                  <a:pt x="1445" y="447"/>
                  <a:pt x="1338" y="447"/>
                </a:cubicBezTo>
                <a:cubicBezTo>
                  <a:pt x="1338" y="340"/>
                  <a:pt x="1338" y="224"/>
                  <a:pt x="1222" y="224"/>
                </a:cubicBezTo>
                <a:cubicBezTo>
                  <a:pt x="1222" y="224"/>
                  <a:pt x="1222" y="117"/>
                  <a:pt x="1115" y="117"/>
                </a:cubicBezTo>
                <a:cubicBezTo>
                  <a:pt x="999" y="117"/>
                  <a:pt x="892" y="1"/>
                  <a:pt x="776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7" name="Google Shape;1457;p51"/>
          <p:cNvSpPr/>
          <p:nvPr/>
        </p:nvSpPr>
        <p:spPr>
          <a:xfrm>
            <a:off x="8191846" y="4229162"/>
            <a:ext cx="66713" cy="52619"/>
          </a:xfrm>
          <a:custGeom>
            <a:avLst/>
            <a:gdLst/>
            <a:ahLst/>
            <a:cxnLst/>
            <a:rect l="l" t="t" r="r" b="b"/>
            <a:pathLst>
              <a:path w="1562" h="1232" extrusionOk="0">
                <a:moveTo>
                  <a:pt x="786" y="0"/>
                </a:moveTo>
                <a:cubicBezTo>
                  <a:pt x="0" y="0"/>
                  <a:pt x="0" y="1232"/>
                  <a:pt x="786" y="1232"/>
                </a:cubicBezTo>
                <a:cubicBezTo>
                  <a:pt x="1562" y="1232"/>
                  <a:pt x="1562" y="0"/>
                  <a:pt x="786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8" name="Google Shape;1458;p51"/>
          <p:cNvSpPr/>
          <p:nvPr/>
        </p:nvSpPr>
        <p:spPr>
          <a:xfrm>
            <a:off x="8534764" y="3719760"/>
            <a:ext cx="66713" cy="52234"/>
          </a:xfrm>
          <a:custGeom>
            <a:avLst/>
            <a:gdLst/>
            <a:ahLst/>
            <a:cxnLst/>
            <a:rect l="l" t="t" r="r" b="b"/>
            <a:pathLst>
              <a:path w="1562" h="1223" extrusionOk="0">
                <a:moveTo>
                  <a:pt x="785" y="0"/>
                </a:moveTo>
                <a:cubicBezTo>
                  <a:pt x="0" y="0"/>
                  <a:pt x="0" y="1222"/>
                  <a:pt x="785" y="1222"/>
                </a:cubicBezTo>
                <a:cubicBezTo>
                  <a:pt x="1562" y="1222"/>
                  <a:pt x="1562" y="0"/>
                  <a:pt x="785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9" name="Google Shape;1459;p51"/>
          <p:cNvSpPr/>
          <p:nvPr/>
        </p:nvSpPr>
        <p:spPr>
          <a:xfrm>
            <a:off x="8753866" y="4015014"/>
            <a:ext cx="71667" cy="57231"/>
          </a:xfrm>
          <a:custGeom>
            <a:avLst/>
            <a:gdLst/>
            <a:ahLst/>
            <a:cxnLst/>
            <a:rect l="l" t="t" r="r" b="b"/>
            <a:pathLst>
              <a:path w="1678" h="1340" extrusionOk="0">
                <a:moveTo>
                  <a:pt x="785" y="1"/>
                </a:moveTo>
                <a:cubicBezTo>
                  <a:pt x="0" y="1"/>
                  <a:pt x="0" y="1339"/>
                  <a:pt x="785" y="1339"/>
                </a:cubicBezTo>
                <a:cubicBezTo>
                  <a:pt x="1677" y="1339"/>
                  <a:pt x="1677" y="1"/>
                  <a:pt x="785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0" name="Google Shape;1460;p51"/>
          <p:cNvSpPr/>
          <p:nvPr/>
        </p:nvSpPr>
        <p:spPr>
          <a:xfrm>
            <a:off x="8892161" y="3252983"/>
            <a:ext cx="71283" cy="52234"/>
          </a:xfrm>
          <a:custGeom>
            <a:avLst/>
            <a:gdLst/>
            <a:ahLst/>
            <a:cxnLst/>
            <a:rect l="l" t="t" r="r" b="b"/>
            <a:pathLst>
              <a:path w="1669" h="1223" extrusionOk="0">
                <a:moveTo>
                  <a:pt x="776" y="1"/>
                </a:moveTo>
                <a:cubicBezTo>
                  <a:pt x="0" y="1"/>
                  <a:pt x="0" y="1223"/>
                  <a:pt x="776" y="1223"/>
                </a:cubicBezTo>
                <a:cubicBezTo>
                  <a:pt x="1669" y="1223"/>
                  <a:pt x="1669" y="1"/>
                  <a:pt x="776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1" name="Google Shape;1461;p51"/>
          <p:cNvSpPr/>
          <p:nvPr/>
        </p:nvSpPr>
        <p:spPr>
          <a:xfrm>
            <a:off x="9301750" y="2838439"/>
            <a:ext cx="66713" cy="52619"/>
          </a:xfrm>
          <a:custGeom>
            <a:avLst/>
            <a:gdLst/>
            <a:ahLst/>
            <a:cxnLst/>
            <a:rect l="l" t="t" r="r" b="b"/>
            <a:pathLst>
              <a:path w="1562" h="1232" extrusionOk="0">
                <a:moveTo>
                  <a:pt x="331" y="1"/>
                </a:moveTo>
                <a:lnTo>
                  <a:pt x="224" y="117"/>
                </a:lnTo>
                <a:lnTo>
                  <a:pt x="0" y="340"/>
                </a:lnTo>
                <a:lnTo>
                  <a:pt x="0" y="563"/>
                </a:lnTo>
                <a:lnTo>
                  <a:pt x="0" y="786"/>
                </a:lnTo>
                <a:cubicBezTo>
                  <a:pt x="0" y="893"/>
                  <a:pt x="108" y="1009"/>
                  <a:pt x="224" y="1009"/>
                </a:cubicBezTo>
                <a:cubicBezTo>
                  <a:pt x="224" y="1116"/>
                  <a:pt x="224" y="1116"/>
                  <a:pt x="331" y="1116"/>
                </a:cubicBezTo>
                <a:cubicBezTo>
                  <a:pt x="447" y="1232"/>
                  <a:pt x="447" y="1232"/>
                  <a:pt x="554" y="1232"/>
                </a:cubicBezTo>
                <a:lnTo>
                  <a:pt x="893" y="1232"/>
                </a:lnTo>
                <a:cubicBezTo>
                  <a:pt x="1000" y="1232"/>
                  <a:pt x="1116" y="1232"/>
                  <a:pt x="1223" y="1116"/>
                </a:cubicBezTo>
                <a:cubicBezTo>
                  <a:pt x="1223" y="1116"/>
                  <a:pt x="1339" y="1116"/>
                  <a:pt x="1339" y="1009"/>
                </a:cubicBezTo>
                <a:cubicBezTo>
                  <a:pt x="1446" y="1009"/>
                  <a:pt x="1446" y="893"/>
                  <a:pt x="1446" y="786"/>
                </a:cubicBezTo>
                <a:cubicBezTo>
                  <a:pt x="1562" y="786"/>
                  <a:pt x="1562" y="670"/>
                  <a:pt x="1562" y="563"/>
                </a:cubicBezTo>
                <a:lnTo>
                  <a:pt x="1562" y="447"/>
                </a:lnTo>
                <a:cubicBezTo>
                  <a:pt x="1446" y="340"/>
                  <a:pt x="1446" y="224"/>
                  <a:pt x="1339" y="117"/>
                </a:cubicBezTo>
                <a:lnTo>
                  <a:pt x="1223" y="1"/>
                </a:ln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2" name="Google Shape;1462;p51"/>
          <p:cNvSpPr/>
          <p:nvPr/>
        </p:nvSpPr>
        <p:spPr>
          <a:xfrm>
            <a:off x="9439661" y="3576852"/>
            <a:ext cx="52619" cy="57189"/>
          </a:xfrm>
          <a:custGeom>
            <a:avLst/>
            <a:gdLst/>
            <a:ahLst/>
            <a:cxnLst/>
            <a:rect l="l" t="t" r="r" b="b"/>
            <a:pathLst>
              <a:path w="1232" h="1339" extrusionOk="0">
                <a:moveTo>
                  <a:pt x="447" y="1"/>
                </a:moveTo>
                <a:cubicBezTo>
                  <a:pt x="340" y="1"/>
                  <a:pt x="224" y="108"/>
                  <a:pt x="224" y="108"/>
                </a:cubicBezTo>
                <a:lnTo>
                  <a:pt x="117" y="224"/>
                </a:lnTo>
                <a:cubicBezTo>
                  <a:pt x="1" y="331"/>
                  <a:pt x="1" y="447"/>
                  <a:pt x="1" y="554"/>
                </a:cubicBezTo>
                <a:lnTo>
                  <a:pt x="1" y="777"/>
                </a:lnTo>
                <a:lnTo>
                  <a:pt x="1" y="1000"/>
                </a:lnTo>
                <a:lnTo>
                  <a:pt x="224" y="1223"/>
                </a:lnTo>
                <a:lnTo>
                  <a:pt x="340" y="1339"/>
                </a:lnTo>
                <a:lnTo>
                  <a:pt x="786" y="1339"/>
                </a:lnTo>
                <a:cubicBezTo>
                  <a:pt x="893" y="1339"/>
                  <a:pt x="1009" y="1223"/>
                  <a:pt x="1009" y="1223"/>
                </a:cubicBezTo>
                <a:lnTo>
                  <a:pt x="1116" y="1116"/>
                </a:lnTo>
                <a:cubicBezTo>
                  <a:pt x="1232" y="1000"/>
                  <a:pt x="1232" y="893"/>
                  <a:pt x="1232" y="777"/>
                </a:cubicBezTo>
                <a:lnTo>
                  <a:pt x="1232" y="554"/>
                </a:lnTo>
                <a:lnTo>
                  <a:pt x="1232" y="331"/>
                </a:lnTo>
                <a:lnTo>
                  <a:pt x="1009" y="108"/>
                </a:lnTo>
                <a:lnTo>
                  <a:pt x="893" y="1"/>
                </a:ln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3" name="Google Shape;1463;p51"/>
          <p:cNvSpPr/>
          <p:nvPr/>
        </p:nvSpPr>
        <p:spPr>
          <a:xfrm>
            <a:off x="9844680" y="3491133"/>
            <a:ext cx="71326" cy="52234"/>
          </a:xfrm>
          <a:custGeom>
            <a:avLst/>
            <a:gdLst/>
            <a:ahLst/>
            <a:cxnLst/>
            <a:rect l="l" t="t" r="r" b="b"/>
            <a:pathLst>
              <a:path w="1670" h="1223" extrusionOk="0">
                <a:moveTo>
                  <a:pt x="777" y="0"/>
                </a:moveTo>
                <a:cubicBezTo>
                  <a:pt x="1" y="0"/>
                  <a:pt x="1" y="1223"/>
                  <a:pt x="777" y="1223"/>
                </a:cubicBezTo>
                <a:cubicBezTo>
                  <a:pt x="1669" y="1223"/>
                  <a:pt x="1669" y="0"/>
                  <a:pt x="777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4" name="Google Shape;1464;p51"/>
          <p:cNvSpPr/>
          <p:nvPr/>
        </p:nvSpPr>
        <p:spPr>
          <a:xfrm>
            <a:off x="9658763" y="4162492"/>
            <a:ext cx="66713" cy="52619"/>
          </a:xfrm>
          <a:custGeom>
            <a:avLst/>
            <a:gdLst/>
            <a:ahLst/>
            <a:cxnLst/>
            <a:rect l="l" t="t" r="r" b="b"/>
            <a:pathLst>
              <a:path w="1562" h="1232" extrusionOk="0">
                <a:moveTo>
                  <a:pt x="786" y="0"/>
                </a:moveTo>
                <a:cubicBezTo>
                  <a:pt x="1" y="0"/>
                  <a:pt x="1" y="1231"/>
                  <a:pt x="786" y="1231"/>
                </a:cubicBezTo>
                <a:cubicBezTo>
                  <a:pt x="1562" y="1231"/>
                  <a:pt x="1562" y="0"/>
                  <a:pt x="786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5" name="Google Shape;1465;p51"/>
          <p:cNvSpPr/>
          <p:nvPr/>
        </p:nvSpPr>
        <p:spPr>
          <a:xfrm>
            <a:off x="10168550" y="4348409"/>
            <a:ext cx="61801" cy="52234"/>
          </a:xfrm>
          <a:custGeom>
            <a:avLst/>
            <a:gdLst/>
            <a:ahLst/>
            <a:cxnLst/>
            <a:rect l="l" t="t" r="r" b="b"/>
            <a:pathLst>
              <a:path w="1447" h="1223" extrusionOk="0">
                <a:moveTo>
                  <a:pt x="447" y="1"/>
                </a:moveTo>
                <a:lnTo>
                  <a:pt x="224" y="224"/>
                </a:lnTo>
                <a:lnTo>
                  <a:pt x="108" y="331"/>
                </a:lnTo>
                <a:cubicBezTo>
                  <a:pt x="108" y="447"/>
                  <a:pt x="1" y="554"/>
                  <a:pt x="1" y="670"/>
                </a:cubicBezTo>
                <a:cubicBezTo>
                  <a:pt x="108" y="670"/>
                  <a:pt x="108" y="777"/>
                  <a:pt x="108" y="777"/>
                </a:cubicBezTo>
                <a:cubicBezTo>
                  <a:pt x="108" y="893"/>
                  <a:pt x="108" y="1000"/>
                  <a:pt x="224" y="1000"/>
                </a:cubicBezTo>
                <a:cubicBezTo>
                  <a:pt x="224" y="1116"/>
                  <a:pt x="331" y="1116"/>
                  <a:pt x="331" y="1116"/>
                </a:cubicBezTo>
                <a:cubicBezTo>
                  <a:pt x="447" y="1223"/>
                  <a:pt x="554" y="1223"/>
                  <a:pt x="670" y="1223"/>
                </a:cubicBezTo>
                <a:lnTo>
                  <a:pt x="1116" y="1223"/>
                </a:lnTo>
                <a:cubicBezTo>
                  <a:pt x="1116" y="1116"/>
                  <a:pt x="1223" y="1116"/>
                  <a:pt x="1223" y="1000"/>
                </a:cubicBezTo>
                <a:cubicBezTo>
                  <a:pt x="1339" y="1000"/>
                  <a:pt x="1339" y="893"/>
                  <a:pt x="1446" y="893"/>
                </a:cubicBezTo>
                <a:lnTo>
                  <a:pt x="1446" y="670"/>
                </a:lnTo>
                <a:lnTo>
                  <a:pt x="1446" y="447"/>
                </a:lnTo>
                <a:cubicBezTo>
                  <a:pt x="1446" y="331"/>
                  <a:pt x="1339" y="224"/>
                  <a:pt x="1223" y="224"/>
                </a:cubicBezTo>
                <a:cubicBezTo>
                  <a:pt x="1223" y="108"/>
                  <a:pt x="1223" y="108"/>
                  <a:pt x="1116" y="108"/>
                </a:cubicBezTo>
                <a:cubicBezTo>
                  <a:pt x="1000" y="1"/>
                  <a:pt x="893" y="1"/>
                  <a:pt x="777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6" name="Google Shape;1466;p51"/>
          <p:cNvSpPr/>
          <p:nvPr/>
        </p:nvSpPr>
        <p:spPr>
          <a:xfrm>
            <a:off x="10244787" y="3872149"/>
            <a:ext cx="71283" cy="52234"/>
          </a:xfrm>
          <a:custGeom>
            <a:avLst/>
            <a:gdLst/>
            <a:ahLst/>
            <a:cxnLst/>
            <a:rect l="l" t="t" r="r" b="b"/>
            <a:pathLst>
              <a:path w="1669" h="1223" extrusionOk="0">
                <a:moveTo>
                  <a:pt x="776" y="0"/>
                </a:moveTo>
                <a:cubicBezTo>
                  <a:pt x="0" y="0"/>
                  <a:pt x="0" y="1223"/>
                  <a:pt x="776" y="1223"/>
                </a:cubicBezTo>
                <a:cubicBezTo>
                  <a:pt x="1668" y="1223"/>
                  <a:pt x="1668" y="0"/>
                  <a:pt x="776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7" name="Google Shape;1467;p51"/>
          <p:cNvSpPr/>
          <p:nvPr/>
        </p:nvSpPr>
        <p:spPr>
          <a:xfrm>
            <a:off x="10454322" y="2876537"/>
            <a:ext cx="66713" cy="57189"/>
          </a:xfrm>
          <a:custGeom>
            <a:avLst/>
            <a:gdLst/>
            <a:ahLst/>
            <a:cxnLst/>
            <a:rect l="l" t="t" r="r" b="b"/>
            <a:pathLst>
              <a:path w="1562" h="1339" extrusionOk="0">
                <a:moveTo>
                  <a:pt x="777" y="1"/>
                </a:moveTo>
                <a:cubicBezTo>
                  <a:pt x="1" y="1"/>
                  <a:pt x="1" y="1339"/>
                  <a:pt x="777" y="1339"/>
                </a:cubicBezTo>
                <a:cubicBezTo>
                  <a:pt x="1562" y="1339"/>
                  <a:pt x="1562" y="1"/>
                  <a:pt x="777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8" name="Google Shape;1468;p51"/>
          <p:cNvSpPr/>
          <p:nvPr/>
        </p:nvSpPr>
        <p:spPr>
          <a:xfrm>
            <a:off x="11030438" y="3114688"/>
            <a:ext cx="71667" cy="52619"/>
          </a:xfrm>
          <a:custGeom>
            <a:avLst/>
            <a:gdLst/>
            <a:ahLst/>
            <a:cxnLst/>
            <a:rect l="l" t="t" r="r" b="b"/>
            <a:pathLst>
              <a:path w="1678" h="1232" extrusionOk="0">
                <a:moveTo>
                  <a:pt x="785" y="0"/>
                </a:moveTo>
                <a:cubicBezTo>
                  <a:pt x="0" y="0"/>
                  <a:pt x="0" y="1232"/>
                  <a:pt x="785" y="1232"/>
                </a:cubicBezTo>
                <a:lnTo>
                  <a:pt x="892" y="1232"/>
                </a:lnTo>
                <a:cubicBezTo>
                  <a:pt x="1677" y="1232"/>
                  <a:pt x="1677" y="0"/>
                  <a:pt x="892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69" name="Google Shape;1469;p51"/>
          <p:cNvSpPr/>
          <p:nvPr/>
        </p:nvSpPr>
        <p:spPr>
          <a:xfrm>
            <a:off x="10935194" y="2776723"/>
            <a:ext cx="62143" cy="52234"/>
          </a:xfrm>
          <a:custGeom>
            <a:avLst/>
            <a:gdLst/>
            <a:ahLst/>
            <a:cxnLst/>
            <a:rect l="l" t="t" r="r" b="b"/>
            <a:pathLst>
              <a:path w="1455" h="1223" extrusionOk="0">
                <a:moveTo>
                  <a:pt x="446" y="1"/>
                </a:moveTo>
                <a:cubicBezTo>
                  <a:pt x="339" y="1"/>
                  <a:pt x="223" y="108"/>
                  <a:pt x="223" y="108"/>
                </a:cubicBezTo>
                <a:cubicBezTo>
                  <a:pt x="116" y="224"/>
                  <a:pt x="116" y="224"/>
                  <a:pt x="116" y="331"/>
                </a:cubicBezTo>
                <a:cubicBezTo>
                  <a:pt x="0" y="447"/>
                  <a:pt x="0" y="447"/>
                  <a:pt x="0" y="554"/>
                </a:cubicBezTo>
                <a:lnTo>
                  <a:pt x="0" y="777"/>
                </a:lnTo>
                <a:lnTo>
                  <a:pt x="223" y="1000"/>
                </a:lnTo>
                <a:lnTo>
                  <a:pt x="339" y="1116"/>
                </a:lnTo>
                <a:cubicBezTo>
                  <a:pt x="446" y="1223"/>
                  <a:pt x="562" y="1223"/>
                  <a:pt x="669" y="1223"/>
                </a:cubicBezTo>
                <a:lnTo>
                  <a:pt x="785" y="1223"/>
                </a:lnTo>
                <a:cubicBezTo>
                  <a:pt x="892" y="1223"/>
                  <a:pt x="1008" y="1223"/>
                  <a:pt x="1008" y="1116"/>
                </a:cubicBezTo>
                <a:cubicBezTo>
                  <a:pt x="1115" y="1116"/>
                  <a:pt x="1231" y="1116"/>
                  <a:pt x="1231" y="1000"/>
                </a:cubicBezTo>
                <a:cubicBezTo>
                  <a:pt x="1338" y="1000"/>
                  <a:pt x="1338" y="893"/>
                  <a:pt x="1338" y="777"/>
                </a:cubicBezTo>
                <a:cubicBezTo>
                  <a:pt x="1454" y="777"/>
                  <a:pt x="1454" y="670"/>
                  <a:pt x="1454" y="554"/>
                </a:cubicBezTo>
                <a:lnTo>
                  <a:pt x="1454" y="447"/>
                </a:lnTo>
                <a:cubicBezTo>
                  <a:pt x="1338" y="331"/>
                  <a:pt x="1338" y="224"/>
                  <a:pt x="1231" y="108"/>
                </a:cubicBezTo>
                <a:cubicBezTo>
                  <a:pt x="1231" y="108"/>
                  <a:pt x="1115" y="108"/>
                  <a:pt x="1115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0" name="Google Shape;1470;p51"/>
          <p:cNvSpPr/>
          <p:nvPr/>
        </p:nvSpPr>
        <p:spPr>
          <a:xfrm>
            <a:off x="11420978" y="2624334"/>
            <a:ext cx="57189" cy="52234"/>
          </a:xfrm>
          <a:custGeom>
            <a:avLst/>
            <a:gdLst/>
            <a:ahLst/>
            <a:cxnLst/>
            <a:rect l="l" t="t" r="r" b="b"/>
            <a:pathLst>
              <a:path w="1339" h="1223" extrusionOk="0">
                <a:moveTo>
                  <a:pt x="339" y="0"/>
                </a:moveTo>
                <a:cubicBezTo>
                  <a:pt x="223" y="107"/>
                  <a:pt x="223" y="107"/>
                  <a:pt x="116" y="107"/>
                </a:cubicBezTo>
                <a:cubicBezTo>
                  <a:pt x="116" y="223"/>
                  <a:pt x="0" y="330"/>
                  <a:pt x="0" y="330"/>
                </a:cubicBezTo>
                <a:lnTo>
                  <a:pt x="0" y="553"/>
                </a:lnTo>
                <a:lnTo>
                  <a:pt x="0" y="776"/>
                </a:lnTo>
                <a:cubicBezTo>
                  <a:pt x="0" y="892"/>
                  <a:pt x="116" y="999"/>
                  <a:pt x="116" y="999"/>
                </a:cubicBezTo>
                <a:lnTo>
                  <a:pt x="223" y="1115"/>
                </a:lnTo>
                <a:cubicBezTo>
                  <a:pt x="339" y="1222"/>
                  <a:pt x="446" y="1222"/>
                  <a:pt x="562" y="1222"/>
                </a:cubicBezTo>
                <a:lnTo>
                  <a:pt x="785" y="1222"/>
                </a:lnTo>
                <a:cubicBezTo>
                  <a:pt x="785" y="1222"/>
                  <a:pt x="892" y="1222"/>
                  <a:pt x="1008" y="1115"/>
                </a:cubicBezTo>
                <a:cubicBezTo>
                  <a:pt x="1008" y="1115"/>
                  <a:pt x="1115" y="1115"/>
                  <a:pt x="1231" y="999"/>
                </a:cubicBezTo>
                <a:lnTo>
                  <a:pt x="1339" y="892"/>
                </a:lnTo>
                <a:lnTo>
                  <a:pt x="1339" y="553"/>
                </a:lnTo>
                <a:lnTo>
                  <a:pt x="1339" y="446"/>
                </a:lnTo>
                <a:cubicBezTo>
                  <a:pt x="1339" y="330"/>
                  <a:pt x="1231" y="223"/>
                  <a:pt x="1231" y="107"/>
                </a:cubicBezTo>
                <a:lnTo>
                  <a:pt x="1008" y="107"/>
                </a:lnTo>
                <a:cubicBezTo>
                  <a:pt x="1008" y="0"/>
                  <a:pt x="892" y="0"/>
                  <a:pt x="785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1" name="Google Shape;1471;p51"/>
          <p:cNvSpPr/>
          <p:nvPr/>
        </p:nvSpPr>
        <p:spPr>
          <a:xfrm>
            <a:off x="10978246" y="2038310"/>
            <a:ext cx="76237" cy="52619"/>
          </a:xfrm>
          <a:custGeom>
            <a:avLst/>
            <a:gdLst/>
            <a:ahLst/>
            <a:cxnLst/>
            <a:rect l="l" t="t" r="r" b="b"/>
            <a:pathLst>
              <a:path w="1785" h="1232" extrusionOk="0">
                <a:moveTo>
                  <a:pt x="892" y="1"/>
                </a:moveTo>
                <a:cubicBezTo>
                  <a:pt x="0" y="1"/>
                  <a:pt x="0" y="1232"/>
                  <a:pt x="892" y="1232"/>
                </a:cubicBezTo>
                <a:cubicBezTo>
                  <a:pt x="1784" y="1232"/>
                  <a:pt x="1784" y="1"/>
                  <a:pt x="892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2" name="Google Shape;1472;p51"/>
          <p:cNvSpPr/>
          <p:nvPr/>
        </p:nvSpPr>
        <p:spPr>
          <a:xfrm>
            <a:off x="11254452" y="1747968"/>
            <a:ext cx="66756" cy="52234"/>
          </a:xfrm>
          <a:custGeom>
            <a:avLst/>
            <a:gdLst/>
            <a:ahLst/>
            <a:cxnLst/>
            <a:rect l="l" t="t" r="r" b="b"/>
            <a:pathLst>
              <a:path w="1563" h="1223" extrusionOk="0">
                <a:moveTo>
                  <a:pt x="777" y="1"/>
                </a:moveTo>
                <a:cubicBezTo>
                  <a:pt x="1" y="1"/>
                  <a:pt x="1" y="1223"/>
                  <a:pt x="777" y="1223"/>
                </a:cubicBezTo>
                <a:cubicBezTo>
                  <a:pt x="1562" y="1223"/>
                  <a:pt x="1562" y="1"/>
                  <a:pt x="777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3" name="Google Shape;1473;p51"/>
          <p:cNvSpPr/>
          <p:nvPr/>
        </p:nvSpPr>
        <p:spPr>
          <a:xfrm>
            <a:off x="10897054" y="1652724"/>
            <a:ext cx="57231" cy="52234"/>
          </a:xfrm>
          <a:custGeom>
            <a:avLst/>
            <a:gdLst/>
            <a:ahLst/>
            <a:cxnLst/>
            <a:rect l="l" t="t" r="r" b="b"/>
            <a:pathLst>
              <a:path w="1340" h="1223" extrusionOk="0">
                <a:moveTo>
                  <a:pt x="340" y="0"/>
                </a:moveTo>
                <a:cubicBezTo>
                  <a:pt x="224" y="0"/>
                  <a:pt x="224" y="108"/>
                  <a:pt x="117" y="108"/>
                </a:cubicBezTo>
                <a:cubicBezTo>
                  <a:pt x="117" y="223"/>
                  <a:pt x="1" y="223"/>
                  <a:pt x="1" y="331"/>
                </a:cubicBezTo>
                <a:lnTo>
                  <a:pt x="1" y="554"/>
                </a:lnTo>
                <a:lnTo>
                  <a:pt x="1" y="777"/>
                </a:lnTo>
                <a:cubicBezTo>
                  <a:pt x="1" y="893"/>
                  <a:pt x="1" y="893"/>
                  <a:pt x="117" y="1000"/>
                </a:cubicBezTo>
                <a:cubicBezTo>
                  <a:pt x="224" y="1000"/>
                  <a:pt x="224" y="1116"/>
                  <a:pt x="224" y="1116"/>
                </a:cubicBezTo>
                <a:cubicBezTo>
                  <a:pt x="340" y="1116"/>
                  <a:pt x="447" y="1223"/>
                  <a:pt x="563" y="1223"/>
                </a:cubicBezTo>
                <a:lnTo>
                  <a:pt x="786" y="1223"/>
                </a:lnTo>
                <a:cubicBezTo>
                  <a:pt x="786" y="1223"/>
                  <a:pt x="893" y="1223"/>
                  <a:pt x="1009" y="1116"/>
                </a:cubicBezTo>
                <a:cubicBezTo>
                  <a:pt x="1009" y="1116"/>
                  <a:pt x="1116" y="1116"/>
                  <a:pt x="1116" y="1000"/>
                </a:cubicBezTo>
                <a:cubicBezTo>
                  <a:pt x="1232" y="1000"/>
                  <a:pt x="1232" y="893"/>
                  <a:pt x="1339" y="777"/>
                </a:cubicBezTo>
                <a:lnTo>
                  <a:pt x="1339" y="554"/>
                </a:lnTo>
                <a:lnTo>
                  <a:pt x="1339" y="447"/>
                </a:lnTo>
                <a:cubicBezTo>
                  <a:pt x="1339" y="331"/>
                  <a:pt x="1232" y="223"/>
                  <a:pt x="1116" y="108"/>
                </a:cubicBezTo>
                <a:lnTo>
                  <a:pt x="1009" y="0"/>
                </a:ln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4" name="Google Shape;1474;p51"/>
          <p:cNvSpPr/>
          <p:nvPr/>
        </p:nvSpPr>
        <p:spPr>
          <a:xfrm>
            <a:off x="11516221" y="2238364"/>
            <a:ext cx="62143" cy="52619"/>
          </a:xfrm>
          <a:custGeom>
            <a:avLst/>
            <a:gdLst/>
            <a:ahLst/>
            <a:cxnLst/>
            <a:rect l="l" t="t" r="r" b="b"/>
            <a:pathLst>
              <a:path w="1455" h="1232" extrusionOk="0">
                <a:moveTo>
                  <a:pt x="340" y="0"/>
                </a:moveTo>
                <a:lnTo>
                  <a:pt x="224" y="116"/>
                </a:lnTo>
                <a:lnTo>
                  <a:pt x="1" y="339"/>
                </a:lnTo>
                <a:lnTo>
                  <a:pt x="1" y="562"/>
                </a:lnTo>
                <a:lnTo>
                  <a:pt x="1" y="785"/>
                </a:lnTo>
                <a:cubicBezTo>
                  <a:pt x="1" y="892"/>
                  <a:pt x="117" y="892"/>
                  <a:pt x="224" y="1008"/>
                </a:cubicBezTo>
                <a:cubicBezTo>
                  <a:pt x="224" y="1008"/>
                  <a:pt x="224" y="1115"/>
                  <a:pt x="340" y="1115"/>
                </a:cubicBezTo>
                <a:cubicBezTo>
                  <a:pt x="447" y="1231"/>
                  <a:pt x="447" y="1231"/>
                  <a:pt x="563" y="1231"/>
                </a:cubicBezTo>
                <a:lnTo>
                  <a:pt x="786" y="1231"/>
                </a:lnTo>
                <a:cubicBezTo>
                  <a:pt x="893" y="1231"/>
                  <a:pt x="893" y="1231"/>
                  <a:pt x="1009" y="1115"/>
                </a:cubicBezTo>
                <a:cubicBezTo>
                  <a:pt x="1116" y="1115"/>
                  <a:pt x="1116" y="1115"/>
                  <a:pt x="1232" y="1008"/>
                </a:cubicBezTo>
                <a:cubicBezTo>
                  <a:pt x="1232" y="1008"/>
                  <a:pt x="1339" y="892"/>
                  <a:pt x="1339" y="785"/>
                </a:cubicBezTo>
                <a:cubicBezTo>
                  <a:pt x="1339" y="785"/>
                  <a:pt x="1455" y="669"/>
                  <a:pt x="1339" y="562"/>
                </a:cubicBezTo>
                <a:lnTo>
                  <a:pt x="1339" y="446"/>
                </a:lnTo>
                <a:cubicBezTo>
                  <a:pt x="1339" y="339"/>
                  <a:pt x="1339" y="223"/>
                  <a:pt x="1232" y="116"/>
                </a:cubicBezTo>
                <a:cubicBezTo>
                  <a:pt x="1116" y="116"/>
                  <a:pt x="1116" y="116"/>
                  <a:pt x="1116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5" name="Google Shape;1475;p51"/>
          <p:cNvSpPr/>
          <p:nvPr/>
        </p:nvSpPr>
        <p:spPr>
          <a:xfrm>
            <a:off x="11283025" y="2367134"/>
            <a:ext cx="66756" cy="52234"/>
          </a:xfrm>
          <a:custGeom>
            <a:avLst/>
            <a:gdLst/>
            <a:ahLst/>
            <a:cxnLst/>
            <a:rect l="l" t="t" r="r" b="b"/>
            <a:pathLst>
              <a:path w="1563" h="1223" extrusionOk="0">
                <a:moveTo>
                  <a:pt x="777" y="0"/>
                </a:moveTo>
                <a:cubicBezTo>
                  <a:pt x="1" y="0"/>
                  <a:pt x="1" y="1223"/>
                  <a:pt x="777" y="1223"/>
                </a:cubicBezTo>
                <a:cubicBezTo>
                  <a:pt x="1562" y="1223"/>
                  <a:pt x="1562" y="0"/>
                  <a:pt x="777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6" name="Google Shape;1476;p51"/>
          <p:cNvSpPr/>
          <p:nvPr/>
        </p:nvSpPr>
        <p:spPr>
          <a:xfrm>
            <a:off x="10258881" y="3272031"/>
            <a:ext cx="66713" cy="52277"/>
          </a:xfrm>
          <a:custGeom>
            <a:avLst/>
            <a:gdLst/>
            <a:ahLst/>
            <a:cxnLst/>
            <a:rect l="l" t="t" r="r" b="b"/>
            <a:pathLst>
              <a:path w="1562" h="1224" extrusionOk="0">
                <a:moveTo>
                  <a:pt x="785" y="1"/>
                </a:moveTo>
                <a:cubicBezTo>
                  <a:pt x="0" y="1"/>
                  <a:pt x="0" y="1223"/>
                  <a:pt x="785" y="1223"/>
                </a:cubicBezTo>
                <a:cubicBezTo>
                  <a:pt x="1561" y="1223"/>
                  <a:pt x="1561" y="1"/>
                  <a:pt x="785" y="1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7" name="Google Shape;1477;p51"/>
          <p:cNvSpPr/>
          <p:nvPr/>
        </p:nvSpPr>
        <p:spPr>
          <a:xfrm>
            <a:off x="9201553" y="4129349"/>
            <a:ext cx="71667" cy="52234"/>
          </a:xfrm>
          <a:custGeom>
            <a:avLst/>
            <a:gdLst/>
            <a:ahLst/>
            <a:cxnLst/>
            <a:rect l="l" t="t" r="r" b="b"/>
            <a:pathLst>
              <a:path w="1678" h="1223" extrusionOk="0">
                <a:moveTo>
                  <a:pt x="892" y="0"/>
                </a:moveTo>
                <a:cubicBezTo>
                  <a:pt x="0" y="0"/>
                  <a:pt x="0" y="1222"/>
                  <a:pt x="892" y="1222"/>
                </a:cubicBezTo>
                <a:cubicBezTo>
                  <a:pt x="1677" y="1222"/>
                  <a:pt x="1677" y="0"/>
                  <a:pt x="892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8" name="Google Shape;1478;p51"/>
          <p:cNvSpPr/>
          <p:nvPr/>
        </p:nvSpPr>
        <p:spPr>
          <a:xfrm>
            <a:off x="9277747" y="4581605"/>
            <a:ext cx="71667" cy="52619"/>
          </a:xfrm>
          <a:custGeom>
            <a:avLst/>
            <a:gdLst/>
            <a:ahLst/>
            <a:cxnLst/>
            <a:rect l="l" t="t" r="r" b="b"/>
            <a:pathLst>
              <a:path w="1678" h="1232" extrusionOk="0">
                <a:moveTo>
                  <a:pt x="893" y="0"/>
                </a:moveTo>
                <a:cubicBezTo>
                  <a:pt x="0" y="0"/>
                  <a:pt x="0" y="1232"/>
                  <a:pt x="893" y="1232"/>
                </a:cubicBezTo>
                <a:cubicBezTo>
                  <a:pt x="1678" y="1232"/>
                  <a:pt x="1678" y="0"/>
                  <a:pt x="893" y="0"/>
                </a:cubicBezTo>
                <a:close/>
              </a:path>
            </a:pathLst>
          </a:custGeom>
          <a:solidFill>
            <a:srgbClr val="F08F4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79" name="Google Shape;1479;p51"/>
          <p:cNvSpPr/>
          <p:nvPr/>
        </p:nvSpPr>
        <p:spPr>
          <a:xfrm>
            <a:off x="7891979" y="4581904"/>
            <a:ext cx="757120" cy="210304"/>
          </a:xfrm>
          <a:custGeom>
            <a:avLst/>
            <a:gdLst/>
            <a:ahLst/>
            <a:cxnLst/>
            <a:rect l="l" t="t" r="r" b="b"/>
            <a:pathLst>
              <a:path w="17727" h="4924" extrusionOk="0">
                <a:moveTo>
                  <a:pt x="12008" y="0"/>
                </a:moveTo>
                <a:cubicBezTo>
                  <a:pt x="7201" y="0"/>
                  <a:pt x="2549" y="1957"/>
                  <a:pt x="1" y="3232"/>
                </a:cubicBezTo>
                <a:cubicBezTo>
                  <a:pt x="1562" y="4124"/>
                  <a:pt x="3123" y="4677"/>
                  <a:pt x="4791" y="4793"/>
                </a:cubicBezTo>
                <a:cubicBezTo>
                  <a:pt x="5458" y="4882"/>
                  <a:pt x="6114" y="4923"/>
                  <a:pt x="6760" y="4923"/>
                </a:cubicBezTo>
                <a:cubicBezTo>
                  <a:pt x="10980" y="4923"/>
                  <a:pt x="14732" y="3144"/>
                  <a:pt x="17727" y="1109"/>
                </a:cubicBezTo>
                <a:cubicBezTo>
                  <a:pt x="15879" y="313"/>
                  <a:pt x="13931" y="0"/>
                  <a:pt x="12008" y="0"/>
                </a:cubicBezTo>
                <a:close/>
              </a:path>
            </a:pathLst>
          </a:custGeom>
          <a:solidFill>
            <a:srgbClr val="F0D7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0" name="Google Shape;1480;p51"/>
          <p:cNvSpPr/>
          <p:nvPr/>
        </p:nvSpPr>
        <p:spPr>
          <a:xfrm>
            <a:off x="11459075" y="2762245"/>
            <a:ext cx="409632" cy="628734"/>
          </a:xfrm>
          <a:custGeom>
            <a:avLst/>
            <a:gdLst/>
            <a:ahLst/>
            <a:cxnLst/>
            <a:rect l="l" t="t" r="r" b="b"/>
            <a:pathLst>
              <a:path w="9591" h="14721" extrusionOk="0">
                <a:moveTo>
                  <a:pt x="9484" y="1"/>
                </a:moveTo>
                <a:lnTo>
                  <a:pt x="9484" y="1"/>
                </a:lnTo>
                <a:cubicBezTo>
                  <a:pt x="3239" y="2231"/>
                  <a:pt x="786" y="10706"/>
                  <a:pt x="0" y="14720"/>
                </a:cubicBezTo>
                <a:cubicBezTo>
                  <a:pt x="3685" y="13382"/>
                  <a:pt x="6914" y="10929"/>
                  <a:pt x="8591" y="7137"/>
                </a:cubicBezTo>
                <a:cubicBezTo>
                  <a:pt x="9368" y="5130"/>
                  <a:pt x="9591" y="2677"/>
                  <a:pt x="9484" y="1"/>
                </a:cubicBezTo>
                <a:close/>
              </a:path>
            </a:pathLst>
          </a:custGeom>
          <a:solidFill>
            <a:srgbClr val="F0D7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1" name="Google Shape;1481;p51"/>
          <p:cNvSpPr/>
          <p:nvPr/>
        </p:nvSpPr>
        <p:spPr>
          <a:xfrm>
            <a:off x="11244927" y="1319330"/>
            <a:ext cx="571588" cy="1462006"/>
          </a:xfrm>
          <a:custGeom>
            <a:avLst/>
            <a:gdLst/>
            <a:ahLst/>
            <a:cxnLst/>
            <a:rect l="l" t="t" r="r" b="b"/>
            <a:pathLst>
              <a:path w="13383" h="34231" extrusionOk="0">
                <a:moveTo>
                  <a:pt x="1" y="1"/>
                </a:moveTo>
                <a:cubicBezTo>
                  <a:pt x="1" y="1"/>
                  <a:pt x="1" y="108"/>
                  <a:pt x="108" y="224"/>
                </a:cubicBezTo>
                <a:cubicBezTo>
                  <a:pt x="893" y="1562"/>
                  <a:pt x="4015" y="7467"/>
                  <a:pt x="7138" y="14381"/>
                </a:cubicBezTo>
                <a:cubicBezTo>
                  <a:pt x="10260" y="21188"/>
                  <a:pt x="13159" y="29101"/>
                  <a:pt x="13382" y="34231"/>
                </a:cubicBezTo>
                <a:lnTo>
                  <a:pt x="13382" y="34124"/>
                </a:lnTo>
                <a:cubicBezTo>
                  <a:pt x="13266" y="28655"/>
                  <a:pt x="9921" y="20180"/>
                  <a:pt x="6576" y="12936"/>
                </a:cubicBezTo>
                <a:cubicBezTo>
                  <a:pt x="3346" y="5800"/>
                  <a:pt x="1" y="1"/>
                  <a:pt x="1" y="1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2" name="Google Shape;1482;p51"/>
          <p:cNvSpPr/>
          <p:nvPr/>
        </p:nvSpPr>
        <p:spPr>
          <a:xfrm>
            <a:off x="7248809" y="3895768"/>
            <a:ext cx="738456" cy="809696"/>
          </a:xfrm>
          <a:custGeom>
            <a:avLst/>
            <a:gdLst/>
            <a:ahLst/>
            <a:cxnLst/>
            <a:rect l="l" t="t" r="r" b="b"/>
            <a:pathLst>
              <a:path w="17290" h="18958" extrusionOk="0">
                <a:moveTo>
                  <a:pt x="1" y="1"/>
                </a:moveTo>
                <a:cubicBezTo>
                  <a:pt x="1" y="1"/>
                  <a:pt x="1" y="107"/>
                  <a:pt x="102" y="210"/>
                </a:cubicBezTo>
                <a:lnTo>
                  <a:pt x="102" y="210"/>
                </a:lnTo>
                <a:cubicBezTo>
                  <a:pt x="35" y="73"/>
                  <a:pt x="1" y="1"/>
                  <a:pt x="1" y="1"/>
                </a:cubicBezTo>
                <a:close/>
                <a:moveTo>
                  <a:pt x="102" y="210"/>
                </a:moveTo>
                <a:cubicBezTo>
                  <a:pt x="534" y="1087"/>
                  <a:pt x="2321" y="4601"/>
                  <a:pt x="5023" y="8369"/>
                </a:cubicBezTo>
                <a:cubicBezTo>
                  <a:pt x="8253" y="12713"/>
                  <a:pt x="12490" y="17513"/>
                  <a:pt x="17290" y="18958"/>
                </a:cubicBezTo>
                <a:cubicBezTo>
                  <a:pt x="12606" y="17397"/>
                  <a:pt x="8253" y="12713"/>
                  <a:pt x="5130" y="8369"/>
                </a:cubicBezTo>
                <a:cubicBezTo>
                  <a:pt x="3569" y="6138"/>
                  <a:pt x="2231" y="4015"/>
                  <a:pt x="1455" y="2570"/>
                </a:cubicBezTo>
                <a:cubicBezTo>
                  <a:pt x="1009" y="1785"/>
                  <a:pt x="563" y="1116"/>
                  <a:pt x="340" y="670"/>
                </a:cubicBezTo>
                <a:cubicBezTo>
                  <a:pt x="224" y="447"/>
                  <a:pt x="224" y="340"/>
                  <a:pt x="117" y="224"/>
                </a:cubicBezTo>
                <a:cubicBezTo>
                  <a:pt x="112" y="219"/>
                  <a:pt x="107" y="214"/>
                  <a:pt x="102" y="210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3" name="Google Shape;1483;p51"/>
          <p:cNvSpPr/>
          <p:nvPr/>
        </p:nvSpPr>
        <p:spPr>
          <a:xfrm>
            <a:off x="10125498" y="2619380"/>
            <a:ext cx="909937" cy="47664"/>
          </a:xfrm>
          <a:custGeom>
            <a:avLst/>
            <a:gdLst/>
            <a:ahLst/>
            <a:cxnLst/>
            <a:rect l="l" t="t" r="r" b="b"/>
            <a:pathLst>
              <a:path w="21305" h="1116" extrusionOk="0">
                <a:moveTo>
                  <a:pt x="21304" y="0"/>
                </a:moveTo>
                <a:lnTo>
                  <a:pt x="1" y="1008"/>
                </a:lnTo>
                <a:lnTo>
                  <a:pt x="1" y="1115"/>
                </a:lnTo>
                <a:lnTo>
                  <a:pt x="21304" y="116"/>
                </a:lnTo>
                <a:lnTo>
                  <a:pt x="21304" y="0"/>
                </a:ln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4" name="Google Shape;1484;p51"/>
          <p:cNvSpPr/>
          <p:nvPr/>
        </p:nvSpPr>
        <p:spPr>
          <a:xfrm>
            <a:off x="8215849" y="2628904"/>
            <a:ext cx="1352668" cy="1290910"/>
          </a:xfrm>
          <a:custGeom>
            <a:avLst/>
            <a:gdLst/>
            <a:ahLst/>
            <a:cxnLst/>
            <a:rect l="l" t="t" r="r" b="b"/>
            <a:pathLst>
              <a:path w="31671" h="30225" extrusionOk="0">
                <a:moveTo>
                  <a:pt x="31670" y="0"/>
                </a:moveTo>
                <a:lnTo>
                  <a:pt x="31670" y="0"/>
                </a:lnTo>
                <a:cubicBezTo>
                  <a:pt x="31670" y="0"/>
                  <a:pt x="22759" y="3193"/>
                  <a:pt x="16520" y="8479"/>
                </a:cubicBezTo>
                <a:lnTo>
                  <a:pt x="16520" y="8479"/>
                </a:lnTo>
                <a:cubicBezTo>
                  <a:pt x="19617" y="5855"/>
                  <a:pt x="23345" y="3771"/>
                  <a:pt x="26318" y="2346"/>
                </a:cubicBezTo>
                <a:cubicBezTo>
                  <a:pt x="27879" y="1561"/>
                  <a:pt x="29217" y="1008"/>
                  <a:pt x="30109" y="669"/>
                </a:cubicBezTo>
                <a:cubicBezTo>
                  <a:pt x="30662" y="446"/>
                  <a:pt x="31001" y="339"/>
                  <a:pt x="31224" y="223"/>
                </a:cubicBezTo>
                <a:cubicBezTo>
                  <a:pt x="31554" y="116"/>
                  <a:pt x="31670" y="0"/>
                  <a:pt x="31670" y="0"/>
                </a:cubicBezTo>
                <a:close/>
                <a:moveTo>
                  <a:pt x="16487" y="8507"/>
                </a:moveTo>
                <a:lnTo>
                  <a:pt x="16487" y="8507"/>
                </a:lnTo>
                <a:cubicBezTo>
                  <a:pt x="16454" y="8535"/>
                  <a:pt x="16421" y="8563"/>
                  <a:pt x="16388" y="8591"/>
                </a:cubicBezTo>
                <a:cubicBezTo>
                  <a:pt x="16421" y="8563"/>
                  <a:pt x="16454" y="8535"/>
                  <a:pt x="16487" y="8507"/>
                </a:cubicBezTo>
                <a:close/>
                <a:moveTo>
                  <a:pt x="16388" y="8591"/>
                </a:moveTo>
                <a:cubicBezTo>
                  <a:pt x="13159" y="11267"/>
                  <a:pt x="9145" y="16620"/>
                  <a:pt x="5799" y="21411"/>
                </a:cubicBezTo>
                <a:cubicBezTo>
                  <a:pt x="2561" y="26094"/>
                  <a:pt x="1" y="30225"/>
                  <a:pt x="1" y="30225"/>
                </a:cubicBezTo>
                <a:lnTo>
                  <a:pt x="108" y="30225"/>
                </a:lnTo>
                <a:lnTo>
                  <a:pt x="224" y="30109"/>
                </a:lnTo>
                <a:cubicBezTo>
                  <a:pt x="777" y="29217"/>
                  <a:pt x="3346" y="25095"/>
                  <a:pt x="6468" y="20519"/>
                </a:cubicBezTo>
                <a:cubicBezTo>
                  <a:pt x="9698" y="16058"/>
                  <a:pt x="13489" y="11044"/>
                  <a:pt x="16388" y="8591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5" name="Google Shape;1485;p51"/>
          <p:cNvSpPr/>
          <p:nvPr/>
        </p:nvSpPr>
        <p:spPr>
          <a:xfrm>
            <a:off x="7220236" y="3529231"/>
            <a:ext cx="528921" cy="395153"/>
          </a:xfrm>
          <a:custGeom>
            <a:avLst/>
            <a:gdLst/>
            <a:ahLst/>
            <a:cxnLst/>
            <a:rect l="l" t="t" r="r" b="b"/>
            <a:pathLst>
              <a:path w="12384" h="9252" extrusionOk="0">
                <a:moveTo>
                  <a:pt x="12383" y="1"/>
                </a:moveTo>
                <a:lnTo>
                  <a:pt x="12383" y="1"/>
                </a:lnTo>
                <a:cubicBezTo>
                  <a:pt x="5576" y="2454"/>
                  <a:pt x="1" y="9145"/>
                  <a:pt x="1" y="9145"/>
                </a:cubicBezTo>
                <a:lnTo>
                  <a:pt x="117" y="9252"/>
                </a:lnTo>
                <a:cubicBezTo>
                  <a:pt x="117" y="9252"/>
                  <a:pt x="117" y="9145"/>
                  <a:pt x="340" y="8922"/>
                </a:cubicBezTo>
                <a:cubicBezTo>
                  <a:pt x="1455" y="7583"/>
                  <a:pt x="6469" y="2231"/>
                  <a:pt x="12383" y="1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6" name="Google Shape;1486;p51"/>
          <p:cNvSpPr/>
          <p:nvPr/>
        </p:nvSpPr>
        <p:spPr>
          <a:xfrm>
            <a:off x="10620849" y="1300281"/>
            <a:ext cx="662219" cy="381059"/>
          </a:xfrm>
          <a:custGeom>
            <a:avLst/>
            <a:gdLst/>
            <a:ahLst/>
            <a:cxnLst/>
            <a:rect l="l" t="t" r="r" b="b"/>
            <a:pathLst>
              <a:path w="15505" h="8922" extrusionOk="0">
                <a:moveTo>
                  <a:pt x="15389" y="0"/>
                </a:moveTo>
                <a:cubicBezTo>
                  <a:pt x="9460" y="1939"/>
                  <a:pt x="1470" y="7820"/>
                  <a:pt x="179" y="8786"/>
                </a:cubicBezTo>
                <a:lnTo>
                  <a:pt x="179" y="8786"/>
                </a:lnTo>
                <a:cubicBezTo>
                  <a:pt x="224" y="8758"/>
                  <a:pt x="278" y="8728"/>
                  <a:pt x="339" y="8699"/>
                </a:cubicBezTo>
                <a:cubicBezTo>
                  <a:pt x="2230" y="7360"/>
                  <a:pt x="9813" y="1892"/>
                  <a:pt x="15505" y="108"/>
                </a:cubicBezTo>
                <a:lnTo>
                  <a:pt x="15389" y="0"/>
                </a:lnTo>
                <a:close/>
                <a:moveTo>
                  <a:pt x="179" y="8786"/>
                </a:moveTo>
                <a:lnTo>
                  <a:pt x="179" y="8786"/>
                </a:lnTo>
                <a:cubicBezTo>
                  <a:pt x="61" y="8861"/>
                  <a:pt x="0" y="8922"/>
                  <a:pt x="0" y="8922"/>
                </a:cubicBezTo>
                <a:cubicBezTo>
                  <a:pt x="0" y="8922"/>
                  <a:pt x="62" y="8874"/>
                  <a:pt x="179" y="8786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7" name="Google Shape;1487;p51"/>
          <p:cNvSpPr/>
          <p:nvPr/>
        </p:nvSpPr>
        <p:spPr>
          <a:xfrm>
            <a:off x="8954945" y="3181358"/>
            <a:ext cx="213507" cy="838269"/>
          </a:xfrm>
          <a:custGeom>
            <a:avLst/>
            <a:gdLst/>
            <a:ahLst/>
            <a:cxnLst/>
            <a:rect l="l" t="t" r="r" b="b"/>
            <a:pathLst>
              <a:path w="4999" h="19627" extrusionOk="0">
                <a:moveTo>
                  <a:pt x="4882" y="1"/>
                </a:moveTo>
                <a:lnTo>
                  <a:pt x="4329" y="1116"/>
                </a:lnTo>
                <a:cubicBezTo>
                  <a:pt x="4436" y="1116"/>
                  <a:pt x="4436" y="1009"/>
                  <a:pt x="4552" y="1009"/>
                </a:cubicBezTo>
                <a:cubicBezTo>
                  <a:pt x="4659" y="786"/>
                  <a:pt x="4659" y="563"/>
                  <a:pt x="4775" y="447"/>
                </a:cubicBezTo>
                <a:cubicBezTo>
                  <a:pt x="4882" y="224"/>
                  <a:pt x="4998" y="117"/>
                  <a:pt x="4998" y="117"/>
                </a:cubicBezTo>
                <a:lnTo>
                  <a:pt x="4882" y="1"/>
                </a:lnTo>
                <a:close/>
                <a:moveTo>
                  <a:pt x="3098" y="3908"/>
                </a:moveTo>
                <a:lnTo>
                  <a:pt x="3098" y="3908"/>
                </a:lnTo>
                <a:cubicBezTo>
                  <a:pt x="2975" y="4188"/>
                  <a:pt x="2847" y="4481"/>
                  <a:pt x="2717" y="4783"/>
                </a:cubicBezTo>
                <a:lnTo>
                  <a:pt x="2717" y="4783"/>
                </a:lnTo>
                <a:cubicBezTo>
                  <a:pt x="2876" y="4459"/>
                  <a:pt x="3019" y="4152"/>
                  <a:pt x="3098" y="3908"/>
                </a:cubicBezTo>
                <a:close/>
                <a:moveTo>
                  <a:pt x="2717" y="4783"/>
                </a:moveTo>
                <a:cubicBezTo>
                  <a:pt x="2661" y="4898"/>
                  <a:pt x="2603" y="5014"/>
                  <a:pt x="2545" y="5130"/>
                </a:cubicBezTo>
                <a:cubicBezTo>
                  <a:pt x="2414" y="5459"/>
                  <a:pt x="2281" y="5797"/>
                  <a:pt x="2148" y="6141"/>
                </a:cubicBezTo>
                <a:lnTo>
                  <a:pt x="2148" y="6141"/>
                </a:lnTo>
                <a:cubicBezTo>
                  <a:pt x="2339" y="5672"/>
                  <a:pt x="2531" y="5217"/>
                  <a:pt x="2717" y="4783"/>
                </a:cubicBezTo>
                <a:close/>
                <a:moveTo>
                  <a:pt x="2148" y="6141"/>
                </a:moveTo>
                <a:cubicBezTo>
                  <a:pt x="1149" y="8597"/>
                  <a:pt x="172" y="11444"/>
                  <a:pt x="92" y="13721"/>
                </a:cubicBezTo>
                <a:cubicBezTo>
                  <a:pt x="186" y="11651"/>
                  <a:pt x="1155" y="8720"/>
                  <a:pt x="2148" y="6141"/>
                </a:cubicBezTo>
                <a:close/>
                <a:moveTo>
                  <a:pt x="92" y="13721"/>
                </a:moveTo>
                <a:cubicBezTo>
                  <a:pt x="1" y="14852"/>
                  <a:pt x="52" y="16398"/>
                  <a:pt x="130" y="18138"/>
                </a:cubicBezTo>
                <a:lnTo>
                  <a:pt x="130" y="18138"/>
                </a:lnTo>
                <a:cubicBezTo>
                  <a:pt x="92" y="16968"/>
                  <a:pt x="92" y="15928"/>
                  <a:pt x="92" y="15059"/>
                </a:cubicBezTo>
                <a:lnTo>
                  <a:pt x="92" y="13721"/>
                </a:lnTo>
                <a:close/>
                <a:moveTo>
                  <a:pt x="130" y="18138"/>
                </a:moveTo>
                <a:cubicBezTo>
                  <a:pt x="146" y="18614"/>
                  <a:pt x="168" y="19111"/>
                  <a:pt x="199" y="19627"/>
                </a:cubicBezTo>
                <a:cubicBezTo>
                  <a:pt x="175" y="19119"/>
                  <a:pt x="152" y="18621"/>
                  <a:pt x="130" y="18138"/>
                </a:cubicBez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8" name="Google Shape;1488;p51"/>
          <p:cNvSpPr/>
          <p:nvPr/>
        </p:nvSpPr>
        <p:spPr>
          <a:xfrm>
            <a:off x="8953877" y="3224410"/>
            <a:ext cx="195526" cy="1124042"/>
          </a:xfrm>
          <a:custGeom>
            <a:avLst/>
            <a:gdLst/>
            <a:ahLst/>
            <a:cxnLst/>
            <a:rect l="l" t="t" r="r" b="b"/>
            <a:pathLst>
              <a:path w="4578" h="26318" extrusionOk="0">
                <a:moveTo>
                  <a:pt x="4577" y="1"/>
                </a:moveTo>
                <a:cubicBezTo>
                  <a:pt x="4461" y="1"/>
                  <a:pt x="4461" y="108"/>
                  <a:pt x="4354" y="108"/>
                </a:cubicBezTo>
                <a:cubicBezTo>
                  <a:pt x="3908" y="1116"/>
                  <a:pt x="3239" y="2454"/>
                  <a:pt x="2570" y="4122"/>
                </a:cubicBezTo>
                <a:cubicBezTo>
                  <a:pt x="1339" y="6915"/>
                  <a:pt x="117" y="10367"/>
                  <a:pt x="117" y="12713"/>
                </a:cubicBezTo>
                <a:cubicBezTo>
                  <a:pt x="224" y="9698"/>
                  <a:pt x="1901" y="5683"/>
                  <a:pt x="3123" y="2900"/>
                </a:cubicBezTo>
                <a:cubicBezTo>
                  <a:pt x="3569" y="2008"/>
                  <a:pt x="3908" y="1223"/>
                  <a:pt x="4238" y="554"/>
                </a:cubicBezTo>
                <a:cubicBezTo>
                  <a:pt x="4354" y="331"/>
                  <a:pt x="4461" y="108"/>
                  <a:pt x="4577" y="1"/>
                </a:cubicBezTo>
                <a:close/>
                <a:moveTo>
                  <a:pt x="117" y="12713"/>
                </a:moveTo>
                <a:lnTo>
                  <a:pt x="117" y="12713"/>
                </a:lnTo>
                <a:cubicBezTo>
                  <a:pt x="1" y="13043"/>
                  <a:pt x="1" y="13489"/>
                  <a:pt x="1" y="14051"/>
                </a:cubicBezTo>
                <a:cubicBezTo>
                  <a:pt x="1" y="17174"/>
                  <a:pt x="224" y="22633"/>
                  <a:pt x="340" y="26318"/>
                </a:cubicBezTo>
                <a:lnTo>
                  <a:pt x="447" y="26318"/>
                </a:lnTo>
                <a:cubicBezTo>
                  <a:pt x="340" y="24088"/>
                  <a:pt x="224" y="21188"/>
                  <a:pt x="224" y="18619"/>
                </a:cubicBezTo>
                <a:cubicBezTo>
                  <a:pt x="117" y="16282"/>
                  <a:pt x="1" y="14158"/>
                  <a:pt x="117" y="12713"/>
                </a:cubicBezTo>
                <a:close/>
              </a:path>
            </a:pathLst>
          </a:custGeom>
          <a:solidFill>
            <a:srgbClr val="C8480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89" name="Google Shape;1489;p51"/>
          <p:cNvSpPr/>
          <p:nvPr/>
        </p:nvSpPr>
        <p:spPr>
          <a:xfrm>
            <a:off x="9120745" y="3181358"/>
            <a:ext cx="4655" cy="71667"/>
          </a:xfrm>
          <a:custGeom>
            <a:avLst/>
            <a:gdLst/>
            <a:ahLst/>
            <a:cxnLst/>
            <a:rect l="l" t="t" r="r" b="b"/>
            <a:pathLst>
              <a:path w="109" h="1678" extrusionOk="0">
                <a:moveTo>
                  <a:pt x="108" y="1"/>
                </a:moveTo>
                <a:cubicBezTo>
                  <a:pt x="108" y="1"/>
                  <a:pt x="1" y="1009"/>
                  <a:pt x="1" y="1678"/>
                </a:cubicBezTo>
                <a:cubicBezTo>
                  <a:pt x="1" y="1678"/>
                  <a:pt x="108" y="1678"/>
                  <a:pt x="108" y="1562"/>
                </a:cubicBezTo>
                <a:lnTo>
                  <a:pt x="108" y="786"/>
                </a:lnTo>
                <a:lnTo>
                  <a:pt x="108" y="1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0" name="Google Shape;1490;p51"/>
          <p:cNvSpPr/>
          <p:nvPr/>
        </p:nvSpPr>
        <p:spPr>
          <a:xfrm>
            <a:off x="9120745" y="3248028"/>
            <a:ext cx="4655" cy="14521"/>
          </a:xfrm>
          <a:custGeom>
            <a:avLst/>
            <a:gdLst/>
            <a:ahLst/>
            <a:cxnLst/>
            <a:rect l="l" t="t" r="r" b="b"/>
            <a:pathLst>
              <a:path w="109" h="340" extrusionOk="0">
                <a:moveTo>
                  <a:pt x="108" y="1"/>
                </a:moveTo>
                <a:cubicBezTo>
                  <a:pt x="108" y="117"/>
                  <a:pt x="1" y="117"/>
                  <a:pt x="1" y="117"/>
                </a:cubicBezTo>
                <a:lnTo>
                  <a:pt x="1" y="340"/>
                </a:lnTo>
                <a:lnTo>
                  <a:pt x="108" y="340"/>
                </a:lnTo>
                <a:lnTo>
                  <a:pt x="108" y="1"/>
                </a:lnTo>
                <a:close/>
              </a:path>
            </a:pathLst>
          </a:custGeom>
          <a:solidFill>
            <a:srgbClr val="C8480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1" name="Google Shape;1491;p51"/>
          <p:cNvSpPr/>
          <p:nvPr/>
        </p:nvSpPr>
        <p:spPr>
          <a:xfrm>
            <a:off x="10649422" y="3495703"/>
            <a:ext cx="24046" cy="114335"/>
          </a:xfrm>
          <a:custGeom>
            <a:avLst/>
            <a:gdLst/>
            <a:ahLst/>
            <a:cxnLst/>
            <a:rect l="l" t="t" r="r" b="b"/>
            <a:pathLst>
              <a:path w="563" h="2677" extrusionOk="0">
                <a:moveTo>
                  <a:pt x="0" y="1"/>
                </a:moveTo>
                <a:cubicBezTo>
                  <a:pt x="116" y="563"/>
                  <a:pt x="339" y="1455"/>
                  <a:pt x="446" y="2677"/>
                </a:cubicBezTo>
                <a:lnTo>
                  <a:pt x="562" y="2677"/>
                </a:lnTo>
                <a:cubicBezTo>
                  <a:pt x="446" y="1678"/>
                  <a:pt x="223" y="786"/>
                  <a:pt x="0" y="1"/>
                </a:cubicBezTo>
                <a:close/>
              </a:path>
            </a:pathLst>
          </a:custGeom>
          <a:solidFill>
            <a:srgbClr val="C667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2" name="Google Shape;1492;p51"/>
          <p:cNvSpPr/>
          <p:nvPr/>
        </p:nvSpPr>
        <p:spPr>
          <a:xfrm>
            <a:off x="10520993" y="3214885"/>
            <a:ext cx="147520" cy="395153"/>
          </a:xfrm>
          <a:custGeom>
            <a:avLst/>
            <a:gdLst/>
            <a:ahLst/>
            <a:cxnLst/>
            <a:rect l="l" t="t" r="r" b="b"/>
            <a:pathLst>
              <a:path w="3454" h="9252" extrusionOk="0">
                <a:moveTo>
                  <a:pt x="1" y="1"/>
                </a:moveTo>
                <a:lnTo>
                  <a:pt x="224" y="224"/>
                </a:lnTo>
                <a:cubicBezTo>
                  <a:pt x="670" y="1116"/>
                  <a:pt x="3007" y="4791"/>
                  <a:pt x="3453" y="9252"/>
                </a:cubicBezTo>
                <a:cubicBezTo>
                  <a:pt x="3346" y="8030"/>
                  <a:pt x="3123" y="7138"/>
                  <a:pt x="3007" y="6576"/>
                </a:cubicBezTo>
                <a:cubicBezTo>
                  <a:pt x="2677" y="5237"/>
                  <a:pt x="2231" y="4015"/>
                  <a:pt x="1785" y="3007"/>
                </a:cubicBezTo>
                <a:lnTo>
                  <a:pt x="1669" y="3007"/>
                </a:lnTo>
                <a:lnTo>
                  <a:pt x="1669" y="2900"/>
                </a:lnTo>
                <a:cubicBezTo>
                  <a:pt x="893" y="1116"/>
                  <a:pt x="108" y="1"/>
                  <a:pt x="108" y="1"/>
                </a:cubicBez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3" name="Google Shape;1493;p51"/>
          <p:cNvSpPr/>
          <p:nvPr/>
        </p:nvSpPr>
        <p:spPr>
          <a:xfrm>
            <a:off x="10592276" y="3224410"/>
            <a:ext cx="9567" cy="118947"/>
          </a:xfrm>
          <a:custGeom>
            <a:avLst/>
            <a:gdLst/>
            <a:ahLst/>
            <a:cxnLst/>
            <a:rect l="l" t="t" r="r" b="b"/>
            <a:pathLst>
              <a:path w="224" h="2785" extrusionOk="0">
                <a:moveTo>
                  <a:pt x="0" y="1"/>
                </a:moveTo>
                <a:lnTo>
                  <a:pt x="0" y="1"/>
                </a:lnTo>
                <a:cubicBezTo>
                  <a:pt x="0" y="108"/>
                  <a:pt x="116" y="331"/>
                  <a:pt x="116" y="777"/>
                </a:cubicBezTo>
                <a:lnTo>
                  <a:pt x="223" y="777"/>
                </a:lnTo>
                <a:cubicBezTo>
                  <a:pt x="116" y="331"/>
                  <a:pt x="0" y="1"/>
                  <a:pt x="0" y="1"/>
                </a:cubicBezTo>
                <a:close/>
                <a:moveTo>
                  <a:pt x="116" y="2561"/>
                </a:moveTo>
                <a:cubicBezTo>
                  <a:pt x="116" y="2561"/>
                  <a:pt x="116" y="2677"/>
                  <a:pt x="0" y="2677"/>
                </a:cubicBezTo>
                <a:lnTo>
                  <a:pt x="0" y="2784"/>
                </a:lnTo>
                <a:lnTo>
                  <a:pt x="116" y="2784"/>
                </a:lnTo>
                <a:lnTo>
                  <a:pt x="116" y="2677"/>
                </a:lnTo>
                <a:lnTo>
                  <a:pt x="116" y="2561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4" name="Google Shape;1494;p51"/>
          <p:cNvSpPr/>
          <p:nvPr/>
        </p:nvSpPr>
        <p:spPr>
          <a:xfrm>
            <a:off x="10597230" y="3257552"/>
            <a:ext cx="9567" cy="81234"/>
          </a:xfrm>
          <a:custGeom>
            <a:avLst/>
            <a:gdLst/>
            <a:ahLst/>
            <a:cxnLst/>
            <a:rect l="l" t="t" r="r" b="b"/>
            <a:pathLst>
              <a:path w="224" h="1902" extrusionOk="0">
                <a:moveTo>
                  <a:pt x="0" y="1"/>
                </a:moveTo>
                <a:cubicBezTo>
                  <a:pt x="107" y="224"/>
                  <a:pt x="107" y="447"/>
                  <a:pt x="107" y="670"/>
                </a:cubicBezTo>
                <a:cubicBezTo>
                  <a:pt x="107" y="1009"/>
                  <a:pt x="107" y="1339"/>
                  <a:pt x="0" y="1785"/>
                </a:cubicBezTo>
                <a:lnTo>
                  <a:pt x="0" y="1901"/>
                </a:lnTo>
                <a:cubicBezTo>
                  <a:pt x="107" y="1455"/>
                  <a:pt x="223" y="1009"/>
                  <a:pt x="223" y="670"/>
                </a:cubicBezTo>
                <a:cubicBezTo>
                  <a:pt x="223" y="447"/>
                  <a:pt x="107" y="224"/>
                  <a:pt x="107" y="1"/>
                </a:cubicBezTo>
                <a:close/>
              </a:path>
            </a:pathLst>
          </a:custGeom>
          <a:solidFill>
            <a:srgbClr val="C8480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5" name="Google Shape;1495;p51"/>
          <p:cNvSpPr/>
          <p:nvPr/>
        </p:nvSpPr>
        <p:spPr>
          <a:xfrm>
            <a:off x="10997295" y="2524094"/>
            <a:ext cx="52234" cy="133426"/>
          </a:xfrm>
          <a:custGeom>
            <a:avLst/>
            <a:gdLst/>
            <a:ahLst/>
            <a:cxnLst/>
            <a:rect l="l" t="t" r="r" b="b"/>
            <a:pathLst>
              <a:path w="1223" h="3124" extrusionOk="0">
                <a:moveTo>
                  <a:pt x="0" y="1"/>
                </a:moveTo>
                <a:lnTo>
                  <a:pt x="0" y="117"/>
                </a:lnTo>
                <a:lnTo>
                  <a:pt x="776" y="2231"/>
                </a:lnTo>
                <a:lnTo>
                  <a:pt x="873" y="2231"/>
                </a:lnTo>
                <a:lnTo>
                  <a:pt x="0" y="1"/>
                </a:lnTo>
                <a:close/>
                <a:moveTo>
                  <a:pt x="873" y="2231"/>
                </a:moveTo>
                <a:lnTo>
                  <a:pt x="892" y="2280"/>
                </a:lnTo>
                <a:lnTo>
                  <a:pt x="892" y="2231"/>
                </a:lnTo>
                <a:close/>
                <a:moveTo>
                  <a:pt x="892" y="2280"/>
                </a:moveTo>
                <a:lnTo>
                  <a:pt x="892" y="2347"/>
                </a:lnTo>
                <a:lnTo>
                  <a:pt x="1222" y="3123"/>
                </a:lnTo>
                <a:lnTo>
                  <a:pt x="892" y="2280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6" name="Google Shape;1496;p51"/>
          <p:cNvSpPr/>
          <p:nvPr/>
        </p:nvSpPr>
        <p:spPr>
          <a:xfrm>
            <a:off x="11030438" y="2619380"/>
            <a:ext cx="4997" cy="4997"/>
          </a:xfrm>
          <a:custGeom>
            <a:avLst/>
            <a:gdLst/>
            <a:ahLst/>
            <a:cxnLst/>
            <a:rect l="l" t="t" r="r" b="b"/>
            <a:pathLst>
              <a:path w="117" h="117" extrusionOk="0">
                <a:moveTo>
                  <a:pt x="0" y="0"/>
                </a:moveTo>
                <a:lnTo>
                  <a:pt x="116" y="116"/>
                </a:lnTo>
                <a:lnTo>
                  <a:pt x="116" y="0"/>
                </a:lnTo>
                <a:close/>
              </a:path>
            </a:pathLst>
          </a:custGeom>
          <a:solidFill>
            <a:srgbClr val="B730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7" name="Google Shape;1497;p51"/>
          <p:cNvSpPr/>
          <p:nvPr/>
        </p:nvSpPr>
        <p:spPr>
          <a:xfrm>
            <a:off x="8158703" y="3867195"/>
            <a:ext cx="80807" cy="76237"/>
          </a:xfrm>
          <a:custGeom>
            <a:avLst/>
            <a:gdLst/>
            <a:ahLst/>
            <a:cxnLst/>
            <a:rect l="l" t="t" r="r" b="b"/>
            <a:pathLst>
              <a:path w="1892" h="1785" extrusionOk="0">
                <a:moveTo>
                  <a:pt x="107" y="1"/>
                </a:moveTo>
                <a:lnTo>
                  <a:pt x="0" y="116"/>
                </a:lnTo>
                <a:cubicBezTo>
                  <a:pt x="0" y="116"/>
                  <a:pt x="107" y="224"/>
                  <a:pt x="330" y="340"/>
                </a:cubicBezTo>
                <a:lnTo>
                  <a:pt x="1223" y="1232"/>
                </a:lnTo>
                <a:cubicBezTo>
                  <a:pt x="1446" y="1339"/>
                  <a:pt x="1562" y="1455"/>
                  <a:pt x="1669" y="1562"/>
                </a:cubicBezTo>
                <a:lnTo>
                  <a:pt x="1785" y="1678"/>
                </a:lnTo>
                <a:lnTo>
                  <a:pt x="1785" y="1678"/>
                </a:lnTo>
                <a:cubicBezTo>
                  <a:pt x="1669" y="1562"/>
                  <a:pt x="1562" y="1455"/>
                  <a:pt x="1446" y="1232"/>
                </a:cubicBezTo>
                <a:lnTo>
                  <a:pt x="1339" y="1232"/>
                </a:lnTo>
                <a:lnTo>
                  <a:pt x="107" y="1"/>
                </a:lnTo>
                <a:close/>
                <a:moveTo>
                  <a:pt x="1785" y="1678"/>
                </a:moveTo>
                <a:lnTo>
                  <a:pt x="1892" y="1785"/>
                </a:lnTo>
                <a:cubicBezTo>
                  <a:pt x="1892" y="1785"/>
                  <a:pt x="1892" y="1678"/>
                  <a:pt x="1785" y="1678"/>
                </a:cubicBez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8" name="Google Shape;1498;p51"/>
          <p:cNvSpPr/>
          <p:nvPr/>
        </p:nvSpPr>
        <p:spPr>
          <a:xfrm>
            <a:off x="8215849" y="3919771"/>
            <a:ext cx="4613" cy="43"/>
          </a:xfrm>
          <a:custGeom>
            <a:avLst/>
            <a:gdLst/>
            <a:ahLst/>
            <a:cxnLst/>
            <a:rect l="l" t="t" r="r" b="b"/>
            <a:pathLst>
              <a:path w="108" h="1" extrusionOk="0">
                <a:moveTo>
                  <a:pt x="1" y="1"/>
                </a:moveTo>
                <a:lnTo>
                  <a:pt x="1" y="1"/>
                </a:lnTo>
                <a:lnTo>
                  <a:pt x="108" y="1"/>
                </a:lnTo>
                <a:lnTo>
                  <a:pt x="108" y="1"/>
                </a:lnTo>
                <a:close/>
              </a:path>
            </a:pathLst>
          </a:custGeom>
          <a:solidFill>
            <a:srgbClr val="B730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9" name="Google Shape;1499;p51"/>
          <p:cNvSpPr/>
          <p:nvPr/>
        </p:nvSpPr>
        <p:spPr>
          <a:xfrm>
            <a:off x="9192028" y="4657800"/>
            <a:ext cx="38140" cy="200096"/>
          </a:xfrm>
          <a:custGeom>
            <a:avLst/>
            <a:gdLst/>
            <a:ahLst/>
            <a:cxnLst/>
            <a:rect l="l" t="t" r="r" b="b"/>
            <a:pathLst>
              <a:path w="893" h="4685" extrusionOk="0">
                <a:moveTo>
                  <a:pt x="0" y="1"/>
                </a:moveTo>
                <a:lnTo>
                  <a:pt x="785" y="4684"/>
                </a:lnTo>
                <a:lnTo>
                  <a:pt x="892" y="4684"/>
                </a:lnTo>
                <a:lnTo>
                  <a:pt x="116" y="1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0" name="Google Shape;1500;p51"/>
          <p:cNvSpPr/>
          <p:nvPr/>
        </p:nvSpPr>
        <p:spPr>
          <a:xfrm>
            <a:off x="10335076" y="4605608"/>
            <a:ext cx="24046" cy="233239"/>
          </a:xfrm>
          <a:custGeom>
            <a:avLst/>
            <a:gdLst/>
            <a:ahLst/>
            <a:cxnLst/>
            <a:rect l="l" t="t" r="r" b="b"/>
            <a:pathLst>
              <a:path w="563" h="5461" extrusionOk="0">
                <a:moveTo>
                  <a:pt x="562" y="0"/>
                </a:moveTo>
                <a:lnTo>
                  <a:pt x="0" y="5460"/>
                </a:lnTo>
                <a:lnTo>
                  <a:pt x="116" y="5460"/>
                </a:lnTo>
                <a:lnTo>
                  <a:pt x="562" y="0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1" name="Google Shape;1501;p51"/>
          <p:cNvSpPr/>
          <p:nvPr/>
        </p:nvSpPr>
        <p:spPr>
          <a:xfrm>
            <a:off x="9868341" y="4648275"/>
            <a:ext cx="43" cy="205051"/>
          </a:xfrm>
          <a:custGeom>
            <a:avLst/>
            <a:gdLst/>
            <a:ahLst/>
            <a:cxnLst/>
            <a:rect l="l" t="t" r="r" b="b"/>
            <a:pathLst>
              <a:path w="1" h="4801" extrusionOk="0">
                <a:moveTo>
                  <a:pt x="0" y="1"/>
                </a:moveTo>
                <a:lnTo>
                  <a:pt x="0" y="1"/>
                </a:lnTo>
                <a:lnTo>
                  <a:pt x="0" y="4800"/>
                </a:lnTo>
                <a:lnTo>
                  <a:pt x="0" y="4800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2" name="Google Shape;1502;p51"/>
          <p:cNvSpPr/>
          <p:nvPr/>
        </p:nvSpPr>
        <p:spPr>
          <a:xfrm>
            <a:off x="9534947" y="4762567"/>
            <a:ext cx="19091" cy="95329"/>
          </a:xfrm>
          <a:custGeom>
            <a:avLst/>
            <a:gdLst/>
            <a:ahLst/>
            <a:cxnLst/>
            <a:rect l="l" t="t" r="r" b="b"/>
            <a:pathLst>
              <a:path w="447" h="2232" extrusionOk="0">
                <a:moveTo>
                  <a:pt x="0" y="1"/>
                </a:moveTo>
                <a:lnTo>
                  <a:pt x="339" y="2231"/>
                </a:lnTo>
                <a:lnTo>
                  <a:pt x="446" y="2231"/>
                </a:lnTo>
                <a:lnTo>
                  <a:pt x="116" y="1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3" name="Google Shape;1503;p51"/>
          <p:cNvSpPr/>
          <p:nvPr/>
        </p:nvSpPr>
        <p:spPr>
          <a:xfrm>
            <a:off x="10120928" y="4748473"/>
            <a:ext cx="9567" cy="90374"/>
          </a:xfrm>
          <a:custGeom>
            <a:avLst/>
            <a:gdLst/>
            <a:ahLst/>
            <a:cxnLst/>
            <a:rect l="l" t="t" r="r" b="b"/>
            <a:pathLst>
              <a:path w="224" h="2116" extrusionOk="0">
                <a:moveTo>
                  <a:pt x="108" y="1"/>
                </a:moveTo>
                <a:lnTo>
                  <a:pt x="1" y="2115"/>
                </a:lnTo>
                <a:lnTo>
                  <a:pt x="108" y="2115"/>
                </a:lnTo>
                <a:lnTo>
                  <a:pt x="224" y="1"/>
                </a:lnTo>
                <a:close/>
              </a:path>
            </a:pathLst>
          </a:custGeom>
          <a:solidFill>
            <a:srgbClr val="CB4D0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4" name="Google Shape;1504;p51"/>
          <p:cNvSpPr/>
          <p:nvPr/>
        </p:nvSpPr>
        <p:spPr>
          <a:xfrm>
            <a:off x="9020548" y="4791183"/>
            <a:ext cx="1538585" cy="114335"/>
          </a:xfrm>
          <a:custGeom>
            <a:avLst/>
            <a:gdLst/>
            <a:ahLst/>
            <a:cxnLst/>
            <a:rect l="l" t="t" r="r" b="b"/>
            <a:pathLst>
              <a:path w="36024" h="2677" extrusionOk="0">
                <a:moveTo>
                  <a:pt x="35908" y="0"/>
                </a:moveTo>
                <a:cubicBezTo>
                  <a:pt x="31224" y="1900"/>
                  <a:pt x="24088" y="2453"/>
                  <a:pt x="17290" y="2453"/>
                </a:cubicBezTo>
                <a:cubicBezTo>
                  <a:pt x="12829" y="2453"/>
                  <a:pt x="8476" y="2230"/>
                  <a:pt x="5246" y="2007"/>
                </a:cubicBezTo>
                <a:cubicBezTo>
                  <a:pt x="3685" y="1900"/>
                  <a:pt x="2347" y="1784"/>
                  <a:pt x="1455" y="1677"/>
                </a:cubicBezTo>
                <a:cubicBezTo>
                  <a:pt x="1009" y="1561"/>
                  <a:pt x="670" y="1561"/>
                  <a:pt x="447" y="1561"/>
                </a:cubicBezTo>
                <a:lnTo>
                  <a:pt x="117" y="1561"/>
                </a:lnTo>
                <a:lnTo>
                  <a:pt x="1" y="1677"/>
                </a:lnTo>
                <a:cubicBezTo>
                  <a:pt x="1" y="1677"/>
                  <a:pt x="8253" y="2676"/>
                  <a:pt x="17290" y="2676"/>
                </a:cubicBezTo>
                <a:cubicBezTo>
                  <a:pt x="24088" y="2676"/>
                  <a:pt x="31340" y="2123"/>
                  <a:pt x="36024" y="223"/>
                </a:cubicBezTo>
                <a:lnTo>
                  <a:pt x="35908" y="0"/>
                </a:lnTo>
                <a:close/>
              </a:path>
            </a:pathLst>
          </a:custGeom>
          <a:solidFill>
            <a:srgbClr val="C7622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5" name="Google Shape;1505;p51"/>
          <p:cNvSpPr/>
          <p:nvPr/>
        </p:nvSpPr>
        <p:spPr>
          <a:xfrm>
            <a:off x="8925304" y="1218321"/>
            <a:ext cx="1443342" cy="1254862"/>
          </a:xfrm>
          <a:custGeom>
            <a:avLst/>
            <a:gdLst/>
            <a:ahLst/>
            <a:cxnLst/>
            <a:rect l="l" t="t" r="r" b="b"/>
            <a:pathLst>
              <a:path w="33794" h="29381" extrusionOk="0">
                <a:moveTo>
                  <a:pt x="15784" y="0"/>
                </a:moveTo>
                <a:cubicBezTo>
                  <a:pt x="13751" y="0"/>
                  <a:pt x="11182" y="731"/>
                  <a:pt x="8145" y="3035"/>
                </a:cubicBezTo>
                <a:cubicBezTo>
                  <a:pt x="0" y="9386"/>
                  <a:pt x="2008" y="27344"/>
                  <a:pt x="670" y="28567"/>
                </a:cubicBezTo>
                <a:cubicBezTo>
                  <a:pt x="670" y="28567"/>
                  <a:pt x="4826" y="29380"/>
                  <a:pt x="8229" y="29380"/>
                </a:cubicBezTo>
                <a:cubicBezTo>
                  <a:pt x="10026" y="29380"/>
                  <a:pt x="11613" y="29153"/>
                  <a:pt x="12267" y="28460"/>
                </a:cubicBezTo>
                <a:lnTo>
                  <a:pt x="26318" y="26675"/>
                </a:lnTo>
                <a:cubicBezTo>
                  <a:pt x="26318" y="26675"/>
                  <a:pt x="27611" y="27302"/>
                  <a:pt x="29384" y="27302"/>
                </a:cubicBezTo>
                <a:cubicBezTo>
                  <a:pt x="30603" y="27302"/>
                  <a:pt x="32048" y="27006"/>
                  <a:pt x="33454" y="26006"/>
                </a:cubicBezTo>
                <a:cubicBezTo>
                  <a:pt x="33454" y="26006"/>
                  <a:pt x="33793" y="12179"/>
                  <a:pt x="29779" y="6487"/>
                </a:cubicBezTo>
                <a:cubicBezTo>
                  <a:pt x="26987" y="2589"/>
                  <a:pt x="23980" y="2027"/>
                  <a:pt x="22303" y="2027"/>
                </a:cubicBezTo>
                <a:lnTo>
                  <a:pt x="22419" y="1919"/>
                </a:lnTo>
                <a:lnTo>
                  <a:pt x="23088" y="1580"/>
                </a:lnTo>
                <a:cubicBezTo>
                  <a:pt x="23418" y="1473"/>
                  <a:pt x="23641" y="1357"/>
                  <a:pt x="23864" y="1134"/>
                </a:cubicBezTo>
                <a:cubicBezTo>
                  <a:pt x="23980" y="1134"/>
                  <a:pt x="23864" y="911"/>
                  <a:pt x="23864" y="911"/>
                </a:cubicBezTo>
                <a:cubicBezTo>
                  <a:pt x="23534" y="911"/>
                  <a:pt x="23195" y="911"/>
                  <a:pt x="22865" y="1027"/>
                </a:cubicBezTo>
                <a:cubicBezTo>
                  <a:pt x="22677" y="1027"/>
                  <a:pt x="22489" y="1027"/>
                  <a:pt x="22301" y="1091"/>
                </a:cubicBezTo>
                <a:lnTo>
                  <a:pt x="22301" y="1091"/>
                </a:lnTo>
                <a:cubicBezTo>
                  <a:pt x="22303" y="1076"/>
                  <a:pt x="22303" y="1055"/>
                  <a:pt x="22303" y="1027"/>
                </a:cubicBezTo>
                <a:cubicBezTo>
                  <a:pt x="22526" y="804"/>
                  <a:pt x="22642" y="581"/>
                  <a:pt x="22749" y="465"/>
                </a:cubicBezTo>
                <a:cubicBezTo>
                  <a:pt x="22865" y="358"/>
                  <a:pt x="22865" y="242"/>
                  <a:pt x="22749" y="242"/>
                </a:cubicBezTo>
                <a:cubicBezTo>
                  <a:pt x="22749" y="135"/>
                  <a:pt x="22642" y="135"/>
                  <a:pt x="22642" y="135"/>
                </a:cubicBezTo>
                <a:cubicBezTo>
                  <a:pt x="22419" y="135"/>
                  <a:pt x="22303" y="242"/>
                  <a:pt x="22196" y="242"/>
                </a:cubicBezTo>
                <a:lnTo>
                  <a:pt x="21973" y="465"/>
                </a:lnTo>
                <a:cubicBezTo>
                  <a:pt x="21750" y="688"/>
                  <a:pt x="21527" y="911"/>
                  <a:pt x="21411" y="1134"/>
                </a:cubicBezTo>
                <a:cubicBezTo>
                  <a:pt x="21304" y="1134"/>
                  <a:pt x="21304" y="1250"/>
                  <a:pt x="21304" y="1250"/>
                </a:cubicBezTo>
                <a:lnTo>
                  <a:pt x="21188" y="1134"/>
                </a:lnTo>
                <a:cubicBezTo>
                  <a:pt x="21081" y="911"/>
                  <a:pt x="20965" y="688"/>
                  <a:pt x="20742" y="465"/>
                </a:cubicBezTo>
                <a:cubicBezTo>
                  <a:pt x="20650" y="374"/>
                  <a:pt x="20473" y="111"/>
                  <a:pt x="20284" y="111"/>
                </a:cubicBezTo>
                <a:cubicBezTo>
                  <a:pt x="20253" y="111"/>
                  <a:pt x="20221" y="119"/>
                  <a:pt x="20189" y="135"/>
                </a:cubicBezTo>
                <a:cubicBezTo>
                  <a:pt x="20073" y="242"/>
                  <a:pt x="20073" y="242"/>
                  <a:pt x="20073" y="358"/>
                </a:cubicBezTo>
                <a:cubicBezTo>
                  <a:pt x="20073" y="358"/>
                  <a:pt x="20189" y="358"/>
                  <a:pt x="20189" y="465"/>
                </a:cubicBezTo>
                <a:lnTo>
                  <a:pt x="20189" y="581"/>
                </a:lnTo>
                <a:cubicBezTo>
                  <a:pt x="20189" y="688"/>
                  <a:pt x="20296" y="804"/>
                  <a:pt x="20296" y="804"/>
                </a:cubicBezTo>
                <a:cubicBezTo>
                  <a:pt x="20296" y="1027"/>
                  <a:pt x="20412" y="1250"/>
                  <a:pt x="20412" y="1473"/>
                </a:cubicBezTo>
                <a:lnTo>
                  <a:pt x="20519" y="1580"/>
                </a:lnTo>
                <a:cubicBezTo>
                  <a:pt x="19691" y="932"/>
                  <a:pt x="18080" y="0"/>
                  <a:pt x="15784" y="0"/>
                </a:cubicBez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6" name="Google Shape;1506;p51"/>
          <p:cNvSpPr/>
          <p:nvPr/>
        </p:nvSpPr>
        <p:spPr>
          <a:xfrm>
            <a:off x="9125358" y="1819165"/>
            <a:ext cx="238151" cy="267365"/>
          </a:xfrm>
          <a:custGeom>
            <a:avLst/>
            <a:gdLst/>
            <a:ahLst/>
            <a:cxnLst/>
            <a:rect l="l" t="t" r="r" b="b"/>
            <a:pathLst>
              <a:path w="5576" h="6260" extrusionOk="0">
                <a:moveTo>
                  <a:pt x="1853" y="1"/>
                </a:moveTo>
                <a:cubicBezTo>
                  <a:pt x="1478" y="1"/>
                  <a:pt x="1150" y="136"/>
                  <a:pt x="892" y="341"/>
                </a:cubicBezTo>
                <a:cubicBezTo>
                  <a:pt x="339" y="787"/>
                  <a:pt x="0" y="1563"/>
                  <a:pt x="116" y="2232"/>
                </a:cubicBezTo>
                <a:cubicBezTo>
                  <a:pt x="391" y="5949"/>
                  <a:pt x="3615" y="6259"/>
                  <a:pt x="4682" y="6259"/>
                </a:cubicBezTo>
                <a:cubicBezTo>
                  <a:pt x="4895" y="6259"/>
                  <a:pt x="5023" y="6247"/>
                  <a:pt x="5023" y="6247"/>
                </a:cubicBezTo>
                <a:lnTo>
                  <a:pt x="5353" y="4909"/>
                </a:lnTo>
                <a:cubicBezTo>
                  <a:pt x="5353" y="4909"/>
                  <a:pt x="5576" y="2455"/>
                  <a:pt x="3345" y="671"/>
                </a:cubicBezTo>
                <a:cubicBezTo>
                  <a:pt x="2805" y="189"/>
                  <a:pt x="2296" y="1"/>
                  <a:pt x="1853" y="1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7" name="Google Shape;1507;p51"/>
          <p:cNvSpPr/>
          <p:nvPr/>
        </p:nvSpPr>
        <p:spPr>
          <a:xfrm>
            <a:off x="9187458" y="1890875"/>
            <a:ext cx="99856" cy="142908"/>
          </a:xfrm>
          <a:custGeom>
            <a:avLst/>
            <a:gdLst/>
            <a:ahLst/>
            <a:cxnLst/>
            <a:rect l="l" t="t" r="r" b="b"/>
            <a:pathLst>
              <a:path w="2338" h="3346" extrusionOk="0">
                <a:moveTo>
                  <a:pt x="776" y="0"/>
                </a:moveTo>
                <a:cubicBezTo>
                  <a:pt x="669" y="0"/>
                  <a:pt x="446" y="0"/>
                  <a:pt x="330" y="107"/>
                </a:cubicBezTo>
                <a:cubicBezTo>
                  <a:pt x="223" y="223"/>
                  <a:pt x="107" y="330"/>
                  <a:pt x="0" y="553"/>
                </a:cubicBezTo>
                <a:lnTo>
                  <a:pt x="0" y="999"/>
                </a:lnTo>
                <a:cubicBezTo>
                  <a:pt x="0" y="1561"/>
                  <a:pt x="330" y="2114"/>
                  <a:pt x="776" y="2560"/>
                </a:cubicBezTo>
                <a:cubicBezTo>
                  <a:pt x="999" y="2783"/>
                  <a:pt x="1338" y="3006"/>
                  <a:pt x="1561" y="3122"/>
                </a:cubicBezTo>
                <a:cubicBezTo>
                  <a:pt x="1784" y="3230"/>
                  <a:pt x="2007" y="3345"/>
                  <a:pt x="2230" y="3345"/>
                </a:cubicBezTo>
                <a:lnTo>
                  <a:pt x="2337" y="3345"/>
                </a:lnTo>
                <a:lnTo>
                  <a:pt x="2337" y="3122"/>
                </a:lnTo>
                <a:lnTo>
                  <a:pt x="2230" y="3122"/>
                </a:lnTo>
                <a:cubicBezTo>
                  <a:pt x="2114" y="3122"/>
                  <a:pt x="1891" y="3122"/>
                  <a:pt x="1668" y="3006"/>
                </a:cubicBezTo>
                <a:cubicBezTo>
                  <a:pt x="1222" y="2783"/>
                  <a:pt x="892" y="2453"/>
                  <a:pt x="553" y="2114"/>
                </a:cubicBezTo>
                <a:cubicBezTo>
                  <a:pt x="330" y="1784"/>
                  <a:pt x="107" y="1338"/>
                  <a:pt x="107" y="999"/>
                </a:cubicBezTo>
                <a:lnTo>
                  <a:pt x="107" y="553"/>
                </a:lnTo>
                <a:lnTo>
                  <a:pt x="446" y="223"/>
                </a:lnTo>
                <a:cubicBezTo>
                  <a:pt x="553" y="107"/>
                  <a:pt x="669" y="107"/>
                  <a:pt x="776" y="107"/>
                </a:cubicBezTo>
                <a:cubicBezTo>
                  <a:pt x="1115" y="107"/>
                  <a:pt x="1445" y="223"/>
                  <a:pt x="1668" y="330"/>
                </a:cubicBezTo>
                <a:cubicBezTo>
                  <a:pt x="1784" y="446"/>
                  <a:pt x="1891" y="446"/>
                  <a:pt x="1891" y="553"/>
                </a:cubicBezTo>
                <a:lnTo>
                  <a:pt x="2007" y="553"/>
                </a:lnTo>
                <a:lnTo>
                  <a:pt x="2114" y="446"/>
                </a:lnTo>
                <a:cubicBezTo>
                  <a:pt x="2114" y="446"/>
                  <a:pt x="2007" y="330"/>
                  <a:pt x="1668" y="223"/>
                </a:cubicBezTo>
                <a:cubicBezTo>
                  <a:pt x="1445" y="107"/>
                  <a:pt x="1115" y="0"/>
                  <a:pt x="776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8" name="Google Shape;1508;p51"/>
          <p:cNvSpPr/>
          <p:nvPr/>
        </p:nvSpPr>
        <p:spPr>
          <a:xfrm>
            <a:off x="9192028" y="1943067"/>
            <a:ext cx="43094" cy="24046"/>
          </a:xfrm>
          <a:custGeom>
            <a:avLst/>
            <a:gdLst/>
            <a:ahLst/>
            <a:cxnLst/>
            <a:rect l="l" t="t" r="r" b="b"/>
            <a:pathLst>
              <a:path w="1009" h="563" extrusionOk="0">
                <a:moveTo>
                  <a:pt x="339" y="0"/>
                </a:moveTo>
                <a:cubicBezTo>
                  <a:pt x="116" y="223"/>
                  <a:pt x="0" y="446"/>
                  <a:pt x="0" y="446"/>
                </a:cubicBezTo>
                <a:lnTo>
                  <a:pt x="116" y="562"/>
                </a:lnTo>
                <a:lnTo>
                  <a:pt x="339" y="339"/>
                </a:lnTo>
                <a:cubicBezTo>
                  <a:pt x="339" y="223"/>
                  <a:pt x="446" y="223"/>
                  <a:pt x="446" y="116"/>
                </a:cubicBezTo>
                <a:lnTo>
                  <a:pt x="669" y="116"/>
                </a:lnTo>
                <a:cubicBezTo>
                  <a:pt x="669" y="116"/>
                  <a:pt x="785" y="116"/>
                  <a:pt x="892" y="223"/>
                </a:cubicBezTo>
                <a:lnTo>
                  <a:pt x="1008" y="116"/>
                </a:lnTo>
                <a:cubicBezTo>
                  <a:pt x="892" y="0"/>
                  <a:pt x="785" y="0"/>
                  <a:pt x="669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09" name="Google Shape;1509;p51"/>
          <p:cNvSpPr/>
          <p:nvPr/>
        </p:nvSpPr>
        <p:spPr>
          <a:xfrm>
            <a:off x="9149361" y="2019261"/>
            <a:ext cx="113267" cy="187668"/>
          </a:xfrm>
          <a:custGeom>
            <a:avLst/>
            <a:gdLst/>
            <a:ahLst/>
            <a:cxnLst/>
            <a:rect l="l" t="t" r="r" b="b"/>
            <a:pathLst>
              <a:path w="2652" h="4394" extrusionOk="0">
                <a:moveTo>
                  <a:pt x="1222" y="0"/>
                </a:moveTo>
                <a:cubicBezTo>
                  <a:pt x="999" y="0"/>
                  <a:pt x="776" y="224"/>
                  <a:pt x="669" y="447"/>
                </a:cubicBezTo>
                <a:cubicBezTo>
                  <a:pt x="446" y="670"/>
                  <a:pt x="330" y="893"/>
                  <a:pt x="223" y="1232"/>
                </a:cubicBezTo>
                <a:cubicBezTo>
                  <a:pt x="107" y="1678"/>
                  <a:pt x="0" y="2231"/>
                  <a:pt x="107" y="2793"/>
                </a:cubicBezTo>
                <a:cubicBezTo>
                  <a:pt x="223" y="3346"/>
                  <a:pt x="446" y="3792"/>
                  <a:pt x="892" y="4131"/>
                </a:cubicBezTo>
                <a:cubicBezTo>
                  <a:pt x="1137" y="4312"/>
                  <a:pt x="1449" y="4394"/>
                  <a:pt x="1754" y="4394"/>
                </a:cubicBezTo>
                <a:cubicBezTo>
                  <a:pt x="2005" y="4394"/>
                  <a:pt x="2252" y="4339"/>
                  <a:pt x="2453" y="4238"/>
                </a:cubicBezTo>
                <a:cubicBezTo>
                  <a:pt x="2651" y="4040"/>
                  <a:pt x="2498" y="3666"/>
                  <a:pt x="2223" y="3666"/>
                </a:cubicBezTo>
                <a:cubicBezTo>
                  <a:pt x="2189" y="3666"/>
                  <a:pt x="2152" y="3672"/>
                  <a:pt x="2114" y="3685"/>
                </a:cubicBezTo>
                <a:cubicBezTo>
                  <a:pt x="1990" y="3769"/>
                  <a:pt x="1864" y="3805"/>
                  <a:pt x="1737" y="3805"/>
                </a:cubicBezTo>
                <a:cubicBezTo>
                  <a:pt x="1529" y="3805"/>
                  <a:pt x="1321" y="3708"/>
                  <a:pt x="1115" y="3569"/>
                </a:cubicBezTo>
                <a:cubicBezTo>
                  <a:pt x="892" y="3239"/>
                  <a:pt x="776" y="2793"/>
                  <a:pt x="776" y="2454"/>
                </a:cubicBezTo>
                <a:cubicBezTo>
                  <a:pt x="669" y="2008"/>
                  <a:pt x="776" y="1678"/>
                  <a:pt x="892" y="1232"/>
                </a:cubicBezTo>
                <a:cubicBezTo>
                  <a:pt x="892" y="1116"/>
                  <a:pt x="999" y="893"/>
                  <a:pt x="1115" y="670"/>
                </a:cubicBezTo>
                <a:cubicBezTo>
                  <a:pt x="1222" y="563"/>
                  <a:pt x="1338" y="339"/>
                  <a:pt x="1338" y="116"/>
                </a:cubicBezTo>
                <a:cubicBezTo>
                  <a:pt x="1445" y="0"/>
                  <a:pt x="1338" y="0"/>
                  <a:pt x="1222" y="0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0" name="Google Shape;1510;p51"/>
          <p:cNvSpPr/>
          <p:nvPr/>
        </p:nvSpPr>
        <p:spPr>
          <a:xfrm>
            <a:off x="9216074" y="1342906"/>
            <a:ext cx="923945" cy="1462476"/>
          </a:xfrm>
          <a:custGeom>
            <a:avLst/>
            <a:gdLst/>
            <a:ahLst/>
            <a:cxnLst/>
            <a:rect l="l" t="t" r="r" b="b"/>
            <a:pathLst>
              <a:path w="21633" h="34242" extrusionOk="0">
                <a:moveTo>
                  <a:pt x="10310" y="1"/>
                </a:moveTo>
                <a:cubicBezTo>
                  <a:pt x="0" y="1"/>
                  <a:pt x="108" y="9624"/>
                  <a:pt x="329" y="15506"/>
                </a:cubicBezTo>
                <a:lnTo>
                  <a:pt x="329" y="15729"/>
                </a:lnTo>
                <a:cubicBezTo>
                  <a:pt x="445" y="17068"/>
                  <a:pt x="552" y="18513"/>
                  <a:pt x="891" y="19744"/>
                </a:cubicBezTo>
                <a:cubicBezTo>
                  <a:pt x="1783" y="24088"/>
                  <a:pt x="4121" y="27550"/>
                  <a:pt x="8251" y="27657"/>
                </a:cubicBezTo>
                <a:lnTo>
                  <a:pt x="8251" y="31002"/>
                </a:lnTo>
                <a:cubicBezTo>
                  <a:pt x="8251" y="31002"/>
                  <a:pt x="10902" y="34242"/>
                  <a:pt x="14835" y="34242"/>
                </a:cubicBezTo>
                <a:cubicBezTo>
                  <a:pt x="16830" y="34242"/>
                  <a:pt x="19156" y="33408"/>
                  <a:pt x="21633" y="30895"/>
                </a:cubicBezTo>
                <a:cubicBezTo>
                  <a:pt x="21633" y="30895"/>
                  <a:pt x="21071" y="18513"/>
                  <a:pt x="21187" y="14614"/>
                </a:cubicBezTo>
                <a:cubicBezTo>
                  <a:pt x="21294" y="10600"/>
                  <a:pt x="21187" y="118"/>
                  <a:pt x="10481" y="2"/>
                </a:cubicBezTo>
                <a:cubicBezTo>
                  <a:pt x="10424" y="1"/>
                  <a:pt x="10367" y="1"/>
                  <a:pt x="10310" y="1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1" name="Google Shape;1511;p51"/>
          <p:cNvSpPr/>
          <p:nvPr/>
        </p:nvSpPr>
        <p:spPr>
          <a:xfrm>
            <a:off x="10049303" y="1806865"/>
            <a:ext cx="238194" cy="265528"/>
          </a:xfrm>
          <a:custGeom>
            <a:avLst/>
            <a:gdLst/>
            <a:ahLst/>
            <a:cxnLst/>
            <a:rect l="l" t="t" r="r" b="b"/>
            <a:pathLst>
              <a:path w="5577" h="6217" extrusionOk="0">
                <a:moveTo>
                  <a:pt x="3677" y="0"/>
                </a:moveTo>
                <a:cubicBezTo>
                  <a:pt x="3232" y="0"/>
                  <a:pt x="2708" y="161"/>
                  <a:pt x="2124" y="629"/>
                </a:cubicBezTo>
                <a:cubicBezTo>
                  <a:pt x="1" y="2413"/>
                  <a:pt x="224" y="4866"/>
                  <a:pt x="224" y="4866"/>
                </a:cubicBezTo>
                <a:lnTo>
                  <a:pt x="447" y="6205"/>
                </a:lnTo>
                <a:cubicBezTo>
                  <a:pt x="447" y="6205"/>
                  <a:pt x="574" y="6217"/>
                  <a:pt x="788" y="6217"/>
                </a:cubicBezTo>
                <a:cubicBezTo>
                  <a:pt x="1857" y="6217"/>
                  <a:pt x="5097" y="5907"/>
                  <a:pt x="5469" y="2190"/>
                </a:cubicBezTo>
                <a:cubicBezTo>
                  <a:pt x="5576" y="1521"/>
                  <a:pt x="5246" y="736"/>
                  <a:pt x="4684" y="290"/>
                </a:cubicBezTo>
                <a:cubicBezTo>
                  <a:pt x="4421" y="133"/>
                  <a:pt x="4081" y="0"/>
                  <a:pt x="3677" y="0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2" name="Google Shape;1512;p51"/>
          <p:cNvSpPr/>
          <p:nvPr/>
        </p:nvSpPr>
        <p:spPr>
          <a:xfrm>
            <a:off x="10125498" y="1876397"/>
            <a:ext cx="100283" cy="142908"/>
          </a:xfrm>
          <a:custGeom>
            <a:avLst/>
            <a:gdLst/>
            <a:ahLst/>
            <a:cxnLst/>
            <a:rect l="l" t="t" r="r" b="b"/>
            <a:pathLst>
              <a:path w="2348" h="3346" extrusionOk="0">
                <a:moveTo>
                  <a:pt x="1455" y="0"/>
                </a:moveTo>
                <a:cubicBezTo>
                  <a:pt x="1116" y="0"/>
                  <a:pt x="786" y="116"/>
                  <a:pt x="563" y="223"/>
                </a:cubicBezTo>
                <a:cubicBezTo>
                  <a:pt x="340" y="339"/>
                  <a:pt x="117" y="562"/>
                  <a:pt x="117" y="562"/>
                </a:cubicBezTo>
                <a:lnTo>
                  <a:pt x="224" y="669"/>
                </a:lnTo>
                <a:lnTo>
                  <a:pt x="224" y="562"/>
                </a:lnTo>
                <a:cubicBezTo>
                  <a:pt x="340" y="562"/>
                  <a:pt x="563" y="446"/>
                  <a:pt x="786" y="339"/>
                </a:cubicBezTo>
                <a:cubicBezTo>
                  <a:pt x="1009" y="223"/>
                  <a:pt x="1232" y="116"/>
                  <a:pt x="1455" y="116"/>
                </a:cubicBezTo>
                <a:cubicBezTo>
                  <a:pt x="1678" y="116"/>
                  <a:pt x="1785" y="116"/>
                  <a:pt x="1901" y="223"/>
                </a:cubicBezTo>
                <a:cubicBezTo>
                  <a:pt x="2008" y="339"/>
                  <a:pt x="2124" y="446"/>
                  <a:pt x="2124" y="669"/>
                </a:cubicBezTo>
                <a:cubicBezTo>
                  <a:pt x="2231" y="785"/>
                  <a:pt x="2231" y="892"/>
                  <a:pt x="2231" y="1008"/>
                </a:cubicBezTo>
                <a:cubicBezTo>
                  <a:pt x="2231" y="1454"/>
                  <a:pt x="1901" y="2007"/>
                  <a:pt x="1339" y="2453"/>
                </a:cubicBezTo>
                <a:cubicBezTo>
                  <a:pt x="1116" y="2676"/>
                  <a:pt x="893" y="2899"/>
                  <a:pt x="670" y="3015"/>
                </a:cubicBezTo>
                <a:cubicBezTo>
                  <a:pt x="447" y="3122"/>
                  <a:pt x="224" y="3238"/>
                  <a:pt x="117" y="3238"/>
                </a:cubicBezTo>
                <a:lnTo>
                  <a:pt x="1" y="3238"/>
                </a:lnTo>
                <a:lnTo>
                  <a:pt x="1" y="3345"/>
                </a:lnTo>
                <a:lnTo>
                  <a:pt x="117" y="3345"/>
                </a:lnTo>
                <a:cubicBezTo>
                  <a:pt x="224" y="3345"/>
                  <a:pt x="447" y="3238"/>
                  <a:pt x="786" y="3122"/>
                </a:cubicBezTo>
                <a:cubicBezTo>
                  <a:pt x="1116" y="2899"/>
                  <a:pt x="1562" y="2569"/>
                  <a:pt x="1785" y="2230"/>
                </a:cubicBezTo>
                <a:cubicBezTo>
                  <a:pt x="2124" y="1900"/>
                  <a:pt x="2347" y="1454"/>
                  <a:pt x="2347" y="1008"/>
                </a:cubicBezTo>
                <a:cubicBezTo>
                  <a:pt x="2347" y="892"/>
                  <a:pt x="2347" y="669"/>
                  <a:pt x="2231" y="562"/>
                </a:cubicBezTo>
                <a:cubicBezTo>
                  <a:pt x="2231" y="339"/>
                  <a:pt x="2124" y="223"/>
                  <a:pt x="1901" y="116"/>
                </a:cubicBezTo>
                <a:cubicBezTo>
                  <a:pt x="1785" y="0"/>
                  <a:pt x="1678" y="0"/>
                  <a:pt x="1455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3" name="Google Shape;1513;p51"/>
          <p:cNvSpPr/>
          <p:nvPr/>
        </p:nvSpPr>
        <p:spPr>
          <a:xfrm>
            <a:off x="10173120" y="1928973"/>
            <a:ext cx="47707" cy="23661"/>
          </a:xfrm>
          <a:custGeom>
            <a:avLst/>
            <a:gdLst/>
            <a:ahLst/>
            <a:cxnLst/>
            <a:rect l="l" t="t" r="r" b="b"/>
            <a:pathLst>
              <a:path w="1117" h="554" extrusionOk="0">
                <a:moveTo>
                  <a:pt x="447" y="0"/>
                </a:moveTo>
                <a:cubicBezTo>
                  <a:pt x="340" y="0"/>
                  <a:pt x="224" y="0"/>
                  <a:pt x="1" y="223"/>
                </a:cubicBezTo>
                <a:lnTo>
                  <a:pt x="117" y="330"/>
                </a:lnTo>
                <a:cubicBezTo>
                  <a:pt x="224" y="223"/>
                  <a:pt x="340" y="107"/>
                  <a:pt x="447" y="107"/>
                </a:cubicBezTo>
                <a:cubicBezTo>
                  <a:pt x="563" y="107"/>
                  <a:pt x="563" y="107"/>
                  <a:pt x="670" y="223"/>
                </a:cubicBezTo>
                <a:lnTo>
                  <a:pt x="893" y="446"/>
                </a:lnTo>
                <a:lnTo>
                  <a:pt x="893" y="553"/>
                </a:lnTo>
                <a:lnTo>
                  <a:pt x="1116" y="553"/>
                </a:lnTo>
                <a:cubicBezTo>
                  <a:pt x="1116" y="553"/>
                  <a:pt x="1009" y="330"/>
                  <a:pt x="893" y="223"/>
                </a:cubicBezTo>
                <a:cubicBezTo>
                  <a:pt x="893" y="223"/>
                  <a:pt x="786" y="107"/>
                  <a:pt x="670" y="107"/>
                </a:cubicBezTo>
                <a:cubicBezTo>
                  <a:pt x="670" y="0"/>
                  <a:pt x="563" y="0"/>
                  <a:pt x="447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4" name="Google Shape;1514;p51"/>
          <p:cNvSpPr/>
          <p:nvPr/>
        </p:nvSpPr>
        <p:spPr>
          <a:xfrm>
            <a:off x="10115974" y="2012641"/>
            <a:ext cx="100240" cy="157216"/>
          </a:xfrm>
          <a:custGeom>
            <a:avLst/>
            <a:gdLst/>
            <a:ahLst/>
            <a:cxnLst/>
            <a:rect l="l" t="t" r="r" b="b"/>
            <a:pathLst>
              <a:path w="2347" h="3681" extrusionOk="0">
                <a:moveTo>
                  <a:pt x="1437" y="0"/>
                </a:moveTo>
                <a:cubicBezTo>
                  <a:pt x="1407" y="0"/>
                  <a:pt x="1373" y="14"/>
                  <a:pt x="1339" y="48"/>
                </a:cubicBezTo>
                <a:lnTo>
                  <a:pt x="1339" y="155"/>
                </a:lnTo>
                <a:lnTo>
                  <a:pt x="1232" y="271"/>
                </a:lnTo>
                <a:cubicBezTo>
                  <a:pt x="1232" y="602"/>
                  <a:pt x="1455" y="825"/>
                  <a:pt x="1562" y="1164"/>
                </a:cubicBezTo>
                <a:lnTo>
                  <a:pt x="1562" y="2163"/>
                </a:lnTo>
                <a:cubicBezTo>
                  <a:pt x="1455" y="2386"/>
                  <a:pt x="1339" y="2725"/>
                  <a:pt x="1116" y="2832"/>
                </a:cubicBezTo>
                <a:cubicBezTo>
                  <a:pt x="1009" y="2948"/>
                  <a:pt x="893" y="2948"/>
                  <a:pt x="786" y="2948"/>
                </a:cubicBezTo>
                <a:lnTo>
                  <a:pt x="447" y="2948"/>
                </a:lnTo>
                <a:cubicBezTo>
                  <a:pt x="415" y="2914"/>
                  <a:pt x="383" y="2900"/>
                  <a:pt x="350" y="2900"/>
                </a:cubicBezTo>
                <a:cubicBezTo>
                  <a:pt x="272" y="2900"/>
                  <a:pt x="192" y="2979"/>
                  <a:pt x="117" y="3055"/>
                </a:cubicBezTo>
                <a:cubicBezTo>
                  <a:pt x="1" y="3171"/>
                  <a:pt x="1" y="3278"/>
                  <a:pt x="117" y="3394"/>
                </a:cubicBezTo>
                <a:cubicBezTo>
                  <a:pt x="259" y="3604"/>
                  <a:pt x="535" y="3680"/>
                  <a:pt x="832" y="3680"/>
                </a:cubicBezTo>
                <a:cubicBezTo>
                  <a:pt x="1001" y="3680"/>
                  <a:pt x="1177" y="3656"/>
                  <a:pt x="1339" y="3617"/>
                </a:cubicBezTo>
                <a:cubicBezTo>
                  <a:pt x="1785" y="3394"/>
                  <a:pt x="2124" y="3055"/>
                  <a:pt x="2231" y="2609"/>
                </a:cubicBezTo>
                <a:cubicBezTo>
                  <a:pt x="2347" y="2163"/>
                  <a:pt x="2347" y="1717"/>
                  <a:pt x="2231" y="1271"/>
                </a:cubicBezTo>
                <a:cubicBezTo>
                  <a:pt x="2231" y="1048"/>
                  <a:pt x="2124" y="825"/>
                  <a:pt x="2008" y="602"/>
                </a:cubicBezTo>
                <a:cubicBezTo>
                  <a:pt x="1901" y="494"/>
                  <a:pt x="1678" y="379"/>
                  <a:pt x="1678" y="155"/>
                </a:cubicBezTo>
                <a:lnTo>
                  <a:pt x="1562" y="155"/>
                </a:lnTo>
                <a:cubicBezTo>
                  <a:pt x="1562" y="80"/>
                  <a:pt x="1509" y="0"/>
                  <a:pt x="1437" y="0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5" name="Google Shape;1515;p51"/>
          <p:cNvSpPr/>
          <p:nvPr/>
        </p:nvSpPr>
        <p:spPr>
          <a:xfrm>
            <a:off x="9635145" y="1948021"/>
            <a:ext cx="42710" cy="42710"/>
          </a:xfrm>
          <a:custGeom>
            <a:avLst/>
            <a:gdLst/>
            <a:ahLst/>
            <a:cxnLst/>
            <a:rect l="l" t="t" r="r" b="b"/>
            <a:pathLst>
              <a:path w="1000" h="1000" extrusionOk="0">
                <a:moveTo>
                  <a:pt x="554" y="0"/>
                </a:moveTo>
                <a:cubicBezTo>
                  <a:pt x="330" y="0"/>
                  <a:pt x="107" y="223"/>
                  <a:pt x="0" y="446"/>
                </a:cubicBezTo>
                <a:cubicBezTo>
                  <a:pt x="0" y="776"/>
                  <a:pt x="223" y="999"/>
                  <a:pt x="554" y="999"/>
                </a:cubicBezTo>
                <a:cubicBezTo>
                  <a:pt x="777" y="999"/>
                  <a:pt x="1000" y="776"/>
                  <a:pt x="1000" y="553"/>
                </a:cubicBezTo>
                <a:cubicBezTo>
                  <a:pt x="1000" y="223"/>
                  <a:pt x="777" y="0"/>
                  <a:pt x="554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6" name="Google Shape;1516;p51"/>
          <p:cNvSpPr/>
          <p:nvPr/>
        </p:nvSpPr>
        <p:spPr>
          <a:xfrm>
            <a:off x="9644669" y="1881351"/>
            <a:ext cx="90332" cy="52234"/>
          </a:xfrm>
          <a:custGeom>
            <a:avLst/>
            <a:gdLst/>
            <a:ahLst/>
            <a:cxnLst/>
            <a:rect l="l" t="t" r="r" b="b"/>
            <a:pathLst>
              <a:path w="2115" h="1223" extrusionOk="0">
                <a:moveTo>
                  <a:pt x="0" y="0"/>
                </a:moveTo>
                <a:lnTo>
                  <a:pt x="0" y="330"/>
                </a:lnTo>
                <a:cubicBezTo>
                  <a:pt x="554" y="330"/>
                  <a:pt x="1000" y="553"/>
                  <a:pt x="1339" y="776"/>
                </a:cubicBezTo>
                <a:cubicBezTo>
                  <a:pt x="1562" y="892"/>
                  <a:pt x="1669" y="999"/>
                  <a:pt x="1785" y="1115"/>
                </a:cubicBezTo>
                <a:lnTo>
                  <a:pt x="1892" y="1222"/>
                </a:lnTo>
                <a:lnTo>
                  <a:pt x="2115" y="999"/>
                </a:lnTo>
                <a:cubicBezTo>
                  <a:pt x="2115" y="999"/>
                  <a:pt x="1892" y="776"/>
                  <a:pt x="1562" y="553"/>
                </a:cubicBezTo>
                <a:cubicBezTo>
                  <a:pt x="1223" y="223"/>
                  <a:pt x="670" y="0"/>
                  <a:pt x="0" y="0"/>
                </a:cubicBezTo>
                <a:close/>
              </a:path>
            </a:pathLst>
          </a:custGeom>
          <a:solidFill>
            <a:srgbClr val="572C2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7" name="Google Shape;1517;p51"/>
          <p:cNvSpPr/>
          <p:nvPr/>
        </p:nvSpPr>
        <p:spPr>
          <a:xfrm>
            <a:off x="9387469" y="1952591"/>
            <a:ext cx="38140" cy="38140"/>
          </a:xfrm>
          <a:custGeom>
            <a:avLst/>
            <a:gdLst/>
            <a:ahLst/>
            <a:cxnLst/>
            <a:rect l="l" t="t" r="r" b="b"/>
            <a:pathLst>
              <a:path w="893" h="893" extrusionOk="0">
                <a:moveTo>
                  <a:pt x="447" y="0"/>
                </a:moveTo>
                <a:cubicBezTo>
                  <a:pt x="224" y="0"/>
                  <a:pt x="1" y="223"/>
                  <a:pt x="1" y="446"/>
                </a:cubicBezTo>
                <a:cubicBezTo>
                  <a:pt x="1" y="669"/>
                  <a:pt x="108" y="892"/>
                  <a:pt x="447" y="892"/>
                </a:cubicBezTo>
                <a:cubicBezTo>
                  <a:pt x="670" y="892"/>
                  <a:pt x="893" y="785"/>
                  <a:pt x="893" y="446"/>
                </a:cubicBezTo>
                <a:cubicBezTo>
                  <a:pt x="893" y="223"/>
                  <a:pt x="670" y="0"/>
                  <a:pt x="447" y="0"/>
                </a:cubicBez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8" name="Google Shape;1518;p51"/>
          <p:cNvSpPr/>
          <p:nvPr/>
        </p:nvSpPr>
        <p:spPr>
          <a:xfrm>
            <a:off x="9330323" y="1881351"/>
            <a:ext cx="114335" cy="52234"/>
          </a:xfrm>
          <a:custGeom>
            <a:avLst/>
            <a:gdLst/>
            <a:ahLst/>
            <a:cxnLst/>
            <a:rect l="l" t="t" r="r" b="b"/>
            <a:pathLst>
              <a:path w="2677" h="1223" extrusionOk="0">
                <a:moveTo>
                  <a:pt x="2008" y="0"/>
                </a:moveTo>
                <a:cubicBezTo>
                  <a:pt x="1223" y="0"/>
                  <a:pt x="554" y="330"/>
                  <a:pt x="1" y="999"/>
                </a:cubicBezTo>
                <a:lnTo>
                  <a:pt x="224" y="1222"/>
                </a:lnTo>
                <a:cubicBezTo>
                  <a:pt x="777" y="553"/>
                  <a:pt x="1339" y="330"/>
                  <a:pt x="2008" y="330"/>
                </a:cubicBezTo>
                <a:cubicBezTo>
                  <a:pt x="2231" y="330"/>
                  <a:pt x="2454" y="446"/>
                  <a:pt x="2677" y="446"/>
                </a:cubicBezTo>
                <a:lnTo>
                  <a:pt x="2677" y="107"/>
                </a:lnTo>
                <a:cubicBezTo>
                  <a:pt x="2454" y="107"/>
                  <a:pt x="2231" y="0"/>
                  <a:pt x="2008" y="0"/>
                </a:cubicBezTo>
                <a:close/>
              </a:path>
            </a:pathLst>
          </a:custGeom>
          <a:solidFill>
            <a:srgbClr val="572C2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19" name="Google Shape;1519;p51"/>
          <p:cNvSpPr/>
          <p:nvPr/>
        </p:nvSpPr>
        <p:spPr>
          <a:xfrm>
            <a:off x="9492280" y="1876397"/>
            <a:ext cx="61759" cy="181005"/>
          </a:xfrm>
          <a:custGeom>
            <a:avLst/>
            <a:gdLst/>
            <a:ahLst/>
            <a:cxnLst/>
            <a:rect l="l" t="t" r="r" b="b"/>
            <a:pathLst>
              <a:path w="1446" h="4238" extrusionOk="0">
                <a:moveTo>
                  <a:pt x="553" y="0"/>
                </a:moveTo>
                <a:lnTo>
                  <a:pt x="0" y="3461"/>
                </a:lnTo>
                <a:cubicBezTo>
                  <a:pt x="0" y="3908"/>
                  <a:pt x="330" y="4238"/>
                  <a:pt x="776" y="4238"/>
                </a:cubicBezTo>
                <a:lnTo>
                  <a:pt x="1445" y="4238"/>
                </a:lnTo>
                <a:lnTo>
                  <a:pt x="1445" y="4131"/>
                </a:lnTo>
                <a:lnTo>
                  <a:pt x="776" y="4131"/>
                </a:lnTo>
                <a:cubicBezTo>
                  <a:pt x="553" y="4131"/>
                  <a:pt x="446" y="4015"/>
                  <a:pt x="330" y="3908"/>
                </a:cubicBezTo>
                <a:cubicBezTo>
                  <a:pt x="223" y="3792"/>
                  <a:pt x="107" y="3684"/>
                  <a:pt x="107" y="3461"/>
                </a:cubicBezTo>
                <a:lnTo>
                  <a:pt x="776" y="116"/>
                </a:lnTo>
                <a:lnTo>
                  <a:pt x="553" y="0"/>
                </a:ln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0" name="Google Shape;1520;p51"/>
          <p:cNvSpPr/>
          <p:nvPr/>
        </p:nvSpPr>
        <p:spPr>
          <a:xfrm>
            <a:off x="9539901" y="2085932"/>
            <a:ext cx="85762" cy="52619"/>
          </a:xfrm>
          <a:custGeom>
            <a:avLst/>
            <a:gdLst/>
            <a:ahLst/>
            <a:cxnLst/>
            <a:rect l="l" t="t" r="r" b="b"/>
            <a:pathLst>
              <a:path w="2008" h="1232" extrusionOk="0">
                <a:moveTo>
                  <a:pt x="1891" y="1"/>
                </a:moveTo>
                <a:cubicBezTo>
                  <a:pt x="1891" y="117"/>
                  <a:pt x="1668" y="340"/>
                  <a:pt x="1445" y="563"/>
                </a:cubicBezTo>
                <a:cubicBezTo>
                  <a:pt x="1115" y="893"/>
                  <a:pt x="669" y="1116"/>
                  <a:pt x="223" y="1116"/>
                </a:cubicBezTo>
                <a:lnTo>
                  <a:pt x="0" y="1116"/>
                </a:lnTo>
                <a:lnTo>
                  <a:pt x="0" y="1232"/>
                </a:lnTo>
                <a:lnTo>
                  <a:pt x="223" y="1232"/>
                </a:lnTo>
                <a:cubicBezTo>
                  <a:pt x="776" y="1232"/>
                  <a:pt x="1222" y="893"/>
                  <a:pt x="1561" y="670"/>
                </a:cubicBezTo>
                <a:cubicBezTo>
                  <a:pt x="1891" y="340"/>
                  <a:pt x="2007" y="117"/>
                  <a:pt x="2007" y="117"/>
                </a:cubicBezTo>
                <a:lnTo>
                  <a:pt x="1891" y="1"/>
                </a:lnTo>
                <a:close/>
              </a:path>
            </a:pathLst>
          </a:custGeom>
          <a:solidFill>
            <a:srgbClr val="472F2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1" name="Google Shape;1521;p51"/>
          <p:cNvSpPr/>
          <p:nvPr/>
        </p:nvSpPr>
        <p:spPr>
          <a:xfrm>
            <a:off x="9568474" y="2538572"/>
            <a:ext cx="43" cy="61801"/>
          </a:xfrm>
          <a:custGeom>
            <a:avLst/>
            <a:gdLst/>
            <a:ahLst/>
            <a:cxnLst/>
            <a:rect l="l" t="t" r="r" b="b"/>
            <a:pathLst>
              <a:path w="1" h="1447" extrusionOk="0">
                <a:moveTo>
                  <a:pt x="0" y="1"/>
                </a:moveTo>
                <a:lnTo>
                  <a:pt x="0" y="1446"/>
                </a:lnTo>
                <a:lnTo>
                  <a:pt x="0" y="1446"/>
                </a:lnTo>
                <a:lnTo>
                  <a:pt x="0" y="1"/>
                </a:lnTo>
                <a:close/>
              </a:path>
            </a:pathLst>
          </a:custGeom>
          <a:solidFill>
            <a:srgbClr val="C5C7D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2" name="Google Shape;1522;p51"/>
          <p:cNvSpPr/>
          <p:nvPr/>
        </p:nvSpPr>
        <p:spPr>
          <a:xfrm>
            <a:off x="9568474" y="2600331"/>
            <a:ext cx="43" cy="14521"/>
          </a:xfrm>
          <a:custGeom>
            <a:avLst/>
            <a:gdLst/>
            <a:ahLst/>
            <a:cxnLst/>
            <a:rect l="l" t="t" r="r" b="b"/>
            <a:pathLst>
              <a:path w="1" h="340" extrusionOk="0">
                <a:moveTo>
                  <a:pt x="0" y="0"/>
                </a:moveTo>
                <a:lnTo>
                  <a:pt x="0" y="339"/>
                </a:lnTo>
                <a:lnTo>
                  <a:pt x="0" y="339"/>
                </a:lnTo>
                <a:lnTo>
                  <a:pt x="0" y="0"/>
                </a:lnTo>
                <a:close/>
              </a:path>
            </a:pathLst>
          </a:custGeom>
          <a:solidFill>
            <a:srgbClr val="CA95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3" name="Google Shape;1523;p51"/>
          <p:cNvSpPr/>
          <p:nvPr/>
        </p:nvSpPr>
        <p:spPr>
          <a:xfrm>
            <a:off x="9568474" y="2519524"/>
            <a:ext cx="171481" cy="95329"/>
          </a:xfrm>
          <a:custGeom>
            <a:avLst/>
            <a:gdLst/>
            <a:ahLst/>
            <a:cxnLst/>
            <a:rect l="l" t="t" r="r" b="b"/>
            <a:pathLst>
              <a:path w="4015" h="2232" extrusionOk="0">
                <a:moveTo>
                  <a:pt x="4015" y="1"/>
                </a:moveTo>
                <a:cubicBezTo>
                  <a:pt x="2677" y="331"/>
                  <a:pt x="1222" y="447"/>
                  <a:pt x="107" y="447"/>
                </a:cubicBezTo>
                <a:lnTo>
                  <a:pt x="0" y="447"/>
                </a:lnTo>
                <a:lnTo>
                  <a:pt x="0" y="1892"/>
                </a:lnTo>
                <a:lnTo>
                  <a:pt x="0" y="2231"/>
                </a:lnTo>
                <a:cubicBezTo>
                  <a:pt x="2114" y="1785"/>
                  <a:pt x="4015" y="1"/>
                  <a:pt x="4015" y="1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4" name="Google Shape;1524;p51"/>
          <p:cNvSpPr/>
          <p:nvPr/>
        </p:nvSpPr>
        <p:spPr>
          <a:xfrm>
            <a:off x="9563520" y="2500475"/>
            <a:ext cx="209578" cy="35962"/>
          </a:xfrm>
          <a:custGeom>
            <a:avLst/>
            <a:gdLst/>
            <a:ahLst/>
            <a:cxnLst/>
            <a:rect l="l" t="t" r="r" b="b"/>
            <a:pathLst>
              <a:path w="4907" h="842" extrusionOk="0">
                <a:moveTo>
                  <a:pt x="4907" y="1"/>
                </a:moveTo>
                <a:lnTo>
                  <a:pt x="0" y="777"/>
                </a:lnTo>
                <a:cubicBezTo>
                  <a:pt x="324" y="822"/>
                  <a:pt x="648" y="841"/>
                  <a:pt x="966" y="841"/>
                </a:cubicBezTo>
                <a:cubicBezTo>
                  <a:pt x="3058" y="841"/>
                  <a:pt x="4907" y="1"/>
                  <a:pt x="4907" y="1"/>
                </a:cubicBezTo>
                <a:close/>
              </a:path>
            </a:pathLst>
          </a:custGeom>
          <a:solidFill>
            <a:srgbClr val="B0554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5" name="Google Shape;1525;p51"/>
          <p:cNvSpPr/>
          <p:nvPr/>
        </p:nvSpPr>
        <p:spPr>
          <a:xfrm>
            <a:off x="9673242" y="1986119"/>
            <a:ext cx="271337" cy="185575"/>
          </a:xfrm>
          <a:custGeom>
            <a:avLst/>
            <a:gdLst/>
            <a:ahLst/>
            <a:cxnLst/>
            <a:rect l="l" t="t" r="r" b="b"/>
            <a:pathLst>
              <a:path w="6353" h="4345" extrusionOk="0">
                <a:moveTo>
                  <a:pt x="3230" y="0"/>
                </a:moveTo>
                <a:cubicBezTo>
                  <a:pt x="1446" y="0"/>
                  <a:pt x="1" y="1000"/>
                  <a:pt x="1" y="2115"/>
                </a:cubicBezTo>
                <a:cubicBezTo>
                  <a:pt x="1" y="3346"/>
                  <a:pt x="1446" y="4345"/>
                  <a:pt x="3230" y="4345"/>
                </a:cubicBezTo>
                <a:cubicBezTo>
                  <a:pt x="4907" y="4345"/>
                  <a:pt x="6352" y="3346"/>
                  <a:pt x="6352" y="2115"/>
                </a:cubicBezTo>
                <a:cubicBezTo>
                  <a:pt x="6352" y="1000"/>
                  <a:pt x="4907" y="0"/>
                  <a:pt x="3230" y="0"/>
                </a:cubicBezTo>
                <a:close/>
              </a:path>
            </a:pathLst>
          </a:custGeom>
          <a:solidFill>
            <a:srgbClr val="FF99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6" name="Google Shape;1526;p51"/>
          <p:cNvSpPr/>
          <p:nvPr/>
        </p:nvSpPr>
        <p:spPr>
          <a:xfrm>
            <a:off x="9230126" y="2000213"/>
            <a:ext cx="185959" cy="190529"/>
          </a:xfrm>
          <a:custGeom>
            <a:avLst/>
            <a:gdLst/>
            <a:ahLst/>
            <a:cxnLst/>
            <a:rect l="l" t="t" r="r" b="b"/>
            <a:pathLst>
              <a:path w="4354" h="4461" extrusionOk="0">
                <a:moveTo>
                  <a:pt x="1115" y="0"/>
                </a:moveTo>
                <a:cubicBezTo>
                  <a:pt x="785" y="0"/>
                  <a:pt x="562" y="0"/>
                  <a:pt x="223" y="116"/>
                </a:cubicBezTo>
                <a:lnTo>
                  <a:pt x="116" y="223"/>
                </a:lnTo>
                <a:lnTo>
                  <a:pt x="0" y="339"/>
                </a:lnTo>
                <a:cubicBezTo>
                  <a:pt x="116" y="1785"/>
                  <a:pt x="223" y="3123"/>
                  <a:pt x="562" y="4354"/>
                </a:cubicBezTo>
                <a:cubicBezTo>
                  <a:pt x="669" y="4461"/>
                  <a:pt x="892" y="4461"/>
                  <a:pt x="1115" y="4461"/>
                </a:cubicBezTo>
                <a:cubicBezTo>
                  <a:pt x="2900" y="4461"/>
                  <a:pt x="4354" y="3462"/>
                  <a:pt x="4354" y="2231"/>
                </a:cubicBezTo>
                <a:cubicBezTo>
                  <a:pt x="4354" y="1009"/>
                  <a:pt x="2900" y="0"/>
                  <a:pt x="1115" y="0"/>
                </a:cubicBezTo>
                <a:close/>
              </a:path>
            </a:pathLst>
          </a:custGeom>
          <a:solidFill>
            <a:srgbClr val="FF99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7" name="Google Shape;1527;p51"/>
          <p:cNvSpPr/>
          <p:nvPr/>
        </p:nvSpPr>
        <p:spPr>
          <a:xfrm>
            <a:off x="9563520" y="2662431"/>
            <a:ext cx="576500" cy="147478"/>
          </a:xfrm>
          <a:custGeom>
            <a:avLst/>
            <a:gdLst/>
            <a:ahLst/>
            <a:cxnLst/>
            <a:rect l="l" t="t" r="r" b="b"/>
            <a:pathLst>
              <a:path w="13498" h="3453" extrusionOk="0">
                <a:moveTo>
                  <a:pt x="13382" y="0"/>
                </a:moveTo>
                <a:cubicBezTo>
                  <a:pt x="11152" y="2453"/>
                  <a:pt x="8921" y="3346"/>
                  <a:pt x="6914" y="3346"/>
                </a:cubicBezTo>
                <a:cubicBezTo>
                  <a:pt x="5023" y="3346"/>
                  <a:pt x="3239" y="2561"/>
                  <a:pt x="2007" y="1784"/>
                </a:cubicBezTo>
                <a:cubicBezTo>
                  <a:pt x="1454" y="1338"/>
                  <a:pt x="1008" y="892"/>
                  <a:pt x="669" y="669"/>
                </a:cubicBezTo>
                <a:lnTo>
                  <a:pt x="223" y="223"/>
                </a:lnTo>
                <a:cubicBezTo>
                  <a:pt x="116" y="223"/>
                  <a:pt x="116" y="107"/>
                  <a:pt x="116" y="107"/>
                </a:cubicBezTo>
                <a:lnTo>
                  <a:pt x="0" y="223"/>
                </a:lnTo>
                <a:cubicBezTo>
                  <a:pt x="0" y="223"/>
                  <a:pt x="3016" y="3453"/>
                  <a:pt x="6914" y="3453"/>
                </a:cubicBezTo>
                <a:cubicBezTo>
                  <a:pt x="8921" y="3453"/>
                  <a:pt x="11268" y="2561"/>
                  <a:pt x="13498" y="0"/>
                </a:cubicBezTo>
                <a:close/>
              </a:path>
            </a:pathLst>
          </a:custGeom>
          <a:solidFill>
            <a:srgbClr val="D86F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8" name="Google Shape;1528;p51"/>
          <p:cNvSpPr/>
          <p:nvPr/>
        </p:nvSpPr>
        <p:spPr>
          <a:xfrm>
            <a:off x="9216031" y="1338379"/>
            <a:ext cx="909509" cy="685880"/>
          </a:xfrm>
          <a:custGeom>
            <a:avLst/>
            <a:gdLst/>
            <a:ahLst/>
            <a:cxnLst/>
            <a:rect l="l" t="t" r="r" b="b"/>
            <a:pathLst>
              <a:path w="21295" h="16059" extrusionOk="0">
                <a:moveTo>
                  <a:pt x="10367" y="1"/>
                </a:moveTo>
                <a:cubicBezTo>
                  <a:pt x="7244" y="1"/>
                  <a:pt x="4791" y="893"/>
                  <a:pt x="3123" y="2561"/>
                </a:cubicBezTo>
                <a:cubicBezTo>
                  <a:pt x="0" y="5799"/>
                  <a:pt x="0" y="11036"/>
                  <a:pt x="223" y="15612"/>
                </a:cubicBezTo>
                <a:lnTo>
                  <a:pt x="223" y="16058"/>
                </a:lnTo>
                <a:lnTo>
                  <a:pt x="446" y="15719"/>
                </a:lnTo>
                <a:cubicBezTo>
                  <a:pt x="553" y="15612"/>
                  <a:pt x="2454" y="13043"/>
                  <a:pt x="2561" y="10706"/>
                </a:cubicBezTo>
                <a:lnTo>
                  <a:pt x="3230" y="10706"/>
                </a:lnTo>
                <a:cubicBezTo>
                  <a:pt x="5014" y="10706"/>
                  <a:pt x="9144" y="10483"/>
                  <a:pt x="11598" y="7914"/>
                </a:cubicBezTo>
                <a:lnTo>
                  <a:pt x="11598" y="7914"/>
                </a:lnTo>
                <a:cubicBezTo>
                  <a:pt x="11375" y="9145"/>
                  <a:pt x="10929" y="10260"/>
                  <a:pt x="10813" y="10367"/>
                </a:cubicBezTo>
                <a:lnTo>
                  <a:pt x="10813" y="10706"/>
                </a:lnTo>
                <a:lnTo>
                  <a:pt x="11375" y="10706"/>
                </a:lnTo>
                <a:cubicBezTo>
                  <a:pt x="12267" y="10706"/>
                  <a:pt x="14158" y="10483"/>
                  <a:pt x="15050" y="9029"/>
                </a:cubicBezTo>
                <a:cubicBezTo>
                  <a:pt x="15389" y="10260"/>
                  <a:pt x="16504" y="13712"/>
                  <a:pt x="20296" y="14720"/>
                </a:cubicBezTo>
                <a:lnTo>
                  <a:pt x="20403" y="14720"/>
                </a:lnTo>
                <a:lnTo>
                  <a:pt x="20403" y="14604"/>
                </a:lnTo>
                <a:cubicBezTo>
                  <a:pt x="20403" y="14604"/>
                  <a:pt x="20742" y="12820"/>
                  <a:pt x="21295" y="11928"/>
                </a:cubicBezTo>
                <a:lnTo>
                  <a:pt x="21295" y="11821"/>
                </a:lnTo>
                <a:cubicBezTo>
                  <a:pt x="20849" y="4122"/>
                  <a:pt x="17173" y="108"/>
                  <a:pt x="10482" y="1"/>
                </a:cubicBez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29" name="Google Shape;1529;p51"/>
          <p:cNvSpPr/>
          <p:nvPr/>
        </p:nvSpPr>
        <p:spPr>
          <a:xfrm>
            <a:off x="9320799" y="1485856"/>
            <a:ext cx="499921" cy="228627"/>
          </a:xfrm>
          <a:custGeom>
            <a:avLst/>
            <a:gdLst/>
            <a:ahLst/>
            <a:cxnLst/>
            <a:rect l="l" t="t" r="r" b="b"/>
            <a:pathLst>
              <a:path w="11705" h="5353" extrusionOk="0">
                <a:moveTo>
                  <a:pt x="8583" y="0"/>
                </a:moveTo>
                <a:cubicBezTo>
                  <a:pt x="7690" y="1454"/>
                  <a:pt x="6468" y="2676"/>
                  <a:pt x="5014" y="3568"/>
                </a:cubicBezTo>
                <a:cubicBezTo>
                  <a:pt x="4238" y="4015"/>
                  <a:pt x="3569" y="4354"/>
                  <a:pt x="2784" y="4684"/>
                </a:cubicBezTo>
                <a:cubicBezTo>
                  <a:pt x="2008" y="4907"/>
                  <a:pt x="1116" y="5130"/>
                  <a:pt x="331" y="5130"/>
                </a:cubicBezTo>
                <a:lnTo>
                  <a:pt x="108" y="5130"/>
                </a:lnTo>
                <a:lnTo>
                  <a:pt x="1" y="5246"/>
                </a:lnTo>
                <a:cubicBezTo>
                  <a:pt x="1" y="5353"/>
                  <a:pt x="108" y="5353"/>
                  <a:pt x="224" y="5353"/>
                </a:cubicBezTo>
                <a:cubicBezTo>
                  <a:pt x="1116" y="5246"/>
                  <a:pt x="2008" y="5130"/>
                  <a:pt x="2784" y="4800"/>
                </a:cubicBezTo>
                <a:cubicBezTo>
                  <a:pt x="3676" y="4577"/>
                  <a:pt x="4461" y="4238"/>
                  <a:pt x="5130" y="3791"/>
                </a:cubicBezTo>
                <a:cubicBezTo>
                  <a:pt x="6575" y="2899"/>
                  <a:pt x="7690" y="1784"/>
                  <a:pt x="8583" y="446"/>
                </a:cubicBezTo>
                <a:lnTo>
                  <a:pt x="8583" y="446"/>
                </a:lnTo>
                <a:cubicBezTo>
                  <a:pt x="8699" y="1231"/>
                  <a:pt x="8476" y="2123"/>
                  <a:pt x="9368" y="2453"/>
                </a:cubicBezTo>
                <a:lnTo>
                  <a:pt x="9814" y="2453"/>
                </a:lnTo>
                <a:cubicBezTo>
                  <a:pt x="10483" y="2453"/>
                  <a:pt x="10929" y="2007"/>
                  <a:pt x="11375" y="1561"/>
                </a:cubicBezTo>
                <a:lnTo>
                  <a:pt x="11375" y="1561"/>
                </a:lnTo>
                <a:cubicBezTo>
                  <a:pt x="11375" y="2792"/>
                  <a:pt x="10929" y="3907"/>
                  <a:pt x="10483" y="5023"/>
                </a:cubicBezTo>
                <a:cubicBezTo>
                  <a:pt x="10483" y="5130"/>
                  <a:pt x="10483" y="5130"/>
                  <a:pt x="10590" y="5130"/>
                </a:cubicBezTo>
                <a:cubicBezTo>
                  <a:pt x="11482" y="4015"/>
                  <a:pt x="11705" y="2569"/>
                  <a:pt x="11598" y="1115"/>
                </a:cubicBezTo>
                <a:lnTo>
                  <a:pt x="11482" y="1008"/>
                </a:lnTo>
                <a:cubicBezTo>
                  <a:pt x="11375" y="1008"/>
                  <a:pt x="11375" y="1008"/>
                  <a:pt x="11375" y="1115"/>
                </a:cubicBezTo>
                <a:cubicBezTo>
                  <a:pt x="11036" y="1561"/>
                  <a:pt x="10483" y="2230"/>
                  <a:pt x="9814" y="2230"/>
                </a:cubicBezTo>
                <a:cubicBezTo>
                  <a:pt x="9698" y="2230"/>
                  <a:pt x="9591" y="2123"/>
                  <a:pt x="9475" y="2123"/>
                </a:cubicBezTo>
                <a:cubicBezTo>
                  <a:pt x="8699" y="1784"/>
                  <a:pt x="9029" y="669"/>
                  <a:pt x="8806" y="116"/>
                </a:cubicBezTo>
                <a:cubicBezTo>
                  <a:pt x="8806" y="0"/>
                  <a:pt x="8806" y="0"/>
                  <a:pt x="8699" y="0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0" name="Google Shape;1530;p51"/>
          <p:cNvSpPr/>
          <p:nvPr/>
        </p:nvSpPr>
        <p:spPr>
          <a:xfrm>
            <a:off x="9915963" y="1543002"/>
            <a:ext cx="123859" cy="295297"/>
          </a:xfrm>
          <a:custGeom>
            <a:avLst/>
            <a:gdLst/>
            <a:ahLst/>
            <a:cxnLst/>
            <a:rect l="l" t="t" r="r" b="b"/>
            <a:pathLst>
              <a:path w="2900" h="6914" extrusionOk="0">
                <a:moveTo>
                  <a:pt x="223" y="0"/>
                </a:moveTo>
                <a:cubicBezTo>
                  <a:pt x="116" y="0"/>
                  <a:pt x="0" y="0"/>
                  <a:pt x="116" y="116"/>
                </a:cubicBezTo>
                <a:lnTo>
                  <a:pt x="116" y="1115"/>
                </a:lnTo>
                <a:cubicBezTo>
                  <a:pt x="116" y="1338"/>
                  <a:pt x="223" y="1677"/>
                  <a:pt x="223" y="2007"/>
                </a:cubicBezTo>
                <a:cubicBezTo>
                  <a:pt x="339" y="2569"/>
                  <a:pt x="562" y="3239"/>
                  <a:pt x="785" y="3792"/>
                </a:cubicBezTo>
                <a:cubicBezTo>
                  <a:pt x="1115" y="5023"/>
                  <a:pt x="1784" y="6022"/>
                  <a:pt x="2677" y="6914"/>
                </a:cubicBezTo>
                <a:cubicBezTo>
                  <a:pt x="2792" y="6914"/>
                  <a:pt x="2900" y="6807"/>
                  <a:pt x="2792" y="6807"/>
                </a:cubicBezTo>
                <a:cubicBezTo>
                  <a:pt x="2007" y="5799"/>
                  <a:pt x="1338" y="4800"/>
                  <a:pt x="892" y="3685"/>
                </a:cubicBezTo>
                <a:cubicBezTo>
                  <a:pt x="669" y="3123"/>
                  <a:pt x="562" y="2569"/>
                  <a:pt x="446" y="2007"/>
                </a:cubicBezTo>
                <a:cubicBezTo>
                  <a:pt x="339" y="1677"/>
                  <a:pt x="339" y="1338"/>
                  <a:pt x="339" y="1008"/>
                </a:cubicBezTo>
                <a:cubicBezTo>
                  <a:pt x="223" y="785"/>
                  <a:pt x="223" y="339"/>
                  <a:pt x="339" y="116"/>
                </a:cubicBezTo>
                <a:cubicBezTo>
                  <a:pt x="339" y="0"/>
                  <a:pt x="223" y="0"/>
                  <a:pt x="223" y="0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1" name="Google Shape;1531;p51"/>
          <p:cNvSpPr/>
          <p:nvPr/>
        </p:nvSpPr>
        <p:spPr>
          <a:xfrm>
            <a:off x="9420612" y="1428668"/>
            <a:ext cx="161999" cy="128856"/>
          </a:xfrm>
          <a:custGeom>
            <a:avLst/>
            <a:gdLst/>
            <a:ahLst/>
            <a:cxnLst/>
            <a:rect l="l" t="t" r="r" b="b"/>
            <a:pathLst>
              <a:path w="3793" h="3017" extrusionOk="0">
                <a:moveTo>
                  <a:pt x="3569" y="1"/>
                </a:moveTo>
                <a:cubicBezTo>
                  <a:pt x="2570" y="1116"/>
                  <a:pt x="1339" y="2008"/>
                  <a:pt x="117" y="2793"/>
                </a:cubicBezTo>
                <a:cubicBezTo>
                  <a:pt x="1" y="2900"/>
                  <a:pt x="117" y="3016"/>
                  <a:pt x="224" y="3016"/>
                </a:cubicBezTo>
                <a:cubicBezTo>
                  <a:pt x="1562" y="2231"/>
                  <a:pt x="2677" y="1232"/>
                  <a:pt x="3792" y="224"/>
                </a:cubicBezTo>
                <a:cubicBezTo>
                  <a:pt x="3792" y="117"/>
                  <a:pt x="3792" y="1"/>
                  <a:pt x="3685" y="1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2" name="Google Shape;1532;p51"/>
          <p:cNvSpPr/>
          <p:nvPr/>
        </p:nvSpPr>
        <p:spPr>
          <a:xfrm>
            <a:off x="9168410" y="1352473"/>
            <a:ext cx="228627" cy="352486"/>
          </a:xfrm>
          <a:custGeom>
            <a:avLst/>
            <a:gdLst/>
            <a:ahLst/>
            <a:cxnLst/>
            <a:rect l="l" t="t" r="r" b="b"/>
            <a:pathLst>
              <a:path w="5353" h="8253" extrusionOk="0">
                <a:moveTo>
                  <a:pt x="5130" y="1"/>
                </a:moveTo>
                <a:lnTo>
                  <a:pt x="5130" y="117"/>
                </a:lnTo>
                <a:cubicBezTo>
                  <a:pt x="4461" y="563"/>
                  <a:pt x="3792" y="1009"/>
                  <a:pt x="3122" y="1562"/>
                </a:cubicBezTo>
                <a:cubicBezTo>
                  <a:pt x="2560" y="2124"/>
                  <a:pt x="2007" y="2793"/>
                  <a:pt x="1561" y="3462"/>
                </a:cubicBezTo>
                <a:cubicBezTo>
                  <a:pt x="669" y="4907"/>
                  <a:pt x="0" y="6468"/>
                  <a:pt x="0" y="8146"/>
                </a:cubicBezTo>
                <a:cubicBezTo>
                  <a:pt x="0" y="8253"/>
                  <a:pt x="107" y="8253"/>
                  <a:pt x="107" y="8253"/>
                </a:cubicBezTo>
                <a:lnTo>
                  <a:pt x="223" y="8253"/>
                </a:lnTo>
                <a:cubicBezTo>
                  <a:pt x="446" y="6584"/>
                  <a:pt x="892" y="5023"/>
                  <a:pt x="1784" y="3685"/>
                </a:cubicBezTo>
                <a:cubicBezTo>
                  <a:pt x="2560" y="2347"/>
                  <a:pt x="3792" y="1009"/>
                  <a:pt x="5237" y="224"/>
                </a:cubicBezTo>
                <a:cubicBezTo>
                  <a:pt x="5353" y="224"/>
                  <a:pt x="5237" y="1"/>
                  <a:pt x="5130" y="1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3" name="Google Shape;1533;p51"/>
          <p:cNvSpPr/>
          <p:nvPr/>
        </p:nvSpPr>
        <p:spPr>
          <a:xfrm>
            <a:off x="9949490" y="1405049"/>
            <a:ext cx="252245" cy="295340"/>
          </a:xfrm>
          <a:custGeom>
            <a:avLst/>
            <a:gdLst/>
            <a:ahLst/>
            <a:cxnLst/>
            <a:rect l="l" t="t" r="r" b="b"/>
            <a:pathLst>
              <a:path w="5906" h="6915" extrusionOk="0">
                <a:moveTo>
                  <a:pt x="223" y="1"/>
                </a:moveTo>
                <a:cubicBezTo>
                  <a:pt x="107" y="1"/>
                  <a:pt x="0" y="224"/>
                  <a:pt x="107" y="224"/>
                </a:cubicBezTo>
                <a:cubicBezTo>
                  <a:pt x="1561" y="554"/>
                  <a:pt x="2784" y="1669"/>
                  <a:pt x="3569" y="2677"/>
                </a:cubicBezTo>
                <a:cubicBezTo>
                  <a:pt x="4015" y="3346"/>
                  <a:pt x="4345" y="3899"/>
                  <a:pt x="4684" y="4568"/>
                </a:cubicBezTo>
                <a:cubicBezTo>
                  <a:pt x="5014" y="5353"/>
                  <a:pt x="5237" y="6022"/>
                  <a:pt x="5576" y="6799"/>
                </a:cubicBezTo>
                <a:cubicBezTo>
                  <a:pt x="5576" y="6915"/>
                  <a:pt x="5683" y="6915"/>
                  <a:pt x="5683" y="6915"/>
                </a:cubicBezTo>
                <a:cubicBezTo>
                  <a:pt x="5799" y="6915"/>
                  <a:pt x="5906" y="6799"/>
                  <a:pt x="5906" y="6692"/>
                </a:cubicBezTo>
                <a:cubicBezTo>
                  <a:pt x="5683" y="5907"/>
                  <a:pt x="5353" y="5130"/>
                  <a:pt x="4907" y="4461"/>
                </a:cubicBezTo>
                <a:cubicBezTo>
                  <a:pt x="4568" y="3792"/>
                  <a:pt x="4122" y="3007"/>
                  <a:pt x="3676" y="2454"/>
                </a:cubicBezTo>
                <a:cubicBezTo>
                  <a:pt x="2784" y="1339"/>
                  <a:pt x="1561" y="554"/>
                  <a:pt x="223" y="1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4" name="Google Shape;1534;p51"/>
          <p:cNvSpPr/>
          <p:nvPr/>
        </p:nvSpPr>
        <p:spPr>
          <a:xfrm>
            <a:off x="9054075" y="1995643"/>
            <a:ext cx="28616" cy="362010"/>
          </a:xfrm>
          <a:custGeom>
            <a:avLst/>
            <a:gdLst/>
            <a:ahLst/>
            <a:cxnLst/>
            <a:rect l="l" t="t" r="r" b="b"/>
            <a:pathLst>
              <a:path w="670" h="8476" extrusionOk="0">
                <a:moveTo>
                  <a:pt x="554" y="0"/>
                </a:moveTo>
                <a:cubicBezTo>
                  <a:pt x="447" y="0"/>
                  <a:pt x="447" y="0"/>
                  <a:pt x="447" y="107"/>
                </a:cubicBezTo>
                <a:cubicBezTo>
                  <a:pt x="447" y="777"/>
                  <a:pt x="331" y="1562"/>
                  <a:pt x="224" y="2231"/>
                </a:cubicBezTo>
                <a:cubicBezTo>
                  <a:pt x="224" y="2900"/>
                  <a:pt x="224" y="3569"/>
                  <a:pt x="108" y="4345"/>
                </a:cubicBezTo>
                <a:cubicBezTo>
                  <a:pt x="108" y="5683"/>
                  <a:pt x="1" y="7021"/>
                  <a:pt x="224" y="8359"/>
                </a:cubicBezTo>
                <a:cubicBezTo>
                  <a:pt x="224" y="8475"/>
                  <a:pt x="331" y="8475"/>
                  <a:pt x="331" y="8475"/>
                </a:cubicBezTo>
                <a:cubicBezTo>
                  <a:pt x="447" y="8475"/>
                  <a:pt x="447" y="8359"/>
                  <a:pt x="447" y="8359"/>
                </a:cubicBezTo>
                <a:cubicBezTo>
                  <a:pt x="554" y="7021"/>
                  <a:pt x="447" y="5683"/>
                  <a:pt x="447" y="4345"/>
                </a:cubicBezTo>
                <a:lnTo>
                  <a:pt x="447" y="2338"/>
                </a:lnTo>
                <a:cubicBezTo>
                  <a:pt x="447" y="1669"/>
                  <a:pt x="447" y="892"/>
                  <a:pt x="670" y="107"/>
                </a:cubicBezTo>
                <a:lnTo>
                  <a:pt x="554" y="0"/>
                </a:ln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5" name="Google Shape;1535;p51"/>
          <p:cNvSpPr/>
          <p:nvPr/>
        </p:nvSpPr>
        <p:spPr>
          <a:xfrm>
            <a:off x="9172980" y="2276461"/>
            <a:ext cx="14521" cy="71667"/>
          </a:xfrm>
          <a:custGeom>
            <a:avLst/>
            <a:gdLst/>
            <a:ahLst/>
            <a:cxnLst/>
            <a:rect l="l" t="t" r="r" b="b"/>
            <a:pathLst>
              <a:path w="340" h="1678" extrusionOk="0">
                <a:moveTo>
                  <a:pt x="116" y="0"/>
                </a:moveTo>
                <a:cubicBezTo>
                  <a:pt x="116" y="0"/>
                  <a:pt x="0" y="0"/>
                  <a:pt x="0" y="116"/>
                </a:cubicBezTo>
                <a:lnTo>
                  <a:pt x="0" y="892"/>
                </a:lnTo>
                <a:cubicBezTo>
                  <a:pt x="0" y="1115"/>
                  <a:pt x="0" y="1338"/>
                  <a:pt x="116" y="1561"/>
                </a:cubicBezTo>
                <a:cubicBezTo>
                  <a:pt x="116" y="1677"/>
                  <a:pt x="223" y="1677"/>
                  <a:pt x="223" y="1677"/>
                </a:cubicBezTo>
                <a:cubicBezTo>
                  <a:pt x="223" y="1677"/>
                  <a:pt x="339" y="1677"/>
                  <a:pt x="339" y="1561"/>
                </a:cubicBezTo>
                <a:lnTo>
                  <a:pt x="339" y="892"/>
                </a:lnTo>
                <a:cubicBezTo>
                  <a:pt x="339" y="562"/>
                  <a:pt x="223" y="339"/>
                  <a:pt x="223" y="116"/>
                </a:cubicBezTo>
                <a:cubicBezTo>
                  <a:pt x="223" y="0"/>
                  <a:pt x="223" y="0"/>
                  <a:pt x="116" y="0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6" name="Google Shape;1536;p51"/>
          <p:cNvSpPr/>
          <p:nvPr/>
        </p:nvSpPr>
        <p:spPr>
          <a:xfrm>
            <a:off x="10263836" y="2038310"/>
            <a:ext cx="28616" cy="238194"/>
          </a:xfrm>
          <a:custGeom>
            <a:avLst/>
            <a:gdLst/>
            <a:ahLst/>
            <a:cxnLst/>
            <a:rect l="l" t="t" r="r" b="b"/>
            <a:pathLst>
              <a:path w="670" h="5577" extrusionOk="0">
                <a:moveTo>
                  <a:pt x="107" y="1"/>
                </a:moveTo>
                <a:cubicBezTo>
                  <a:pt x="107" y="1"/>
                  <a:pt x="0" y="117"/>
                  <a:pt x="0" y="224"/>
                </a:cubicBezTo>
                <a:cubicBezTo>
                  <a:pt x="223" y="1116"/>
                  <a:pt x="223" y="2008"/>
                  <a:pt x="330" y="2900"/>
                </a:cubicBezTo>
                <a:cubicBezTo>
                  <a:pt x="330" y="3792"/>
                  <a:pt x="223" y="4684"/>
                  <a:pt x="330" y="5576"/>
                </a:cubicBezTo>
                <a:lnTo>
                  <a:pt x="446" y="5576"/>
                </a:lnTo>
                <a:cubicBezTo>
                  <a:pt x="669" y="4684"/>
                  <a:pt x="669" y="3685"/>
                  <a:pt x="553" y="2793"/>
                </a:cubicBezTo>
                <a:lnTo>
                  <a:pt x="223" y="117"/>
                </a:lnTo>
                <a:cubicBezTo>
                  <a:pt x="223" y="117"/>
                  <a:pt x="223" y="1"/>
                  <a:pt x="107" y="1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7" name="Google Shape;1537;p51"/>
          <p:cNvSpPr/>
          <p:nvPr/>
        </p:nvSpPr>
        <p:spPr>
          <a:xfrm>
            <a:off x="10182644" y="2209791"/>
            <a:ext cx="14521" cy="38140"/>
          </a:xfrm>
          <a:custGeom>
            <a:avLst/>
            <a:gdLst/>
            <a:ahLst/>
            <a:cxnLst/>
            <a:rect l="l" t="t" r="r" b="b"/>
            <a:pathLst>
              <a:path w="340" h="893" extrusionOk="0">
                <a:moveTo>
                  <a:pt x="117" y="0"/>
                </a:moveTo>
                <a:cubicBezTo>
                  <a:pt x="1" y="0"/>
                  <a:pt x="1" y="116"/>
                  <a:pt x="1" y="116"/>
                </a:cubicBezTo>
                <a:cubicBezTo>
                  <a:pt x="1" y="339"/>
                  <a:pt x="117" y="669"/>
                  <a:pt x="117" y="892"/>
                </a:cubicBezTo>
                <a:lnTo>
                  <a:pt x="224" y="892"/>
                </a:lnTo>
                <a:cubicBezTo>
                  <a:pt x="224" y="892"/>
                  <a:pt x="340" y="892"/>
                  <a:pt x="340" y="785"/>
                </a:cubicBezTo>
                <a:cubicBezTo>
                  <a:pt x="224" y="562"/>
                  <a:pt x="224" y="339"/>
                  <a:pt x="224" y="116"/>
                </a:cubicBezTo>
                <a:cubicBezTo>
                  <a:pt x="224" y="0"/>
                  <a:pt x="224" y="0"/>
                  <a:pt x="117" y="0"/>
                </a:cubicBezTo>
                <a:close/>
              </a:path>
            </a:pathLst>
          </a:custGeom>
          <a:solidFill>
            <a:srgbClr val="0F0B6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8" name="Google Shape;1538;p51"/>
          <p:cNvSpPr/>
          <p:nvPr/>
        </p:nvSpPr>
        <p:spPr>
          <a:xfrm>
            <a:off x="-18" y="6053477"/>
            <a:ext cx="4848482" cy="804742"/>
          </a:xfrm>
          <a:custGeom>
            <a:avLst/>
            <a:gdLst/>
            <a:ahLst/>
            <a:cxnLst/>
            <a:rect l="l" t="t" r="r" b="b"/>
            <a:pathLst>
              <a:path w="113521" h="18842" extrusionOk="0">
                <a:moveTo>
                  <a:pt x="0" y="0"/>
                </a:moveTo>
                <a:lnTo>
                  <a:pt x="0" y="18842"/>
                </a:lnTo>
                <a:lnTo>
                  <a:pt x="113520" y="18842"/>
                </a:lnTo>
                <a:lnTo>
                  <a:pt x="113520" y="0"/>
                </a:lnTo>
                <a:close/>
              </a:path>
            </a:pathLst>
          </a:custGeom>
          <a:solidFill>
            <a:srgbClr val="A4AB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39" name="Google Shape;1539;p51"/>
          <p:cNvSpPr/>
          <p:nvPr/>
        </p:nvSpPr>
        <p:spPr>
          <a:xfrm>
            <a:off x="114274" y="6272579"/>
            <a:ext cx="4534136" cy="395153"/>
          </a:xfrm>
          <a:custGeom>
            <a:avLst/>
            <a:gdLst/>
            <a:ahLst/>
            <a:cxnLst/>
            <a:rect l="l" t="t" r="r" b="b"/>
            <a:pathLst>
              <a:path w="106161" h="9252" extrusionOk="0">
                <a:moveTo>
                  <a:pt x="0" y="0"/>
                </a:moveTo>
                <a:lnTo>
                  <a:pt x="0" y="107"/>
                </a:lnTo>
                <a:lnTo>
                  <a:pt x="106054" y="107"/>
                </a:lnTo>
                <a:lnTo>
                  <a:pt x="106054" y="9251"/>
                </a:lnTo>
                <a:lnTo>
                  <a:pt x="106161" y="9251"/>
                </a:lnTo>
                <a:lnTo>
                  <a:pt x="106161" y="0"/>
                </a:ln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0" name="Google Shape;1540;p51"/>
          <p:cNvSpPr/>
          <p:nvPr/>
        </p:nvSpPr>
        <p:spPr>
          <a:xfrm>
            <a:off x="33509" y="6343820"/>
            <a:ext cx="2971975" cy="409632"/>
          </a:xfrm>
          <a:custGeom>
            <a:avLst/>
            <a:gdLst/>
            <a:ahLst/>
            <a:cxnLst/>
            <a:rect l="l" t="t" r="r" b="b"/>
            <a:pathLst>
              <a:path w="69585" h="9591" extrusionOk="0">
                <a:moveTo>
                  <a:pt x="39476" y="0"/>
                </a:moveTo>
                <a:cubicBezTo>
                  <a:pt x="37129" y="0"/>
                  <a:pt x="33454" y="562"/>
                  <a:pt x="29324" y="1338"/>
                </a:cubicBezTo>
                <a:cubicBezTo>
                  <a:pt x="16950" y="3792"/>
                  <a:pt x="0" y="8591"/>
                  <a:pt x="0" y="8591"/>
                </a:cubicBezTo>
                <a:lnTo>
                  <a:pt x="0" y="8814"/>
                </a:lnTo>
                <a:cubicBezTo>
                  <a:pt x="0" y="8814"/>
                  <a:pt x="107" y="8698"/>
                  <a:pt x="330" y="8698"/>
                </a:cubicBezTo>
                <a:cubicBezTo>
                  <a:pt x="2007" y="8145"/>
                  <a:pt x="9590" y="6022"/>
                  <a:pt x="17842" y="4015"/>
                </a:cubicBezTo>
                <a:cubicBezTo>
                  <a:pt x="21964" y="3016"/>
                  <a:pt x="26317" y="2123"/>
                  <a:pt x="30109" y="1338"/>
                </a:cubicBezTo>
                <a:cubicBezTo>
                  <a:pt x="34007" y="669"/>
                  <a:pt x="37352" y="116"/>
                  <a:pt x="39476" y="116"/>
                </a:cubicBezTo>
                <a:cubicBezTo>
                  <a:pt x="40145" y="116"/>
                  <a:pt x="40814" y="223"/>
                  <a:pt x="41144" y="339"/>
                </a:cubicBezTo>
                <a:cubicBezTo>
                  <a:pt x="42152" y="446"/>
                  <a:pt x="42705" y="785"/>
                  <a:pt x="43044" y="1231"/>
                </a:cubicBezTo>
                <a:cubicBezTo>
                  <a:pt x="43490" y="1677"/>
                  <a:pt x="43597" y="2231"/>
                  <a:pt x="43597" y="2793"/>
                </a:cubicBezTo>
                <a:cubicBezTo>
                  <a:pt x="43597" y="3569"/>
                  <a:pt x="43267" y="4461"/>
                  <a:pt x="43044" y="5353"/>
                </a:cubicBezTo>
                <a:cubicBezTo>
                  <a:pt x="42821" y="6245"/>
                  <a:pt x="42482" y="7137"/>
                  <a:pt x="42482" y="7806"/>
                </a:cubicBezTo>
                <a:cubicBezTo>
                  <a:pt x="42482" y="8029"/>
                  <a:pt x="42598" y="8368"/>
                  <a:pt x="42598" y="8591"/>
                </a:cubicBezTo>
                <a:cubicBezTo>
                  <a:pt x="42821" y="8921"/>
                  <a:pt x="43044" y="9144"/>
                  <a:pt x="43374" y="9367"/>
                </a:cubicBezTo>
                <a:cubicBezTo>
                  <a:pt x="43820" y="9483"/>
                  <a:pt x="44382" y="9590"/>
                  <a:pt x="45051" y="9590"/>
                </a:cubicBezTo>
                <a:lnTo>
                  <a:pt x="46050" y="9590"/>
                </a:lnTo>
                <a:cubicBezTo>
                  <a:pt x="49842" y="9260"/>
                  <a:pt x="52964" y="6914"/>
                  <a:pt x="55864" y="4684"/>
                </a:cubicBezTo>
                <a:cubicBezTo>
                  <a:pt x="57318" y="3569"/>
                  <a:pt x="58763" y="2454"/>
                  <a:pt x="60101" y="1677"/>
                </a:cubicBezTo>
                <a:cubicBezTo>
                  <a:pt x="61555" y="892"/>
                  <a:pt x="62893" y="339"/>
                  <a:pt x="64339" y="339"/>
                </a:cubicBezTo>
                <a:cubicBezTo>
                  <a:pt x="65008" y="339"/>
                  <a:pt x="65570" y="446"/>
                  <a:pt x="66239" y="669"/>
                </a:cubicBezTo>
                <a:cubicBezTo>
                  <a:pt x="67461" y="1115"/>
                  <a:pt x="68246" y="1784"/>
                  <a:pt x="68799" y="2570"/>
                </a:cubicBezTo>
                <a:cubicBezTo>
                  <a:pt x="69245" y="3346"/>
                  <a:pt x="69468" y="4238"/>
                  <a:pt x="69468" y="5246"/>
                </a:cubicBezTo>
                <a:cubicBezTo>
                  <a:pt x="69468" y="6584"/>
                  <a:pt x="69138" y="7922"/>
                  <a:pt x="68692" y="9144"/>
                </a:cubicBezTo>
                <a:lnTo>
                  <a:pt x="68799" y="9144"/>
                </a:lnTo>
                <a:cubicBezTo>
                  <a:pt x="69245" y="8029"/>
                  <a:pt x="69584" y="6584"/>
                  <a:pt x="69584" y="5246"/>
                </a:cubicBezTo>
                <a:cubicBezTo>
                  <a:pt x="69584" y="4238"/>
                  <a:pt x="69361" y="3239"/>
                  <a:pt x="68915" y="2454"/>
                </a:cubicBezTo>
                <a:cubicBezTo>
                  <a:pt x="68353" y="1677"/>
                  <a:pt x="67577" y="1008"/>
                  <a:pt x="66239" y="562"/>
                </a:cubicBezTo>
                <a:cubicBezTo>
                  <a:pt x="65677" y="339"/>
                  <a:pt x="65008" y="223"/>
                  <a:pt x="64339" y="223"/>
                </a:cubicBezTo>
                <a:cubicBezTo>
                  <a:pt x="62893" y="223"/>
                  <a:pt x="61439" y="785"/>
                  <a:pt x="60101" y="1561"/>
                </a:cubicBezTo>
                <a:cubicBezTo>
                  <a:pt x="57987" y="2793"/>
                  <a:pt x="55864" y="4577"/>
                  <a:pt x="53526" y="6245"/>
                </a:cubicBezTo>
                <a:cubicBezTo>
                  <a:pt x="51296" y="7806"/>
                  <a:pt x="48843" y="9144"/>
                  <a:pt x="46050" y="9483"/>
                </a:cubicBezTo>
                <a:lnTo>
                  <a:pt x="45051" y="9483"/>
                </a:lnTo>
                <a:cubicBezTo>
                  <a:pt x="44159" y="9483"/>
                  <a:pt x="43490" y="9260"/>
                  <a:pt x="43151" y="9037"/>
                </a:cubicBezTo>
                <a:cubicBezTo>
                  <a:pt x="43044" y="8921"/>
                  <a:pt x="42821" y="8698"/>
                  <a:pt x="42821" y="8475"/>
                </a:cubicBezTo>
                <a:cubicBezTo>
                  <a:pt x="42705" y="8252"/>
                  <a:pt x="42705" y="8029"/>
                  <a:pt x="42705" y="7806"/>
                </a:cubicBezTo>
                <a:cubicBezTo>
                  <a:pt x="42705" y="7137"/>
                  <a:pt x="42928" y="6245"/>
                  <a:pt x="43151" y="5353"/>
                </a:cubicBezTo>
                <a:cubicBezTo>
                  <a:pt x="43490" y="4461"/>
                  <a:pt x="43713" y="3569"/>
                  <a:pt x="43713" y="2793"/>
                </a:cubicBezTo>
                <a:cubicBezTo>
                  <a:pt x="43713" y="2123"/>
                  <a:pt x="43597" y="1561"/>
                  <a:pt x="43151" y="1115"/>
                </a:cubicBezTo>
                <a:cubicBezTo>
                  <a:pt x="42821" y="669"/>
                  <a:pt x="42152" y="339"/>
                  <a:pt x="41260" y="116"/>
                </a:cubicBezTo>
                <a:cubicBezTo>
                  <a:pt x="40814" y="0"/>
                  <a:pt x="40252" y="0"/>
                  <a:pt x="39476" y="0"/>
                </a:cubicBez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1" name="Google Shape;1541;p51"/>
          <p:cNvSpPr/>
          <p:nvPr/>
        </p:nvSpPr>
        <p:spPr>
          <a:xfrm>
            <a:off x="2005259" y="6520212"/>
            <a:ext cx="104810" cy="90332"/>
          </a:xfrm>
          <a:custGeom>
            <a:avLst/>
            <a:gdLst/>
            <a:ahLst/>
            <a:cxnLst/>
            <a:rect l="l" t="t" r="r" b="b"/>
            <a:pathLst>
              <a:path w="2454" h="2115" extrusionOk="0">
                <a:moveTo>
                  <a:pt x="1223" y="108"/>
                </a:moveTo>
                <a:cubicBezTo>
                  <a:pt x="1562" y="108"/>
                  <a:pt x="1785" y="224"/>
                  <a:pt x="2008" y="331"/>
                </a:cubicBezTo>
                <a:cubicBezTo>
                  <a:pt x="2231" y="554"/>
                  <a:pt x="2338" y="777"/>
                  <a:pt x="2338" y="1000"/>
                </a:cubicBezTo>
                <a:cubicBezTo>
                  <a:pt x="2338" y="1223"/>
                  <a:pt x="2231" y="1446"/>
                  <a:pt x="2008" y="1669"/>
                </a:cubicBezTo>
                <a:cubicBezTo>
                  <a:pt x="1785" y="1785"/>
                  <a:pt x="1562" y="1892"/>
                  <a:pt x="1223" y="1892"/>
                </a:cubicBezTo>
                <a:cubicBezTo>
                  <a:pt x="893" y="1892"/>
                  <a:pt x="670" y="1785"/>
                  <a:pt x="447" y="1669"/>
                </a:cubicBezTo>
                <a:cubicBezTo>
                  <a:pt x="223" y="1446"/>
                  <a:pt x="108" y="1223"/>
                  <a:pt x="108" y="1000"/>
                </a:cubicBezTo>
                <a:cubicBezTo>
                  <a:pt x="108" y="777"/>
                  <a:pt x="223" y="554"/>
                  <a:pt x="447" y="331"/>
                </a:cubicBezTo>
                <a:cubicBezTo>
                  <a:pt x="670" y="224"/>
                  <a:pt x="893" y="108"/>
                  <a:pt x="1223" y="108"/>
                </a:cubicBezTo>
                <a:close/>
                <a:moveTo>
                  <a:pt x="1223" y="1"/>
                </a:moveTo>
                <a:cubicBezTo>
                  <a:pt x="893" y="1"/>
                  <a:pt x="554" y="108"/>
                  <a:pt x="331" y="224"/>
                </a:cubicBezTo>
                <a:cubicBezTo>
                  <a:pt x="108" y="447"/>
                  <a:pt x="0" y="670"/>
                  <a:pt x="0" y="1000"/>
                </a:cubicBezTo>
                <a:cubicBezTo>
                  <a:pt x="0" y="1339"/>
                  <a:pt x="108" y="1562"/>
                  <a:pt x="331" y="1785"/>
                </a:cubicBezTo>
                <a:cubicBezTo>
                  <a:pt x="554" y="2008"/>
                  <a:pt x="893" y="2115"/>
                  <a:pt x="1223" y="2115"/>
                </a:cubicBezTo>
                <a:cubicBezTo>
                  <a:pt x="1562" y="2115"/>
                  <a:pt x="1892" y="2008"/>
                  <a:pt x="2115" y="1785"/>
                </a:cubicBezTo>
                <a:cubicBezTo>
                  <a:pt x="2338" y="1562"/>
                  <a:pt x="2454" y="1339"/>
                  <a:pt x="2454" y="1000"/>
                </a:cubicBezTo>
                <a:cubicBezTo>
                  <a:pt x="2454" y="670"/>
                  <a:pt x="2338" y="447"/>
                  <a:pt x="2115" y="224"/>
                </a:cubicBezTo>
                <a:cubicBezTo>
                  <a:pt x="1892" y="108"/>
                  <a:pt x="1562" y="1"/>
                  <a:pt x="1223" y="1"/>
                </a:cubicBez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2" name="Google Shape;1542;p51"/>
          <p:cNvSpPr/>
          <p:nvPr/>
        </p:nvSpPr>
        <p:spPr>
          <a:xfrm>
            <a:off x="447668" y="3810049"/>
            <a:ext cx="1100423" cy="2138703"/>
          </a:xfrm>
          <a:custGeom>
            <a:avLst/>
            <a:gdLst/>
            <a:ahLst/>
            <a:cxnLst/>
            <a:rect l="l" t="t" r="r" b="b"/>
            <a:pathLst>
              <a:path w="25765" h="50075" extrusionOk="0">
                <a:moveTo>
                  <a:pt x="22865" y="3016"/>
                </a:moveTo>
                <a:lnTo>
                  <a:pt x="22865" y="46506"/>
                </a:lnTo>
                <a:cubicBezTo>
                  <a:pt x="11714" y="45498"/>
                  <a:pt x="2900" y="36131"/>
                  <a:pt x="2900" y="24756"/>
                </a:cubicBezTo>
                <a:cubicBezTo>
                  <a:pt x="2900" y="13382"/>
                  <a:pt x="11714" y="4015"/>
                  <a:pt x="22865" y="3016"/>
                </a:cubicBezTo>
                <a:close/>
                <a:moveTo>
                  <a:pt x="24756" y="0"/>
                </a:moveTo>
                <a:cubicBezTo>
                  <a:pt x="11044" y="0"/>
                  <a:pt x="0" y="11152"/>
                  <a:pt x="0" y="24756"/>
                </a:cubicBezTo>
                <a:cubicBezTo>
                  <a:pt x="0" y="37808"/>
                  <a:pt x="10036" y="48513"/>
                  <a:pt x="22865" y="49405"/>
                </a:cubicBezTo>
                <a:lnTo>
                  <a:pt x="22865" y="50074"/>
                </a:lnTo>
                <a:lnTo>
                  <a:pt x="25764" y="50074"/>
                </a:lnTo>
                <a:lnTo>
                  <a:pt x="25764" y="2124"/>
                </a:lnTo>
                <a:lnTo>
                  <a:pt x="24756" y="2124"/>
                </a:lnTo>
                <a:lnTo>
                  <a:pt x="24756" y="0"/>
                </a:lnTo>
                <a:close/>
              </a:path>
            </a:pathLst>
          </a:custGeom>
          <a:solidFill>
            <a:srgbClr val="FDF6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3" name="Google Shape;1543;p51"/>
          <p:cNvSpPr/>
          <p:nvPr/>
        </p:nvSpPr>
        <p:spPr>
          <a:xfrm>
            <a:off x="1162078" y="5829421"/>
            <a:ext cx="647740" cy="224099"/>
          </a:xfrm>
          <a:custGeom>
            <a:avLst/>
            <a:gdLst/>
            <a:ahLst/>
            <a:cxnLst/>
            <a:rect l="l" t="t" r="r" b="b"/>
            <a:pathLst>
              <a:path w="15166" h="5247" extrusionOk="0">
                <a:moveTo>
                  <a:pt x="7583" y="1"/>
                </a:moveTo>
                <a:lnTo>
                  <a:pt x="0" y="5246"/>
                </a:lnTo>
                <a:lnTo>
                  <a:pt x="15166" y="5130"/>
                </a:lnTo>
                <a:lnTo>
                  <a:pt x="7583" y="1"/>
                </a:lnTo>
                <a:close/>
              </a:path>
            </a:pathLst>
          </a:custGeom>
          <a:solidFill>
            <a:srgbClr val="FDF6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4" name="Google Shape;1544;p51"/>
          <p:cNvSpPr/>
          <p:nvPr/>
        </p:nvSpPr>
        <p:spPr>
          <a:xfrm>
            <a:off x="566915" y="4867378"/>
            <a:ext cx="857318" cy="933512"/>
          </a:xfrm>
          <a:custGeom>
            <a:avLst/>
            <a:gdLst/>
            <a:ahLst/>
            <a:cxnLst/>
            <a:rect l="l" t="t" r="r" b="b"/>
            <a:pathLst>
              <a:path w="20073" h="21857" extrusionOk="0">
                <a:moveTo>
                  <a:pt x="1" y="0"/>
                </a:moveTo>
                <a:cubicBezTo>
                  <a:pt x="1" y="11491"/>
                  <a:pt x="8806" y="20858"/>
                  <a:pt x="20073" y="21857"/>
                </a:cubicBezTo>
                <a:lnTo>
                  <a:pt x="20073" y="21634"/>
                </a:lnTo>
                <a:cubicBezTo>
                  <a:pt x="8922" y="20742"/>
                  <a:pt x="108" y="11375"/>
                  <a:pt x="108" y="0"/>
                </a:cubicBez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5" name="Google Shape;1545;p51"/>
          <p:cNvSpPr/>
          <p:nvPr/>
        </p:nvSpPr>
        <p:spPr>
          <a:xfrm>
            <a:off x="1186081" y="5867518"/>
            <a:ext cx="242721" cy="171523"/>
          </a:xfrm>
          <a:custGeom>
            <a:avLst/>
            <a:gdLst/>
            <a:ahLst/>
            <a:cxnLst/>
            <a:rect l="l" t="t" r="r" b="b"/>
            <a:pathLst>
              <a:path w="5683" h="4016" extrusionOk="0">
                <a:moveTo>
                  <a:pt x="5683" y="1"/>
                </a:moveTo>
                <a:lnTo>
                  <a:pt x="0" y="3792"/>
                </a:lnTo>
                <a:lnTo>
                  <a:pt x="107" y="4015"/>
                </a:lnTo>
                <a:lnTo>
                  <a:pt x="5683" y="117"/>
                </a:lnTo>
                <a:lnTo>
                  <a:pt x="5683" y="1"/>
                </a:ln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6" name="Google Shape;1546;p51"/>
          <p:cNvSpPr/>
          <p:nvPr/>
        </p:nvSpPr>
        <p:spPr>
          <a:xfrm>
            <a:off x="757444" y="4124395"/>
            <a:ext cx="1490579" cy="1490963"/>
          </a:xfrm>
          <a:custGeom>
            <a:avLst/>
            <a:gdLst/>
            <a:ahLst/>
            <a:cxnLst/>
            <a:rect l="l" t="t" r="r" b="b"/>
            <a:pathLst>
              <a:path w="34900" h="34909" extrusionOk="0">
                <a:moveTo>
                  <a:pt x="17503" y="0"/>
                </a:moveTo>
                <a:cubicBezTo>
                  <a:pt x="7806" y="0"/>
                  <a:pt x="0" y="7806"/>
                  <a:pt x="0" y="17396"/>
                </a:cubicBezTo>
                <a:cubicBezTo>
                  <a:pt x="0" y="27102"/>
                  <a:pt x="7806" y="34908"/>
                  <a:pt x="17503" y="34908"/>
                </a:cubicBezTo>
                <a:cubicBezTo>
                  <a:pt x="27093" y="34908"/>
                  <a:pt x="34899" y="27102"/>
                  <a:pt x="34899" y="17396"/>
                </a:cubicBezTo>
                <a:cubicBezTo>
                  <a:pt x="34899" y="7806"/>
                  <a:pt x="27093" y="0"/>
                  <a:pt x="17503" y="0"/>
                </a:cubicBezTo>
                <a:close/>
              </a:path>
            </a:pathLst>
          </a:custGeom>
          <a:solidFill>
            <a:srgbClr val="ADB5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7" name="Google Shape;1547;p51"/>
          <p:cNvSpPr/>
          <p:nvPr/>
        </p:nvSpPr>
        <p:spPr>
          <a:xfrm>
            <a:off x="1114457" y="4124395"/>
            <a:ext cx="962085" cy="1247943"/>
          </a:xfrm>
          <a:custGeom>
            <a:avLst/>
            <a:gdLst/>
            <a:ahLst/>
            <a:cxnLst/>
            <a:rect l="l" t="t" r="r" b="b"/>
            <a:pathLst>
              <a:path w="22526" h="29219" extrusionOk="0">
                <a:moveTo>
                  <a:pt x="9144" y="0"/>
                </a:moveTo>
                <a:cubicBezTo>
                  <a:pt x="6245" y="0"/>
                  <a:pt x="3568" y="669"/>
                  <a:pt x="1231" y="1784"/>
                </a:cubicBezTo>
                <a:cubicBezTo>
                  <a:pt x="785" y="2792"/>
                  <a:pt x="0" y="4684"/>
                  <a:pt x="1677" y="6022"/>
                </a:cubicBezTo>
                <a:cubicBezTo>
                  <a:pt x="3792" y="7806"/>
                  <a:pt x="5130" y="8475"/>
                  <a:pt x="4577" y="10375"/>
                </a:cubicBezTo>
                <a:cubicBezTo>
                  <a:pt x="3907" y="12267"/>
                  <a:pt x="3792" y="13721"/>
                  <a:pt x="4907" y="14836"/>
                </a:cubicBezTo>
                <a:cubicBezTo>
                  <a:pt x="5915" y="15835"/>
                  <a:pt x="6468" y="17512"/>
                  <a:pt x="5130" y="18734"/>
                </a:cubicBezTo>
                <a:cubicBezTo>
                  <a:pt x="3684" y="19850"/>
                  <a:pt x="4461" y="23311"/>
                  <a:pt x="5576" y="24649"/>
                </a:cubicBezTo>
                <a:cubicBezTo>
                  <a:pt x="6691" y="25871"/>
                  <a:pt x="6361" y="28324"/>
                  <a:pt x="8145" y="29110"/>
                </a:cubicBezTo>
                <a:cubicBezTo>
                  <a:pt x="8284" y="29184"/>
                  <a:pt x="8411" y="29219"/>
                  <a:pt x="8529" y="29219"/>
                </a:cubicBezTo>
                <a:cubicBezTo>
                  <a:pt x="9824" y="29219"/>
                  <a:pt x="9943" y="24998"/>
                  <a:pt x="11374" y="22749"/>
                </a:cubicBezTo>
                <a:cubicBezTo>
                  <a:pt x="12936" y="20296"/>
                  <a:pt x="13828" y="19965"/>
                  <a:pt x="14836" y="17512"/>
                </a:cubicBezTo>
                <a:cubicBezTo>
                  <a:pt x="15951" y="15166"/>
                  <a:pt x="13721" y="15612"/>
                  <a:pt x="12936" y="14497"/>
                </a:cubicBezTo>
                <a:cubicBezTo>
                  <a:pt x="12043" y="13498"/>
                  <a:pt x="16058" y="11375"/>
                  <a:pt x="17289" y="11044"/>
                </a:cubicBezTo>
                <a:cubicBezTo>
                  <a:pt x="18511" y="10705"/>
                  <a:pt x="22303" y="9590"/>
                  <a:pt x="22526" y="6245"/>
                </a:cubicBezTo>
                <a:cubicBezTo>
                  <a:pt x="19296" y="2346"/>
                  <a:pt x="14497" y="0"/>
                  <a:pt x="9144" y="0"/>
                </a:cubicBezTo>
                <a:close/>
              </a:path>
            </a:pathLst>
          </a:custGeom>
          <a:solidFill>
            <a:srgbClr val="C7622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8" name="Google Shape;1548;p51"/>
          <p:cNvSpPr/>
          <p:nvPr/>
        </p:nvSpPr>
        <p:spPr>
          <a:xfrm>
            <a:off x="757444" y="4448265"/>
            <a:ext cx="352486" cy="866842"/>
          </a:xfrm>
          <a:custGeom>
            <a:avLst/>
            <a:gdLst/>
            <a:ahLst/>
            <a:cxnLst/>
            <a:rect l="l" t="t" r="r" b="b"/>
            <a:pathLst>
              <a:path w="8253" h="20296" extrusionOk="0">
                <a:moveTo>
                  <a:pt x="3006" y="0"/>
                </a:moveTo>
                <a:cubicBezTo>
                  <a:pt x="1115" y="2792"/>
                  <a:pt x="0" y="6138"/>
                  <a:pt x="0" y="9813"/>
                </a:cubicBezTo>
                <a:cubicBezTo>
                  <a:pt x="0" y="13721"/>
                  <a:pt x="1338" y="17396"/>
                  <a:pt x="3452" y="20295"/>
                </a:cubicBezTo>
                <a:cubicBezTo>
                  <a:pt x="4015" y="19296"/>
                  <a:pt x="4568" y="18181"/>
                  <a:pt x="5130" y="17289"/>
                </a:cubicBezTo>
                <a:cubicBezTo>
                  <a:pt x="5906" y="15728"/>
                  <a:pt x="4684" y="14390"/>
                  <a:pt x="3899" y="12829"/>
                </a:cubicBezTo>
                <a:cubicBezTo>
                  <a:pt x="3122" y="11374"/>
                  <a:pt x="5014" y="10152"/>
                  <a:pt x="6575" y="8368"/>
                </a:cubicBezTo>
                <a:cubicBezTo>
                  <a:pt x="8252" y="6468"/>
                  <a:pt x="6245" y="5469"/>
                  <a:pt x="4791" y="4131"/>
                </a:cubicBezTo>
                <a:cubicBezTo>
                  <a:pt x="3791" y="3122"/>
                  <a:pt x="3229" y="892"/>
                  <a:pt x="3006" y="0"/>
                </a:cubicBezTo>
                <a:close/>
              </a:path>
            </a:pathLst>
          </a:custGeom>
          <a:solidFill>
            <a:srgbClr val="C7622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49" name="Google Shape;1549;p51"/>
          <p:cNvSpPr/>
          <p:nvPr/>
        </p:nvSpPr>
        <p:spPr>
          <a:xfrm>
            <a:off x="1881443" y="4610178"/>
            <a:ext cx="366580" cy="828745"/>
          </a:xfrm>
          <a:custGeom>
            <a:avLst/>
            <a:gdLst/>
            <a:ahLst/>
            <a:cxnLst/>
            <a:rect l="l" t="t" r="r" b="b"/>
            <a:pathLst>
              <a:path w="8583" h="19404" extrusionOk="0">
                <a:moveTo>
                  <a:pt x="7467" y="1"/>
                </a:moveTo>
                <a:cubicBezTo>
                  <a:pt x="3230" y="1232"/>
                  <a:pt x="2337" y="6468"/>
                  <a:pt x="2899" y="8368"/>
                </a:cubicBezTo>
                <a:cubicBezTo>
                  <a:pt x="3453" y="10376"/>
                  <a:pt x="2676" y="10376"/>
                  <a:pt x="1115" y="13605"/>
                </a:cubicBezTo>
                <a:cubicBezTo>
                  <a:pt x="0" y="15951"/>
                  <a:pt x="1445" y="18405"/>
                  <a:pt x="2337" y="19404"/>
                </a:cubicBezTo>
                <a:cubicBezTo>
                  <a:pt x="6129" y="16281"/>
                  <a:pt x="8582" y="11375"/>
                  <a:pt x="8582" y="6022"/>
                </a:cubicBezTo>
                <a:cubicBezTo>
                  <a:pt x="8582" y="3908"/>
                  <a:pt x="8252" y="1901"/>
                  <a:pt x="7467" y="1"/>
                </a:cubicBezTo>
                <a:close/>
              </a:path>
            </a:pathLst>
          </a:custGeom>
          <a:solidFill>
            <a:srgbClr val="C7622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50" name="Google Shape;1550;p51"/>
          <p:cNvSpPr/>
          <p:nvPr/>
        </p:nvSpPr>
        <p:spPr>
          <a:xfrm>
            <a:off x="752489" y="4667324"/>
            <a:ext cx="914464" cy="948034"/>
          </a:xfrm>
          <a:custGeom>
            <a:avLst/>
            <a:gdLst/>
            <a:ahLst/>
            <a:cxnLst/>
            <a:rect l="l" t="t" r="r" b="b"/>
            <a:pathLst>
              <a:path w="21411" h="22197" extrusionOk="0">
                <a:moveTo>
                  <a:pt x="669" y="1"/>
                </a:moveTo>
                <a:cubicBezTo>
                  <a:pt x="223" y="1562"/>
                  <a:pt x="0" y="3123"/>
                  <a:pt x="0" y="4684"/>
                </a:cubicBezTo>
                <a:cubicBezTo>
                  <a:pt x="0" y="14390"/>
                  <a:pt x="7922" y="22196"/>
                  <a:pt x="17619" y="22196"/>
                </a:cubicBezTo>
                <a:cubicBezTo>
                  <a:pt x="18850" y="22196"/>
                  <a:pt x="20188" y="22080"/>
                  <a:pt x="21411" y="21857"/>
                </a:cubicBezTo>
                <a:lnTo>
                  <a:pt x="21304" y="21634"/>
                </a:lnTo>
                <a:cubicBezTo>
                  <a:pt x="20188" y="21973"/>
                  <a:pt x="18850" y="22080"/>
                  <a:pt x="17619" y="22080"/>
                </a:cubicBezTo>
                <a:cubicBezTo>
                  <a:pt x="12829" y="22080"/>
                  <a:pt x="8475" y="20189"/>
                  <a:pt x="5246" y="16951"/>
                </a:cubicBezTo>
                <a:cubicBezTo>
                  <a:pt x="2123" y="13828"/>
                  <a:pt x="223" y="9484"/>
                  <a:pt x="223" y="4684"/>
                </a:cubicBezTo>
                <a:cubicBezTo>
                  <a:pt x="223" y="3123"/>
                  <a:pt x="446" y="1562"/>
                  <a:pt x="785" y="117"/>
                </a:cubicBezTo>
                <a:lnTo>
                  <a:pt x="669" y="1"/>
                </a:lnTo>
                <a:close/>
              </a:path>
            </a:pathLst>
          </a:custGeom>
          <a:solidFill>
            <a:srgbClr val="3D35A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51" name="Google Shape;1551;p51"/>
          <p:cNvSpPr txBox="1">
            <a:spLocks noGrp="1"/>
          </p:cNvSpPr>
          <p:nvPr>
            <p:ph type="title"/>
          </p:nvPr>
        </p:nvSpPr>
        <p:spPr>
          <a:xfrm>
            <a:off x="3067943" y="2157906"/>
            <a:ext cx="3785334" cy="114901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zh-TW" altLang="en-US" dirty="0">
                <a:solidFill>
                  <a:schemeClr val="lt1"/>
                </a:solidFill>
              </a:rPr>
              <a:t>長官致詞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87" name="Google Shape;1443;p51">
            <a:extLst>
              <a:ext uri="{FF2B5EF4-FFF2-40B4-BE49-F238E27FC236}">
                <a16:creationId xmlns:a16="http://schemas.microsoft.com/office/drawing/2014/main" id="{D0E9F625-6E11-4DF4-8F79-5F1F14DEEDC4}"/>
              </a:ext>
            </a:extLst>
          </p:cNvPr>
          <p:cNvSpPr/>
          <p:nvPr/>
        </p:nvSpPr>
        <p:spPr>
          <a:xfrm>
            <a:off x="7027656" y="3119557"/>
            <a:ext cx="471348" cy="429577"/>
          </a:xfrm>
          <a:custGeom>
            <a:avLst/>
            <a:gdLst/>
            <a:ahLst/>
            <a:cxnLst/>
            <a:rect l="l" t="t" r="r" b="b"/>
            <a:pathLst>
              <a:path w="11036" h="10058" extrusionOk="0">
                <a:moveTo>
                  <a:pt x="7887" y="1"/>
                </a:moveTo>
                <a:cubicBezTo>
                  <a:pt x="7815" y="1"/>
                  <a:pt x="7750" y="18"/>
                  <a:pt x="7690" y="54"/>
                </a:cubicBezTo>
                <a:cubicBezTo>
                  <a:pt x="6575" y="607"/>
                  <a:pt x="6691" y="1838"/>
                  <a:pt x="6691" y="1838"/>
                </a:cubicBezTo>
                <a:cubicBezTo>
                  <a:pt x="6691" y="1838"/>
                  <a:pt x="6163" y="1178"/>
                  <a:pt x="5461" y="1178"/>
                </a:cubicBezTo>
                <a:cubicBezTo>
                  <a:pt x="5250" y="1178"/>
                  <a:pt x="5024" y="1237"/>
                  <a:pt x="4791" y="1392"/>
                </a:cubicBezTo>
                <a:cubicBezTo>
                  <a:pt x="3676" y="2168"/>
                  <a:pt x="4345" y="3176"/>
                  <a:pt x="4345" y="3176"/>
                </a:cubicBezTo>
                <a:cubicBezTo>
                  <a:pt x="4345" y="3176"/>
                  <a:pt x="3972" y="2691"/>
                  <a:pt x="3333" y="2691"/>
                </a:cubicBezTo>
                <a:cubicBezTo>
                  <a:pt x="3050" y="2691"/>
                  <a:pt x="2715" y="2786"/>
                  <a:pt x="2338" y="3060"/>
                </a:cubicBezTo>
                <a:cubicBezTo>
                  <a:pt x="1222" y="3845"/>
                  <a:pt x="2231" y="5067"/>
                  <a:pt x="2231" y="5067"/>
                </a:cubicBezTo>
                <a:cubicBezTo>
                  <a:pt x="2231" y="5067"/>
                  <a:pt x="1832" y="4584"/>
                  <a:pt x="1289" y="4584"/>
                </a:cubicBezTo>
                <a:cubicBezTo>
                  <a:pt x="967" y="4584"/>
                  <a:pt x="595" y="4753"/>
                  <a:pt x="223" y="5290"/>
                </a:cubicBezTo>
                <a:cubicBezTo>
                  <a:pt x="0" y="5629"/>
                  <a:pt x="107" y="6182"/>
                  <a:pt x="446" y="7074"/>
                </a:cubicBezTo>
                <a:cubicBezTo>
                  <a:pt x="446" y="7074"/>
                  <a:pt x="1938" y="10057"/>
                  <a:pt x="3046" y="10057"/>
                </a:cubicBezTo>
                <a:cubicBezTo>
                  <a:pt x="3150" y="10057"/>
                  <a:pt x="3250" y="10031"/>
                  <a:pt x="3346" y="9974"/>
                </a:cubicBezTo>
                <a:cubicBezTo>
                  <a:pt x="4345" y="9421"/>
                  <a:pt x="3569" y="7966"/>
                  <a:pt x="3230" y="7413"/>
                </a:cubicBezTo>
                <a:lnTo>
                  <a:pt x="3230" y="7413"/>
                </a:lnTo>
                <a:cubicBezTo>
                  <a:pt x="3514" y="7787"/>
                  <a:pt x="4344" y="8632"/>
                  <a:pt x="5062" y="8632"/>
                </a:cubicBezTo>
                <a:cubicBezTo>
                  <a:pt x="5200" y="8632"/>
                  <a:pt x="5335" y="8601"/>
                  <a:pt x="5460" y="8529"/>
                </a:cubicBezTo>
                <a:cubicBezTo>
                  <a:pt x="6468" y="7860"/>
                  <a:pt x="5576" y="5853"/>
                  <a:pt x="5460" y="5513"/>
                </a:cubicBezTo>
                <a:lnTo>
                  <a:pt x="5460" y="5513"/>
                </a:lnTo>
                <a:cubicBezTo>
                  <a:pt x="5561" y="5807"/>
                  <a:pt x="6323" y="7183"/>
                  <a:pt x="7249" y="7183"/>
                </a:cubicBezTo>
                <a:cubicBezTo>
                  <a:pt x="7393" y="7183"/>
                  <a:pt x="7540" y="7150"/>
                  <a:pt x="7690" y="7074"/>
                </a:cubicBezTo>
                <a:cubicBezTo>
                  <a:pt x="8921" y="6298"/>
                  <a:pt x="7807" y="3847"/>
                  <a:pt x="7806" y="3845"/>
                </a:cubicBezTo>
                <a:lnTo>
                  <a:pt x="7806" y="3845"/>
                </a:lnTo>
                <a:cubicBezTo>
                  <a:pt x="7807" y="3846"/>
                  <a:pt x="8660" y="5634"/>
                  <a:pt x="9769" y="5634"/>
                </a:cubicBezTo>
                <a:cubicBezTo>
                  <a:pt x="9928" y="5634"/>
                  <a:pt x="10092" y="5597"/>
                  <a:pt x="10259" y="5513"/>
                </a:cubicBezTo>
                <a:cubicBezTo>
                  <a:pt x="11036" y="5183"/>
                  <a:pt x="10813" y="3845"/>
                  <a:pt x="10482" y="2614"/>
                </a:cubicBezTo>
                <a:cubicBezTo>
                  <a:pt x="9485" y="1218"/>
                  <a:pt x="8488" y="1"/>
                  <a:pt x="7887" y="1"/>
                </a:cubicBezTo>
                <a:close/>
              </a:path>
            </a:pathLst>
          </a:custGeom>
          <a:solidFill>
            <a:srgbClr val="FDD7C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044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4027008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培訓營  </a:t>
            </a:r>
            <a:r>
              <a:rPr lang="en-US" altLang="zh-TW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2" y="1815531"/>
            <a:ext cx="3598589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我適合報名哪種課程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22735" y="1977155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01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8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2347402"/>
            <a:ext cx="10464235" cy="97119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【基礎】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完全沒聽過課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對勞動概念薄弱者</a:t>
            </a:r>
            <a:b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【進階】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過去曾參加過本培訓營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個體或集體或基礎課程者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)+</a:t>
            </a:r>
            <a:r>
              <a:rPr lang="zh-TW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對勞動概念有一定認識</a:t>
            </a:r>
          </a:p>
        </p:txBody>
      </p:sp>
      <p:sp>
        <p:nvSpPr>
          <p:cNvPr id="70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3537894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如時間有配合困難，可否拆分場次或上下午場參加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Google Shape;1751;p54"/>
          <p:cNvSpPr/>
          <p:nvPr/>
        </p:nvSpPr>
        <p:spPr>
          <a:xfrm>
            <a:off x="422737" y="358610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02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2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4069765"/>
            <a:ext cx="10464235" cy="4855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可以，請於報名表備註欄位說明，方便處理訂餐及講義，避免浪費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5013925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可否一個人報名多場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Google Shape;1751;p54"/>
          <p:cNvSpPr/>
          <p:nvPr/>
        </p:nvSpPr>
        <p:spPr>
          <a:xfrm>
            <a:off x="422737" y="506213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03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5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5545795"/>
            <a:ext cx="10464235" cy="4855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可以，不限定一個人參加幾場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2381365"/>
            <a:ext cx="6322825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我想上個體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集體，我該上哪種課程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22737" y="242957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04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8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2913235"/>
            <a:ext cx="9864309" cy="126379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以前課程設計區分個體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集體，現改為基礎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進階</a:t>
            </a:r>
            <a:b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基礎課程→內容仍有個體和集體明顯區分</a:t>
            </a:r>
            <a:b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進階課程→以專題方式講述，不再特別區分個體或集體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兩者皆會兼及講授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70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4529471"/>
            <a:ext cx="9109569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已有個體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集體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資格，需要集體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資格，我要聽哪種課程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Google Shape;1751;p54"/>
          <p:cNvSpPr/>
          <p:nvPr/>
        </p:nvSpPr>
        <p:spPr>
          <a:xfrm>
            <a:off x="422737" y="452947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05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2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5061342"/>
            <a:ext cx="8974100" cy="4855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建議上  基礎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場次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進階擇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場次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1718;p54">
            <a:extLst>
              <a:ext uri="{FF2B5EF4-FFF2-40B4-BE49-F238E27FC236}">
                <a16:creationId xmlns:a16="http://schemas.microsoft.com/office/drawing/2014/main" id="{8816D1EE-03CE-433A-B25B-E84ADC476D3E}"/>
              </a:ext>
            </a:extLst>
          </p:cNvPr>
          <p:cNvSpPr txBox="1">
            <a:spLocks/>
          </p:cNvSpPr>
          <p:nvPr/>
        </p:nvSpPr>
        <p:spPr>
          <a:xfrm>
            <a:off x="642035" y="269395"/>
            <a:ext cx="402700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培訓營  </a:t>
            </a:r>
            <a:r>
              <a:rPr lang="en-US" altLang="zh-TW" sz="48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lang="en-US" sz="4800" kern="0" dirty="0">
              <a:solidFill>
                <a:srgbClr val="3F34A7"/>
              </a:solidFill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0" name="圖形 9" descr="問號">
            <a:extLst>
              <a:ext uri="{FF2B5EF4-FFF2-40B4-BE49-F238E27FC236}">
                <a16:creationId xmlns:a16="http://schemas.microsoft.com/office/drawing/2014/main" id="{605B2BAD-F862-43AE-8B6C-B57DCF3E1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1" name="圖形 10" descr="問號">
            <a:extLst>
              <a:ext uri="{FF2B5EF4-FFF2-40B4-BE49-F238E27FC236}">
                <a16:creationId xmlns:a16="http://schemas.microsoft.com/office/drawing/2014/main" id="{C3F90FBD-4787-45CD-AB2E-B28C78E8B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67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2" y="1815531"/>
            <a:ext cx="3598589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sldjump"/>
              </a:rPr>
              <a:t>教材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數量要填報幾本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22737" y="1863738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01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8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2347402"/>
            <a:ext cx="10464235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教材設定回收使用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隨班使用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，請勿填報實際學生人數。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3342202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勞權課是否為強制辦理性質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Google Shape;1751;p54"/>
          <p:cNvSpPr/>
          <p:nvPr/>
        </p:nvSpPr>
        <p:spPr>
          <a:xfrm>
            <a:off x="422737" y="3390409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02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2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3874073"/>
            <a:ext cx="8809707" cy="79099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為本府重要政策，屬於鼓勵辦理性質。</a:t>
            </a:r>
            <a:b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未配合推動學校，列為列管名單，視為優先輔導對象。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5013925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可否以融入平時公民課之方式辦理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Google Shape;1751;p54"/>
          <p:cNvSpPr/>
          <p:nvPr/>
        </p:nvSpPr>
        <p:spPr>
          <a:xfrm>
            <a:off x="422737" y="506213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  <a:hlinkClick r:id="rId4" action="ppaction://hlinksldjump"/>
              </a:rPr>
              <a:t>03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5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5545795"/>
            <a:ext cx="10464235" cy="4855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非計畫認列方式。勞動知識內容較多，仍建議以額外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堂課之方式加強。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Google Shape;1718;p54">
            <a:extLst>
              <a:ext uri="{FF2B5EF4-FFF2-40B4-BE49-F238E27FC236}">
                <a16:creationId xmlns:a16="http://schemas.microsoft.com/office/drawing/2014/main" id="{7FB61AFB-ED41-4385-8AB9-E5ABCA7026EA}"/>
              </a:ext>
            </a:extLst>
          </p:cNvPr>
          <p:cNvSpPr txBox="1">
            <a:spLocks/>
          </p:cNvSpPr>
          <p:nvPr/>
        </p:nvSpPr>
        <p:spPr>
          <a:xfrm>
            <a:off x="642035" y="269395"/>
            <a:ext cx="402700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勞權課  </a:t>
            </a:r>
            <a:r>
              <a:rPr lang="en-US" altLang="zh-TW" sz="48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lang="en-US" sz="4800" kern="0" dirty="0">
              <a:solidFill>
                <a:srgbClr val="3F34A7"/>
              </a:solidFill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圖形 12" descr="問號">
            <a:extLst>
              <a:ext uri="{FF2B5EF4-FFF2-40B4-BE49-F238E27FC236}">
                <a16:creationId xmlns:a16="http://schemas.microsoft.com/office/drawing/2014/main" id="{DC6ECDD5-8D26-4D11-9A85-AF4421E5C5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4" name="圖形 13" descr="問號">
            <a:extLst>
              <a:ext uri="{FF2B5EF4-FFF2-40B4-BE49-F238E27FC236}">
                <a16:creationId xmlns:a16="http://schemas.microsoft.com/office/drawing/2014/main" id="{FC7B5730-B619-4959-9836-D501529D7F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0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3"/>
          <a:srcRect l="3787" t="7805" r="1417"/>
          <a:stretch/>
        </p:blipFill>
        <p:spPr>
          <a:xfrm>
            <a:off x="1295467" y="2180861"/>
            <a:ext cx="9733207" cy="3168352"/>
          </a:xfrm>
          <a:prstGeom prst="rect">
            <a:avLst/>
          </a:prstGeom>
        </p:spPr>
      </p:pic>
      <p:sp>
        <p:nvSpPr>
          <p:cNvPr id="9" name="Google Shape;1718;p54">
            <a:extLst>
              <a:ext uri="{FF2B5EF4-FFF2-40B4-BE49-F238E27FC236}">
                <a16:creationId xmlns:a16="http://schemas.microsoft.com/office/drawing/2014/main" id="{95592DE7-D558-4A77-932E-8EDED226E473}"/>
              </a:ext>
            </a:extLst>
          </p:cNvPr>
          <p:cNvSpPr txBox="1">
            <a:spLocks/>
          </p:cNvSpPr>
          <p:nvPr/>
        </p:nvSpPr>
        <p:spPr>
          <a:xfrm>
            <a:off x="642035" y="269395"/>
            <a:ext cx="402700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sldjump"/>
              </a:rPr>
              <a:t>勞權課</a:t>
            </a:r>
            <a:r>
              <a:rPr lang="zh-TW" altLang="en-US" sz="4800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48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lang="en-US" sz="4800" kern="0" dirty="0">
              <a:solidFill>
                <a:srgbClr val="3F34A7"/>
              </a:solidFill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0" name="圖形 9" descr="問號">
            <a:extLst>
              <a:ext uri="{FF2B5EF4-FFF2-40B4-BE49-F238E27FC236}">
                <a16:creationId xmlns:a16="http://schemas.microsoft.com/office/drawing/2014/main" id="{46DDACA2-57FE-481C-9980-331F78F30F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1" name="圖形 10" descr="問號">
            <a:extLst>
              <a:ext uri="{FF2B5EF4-FFF2-40B4-BE49-F238E27FC236}">
                <a16:creationId xmlns:a16="http://schemas.microsoft.com/office/drawing/2014/main" id="{C5AFAF69-4567-486D-8B6E-650A37E1D0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4669044" y="4565819"/>
            <a:ext cx="6576209" cy="1982005"/>
            <a:chOff x="3501782" y="3424364"/>
            <a:chExt cx="4932157" cy="1486504"/>
          </a:xfrm>
        </p:grpSpPr>
        <p:sp>
          <p:nvSpPr>
            <p:cNvPr id="5" name="矩形 4"/>
            <p:cNvSpPr/>
            <p:nvPr/>
          </p:nvSpPr>
          <p:spPr>
            <a:xfrm>
              <a:off x="3501782" y="3424364"/>
              <a:ext cx="4521386" cy="37782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FFFFFF"/>
                </a:solidFill>
                <a:latin typeface="Arial"/>
                <a:ea typeface="新細明體" panose="02020500000000000000" pitchFamily="18" charset="-120"/>
                <a:sym typeface="Arial"/>
              </a:endParaRPr>
            </a:p>
          </p:txBody>
        </p:sp>
        <p:sp>
          <p:nvSpPr>
            <p:cNvPr id="6" name="直線圖說文字 2 5"/>
            <p:cNvSpPr/>
            <p:nvPr/>
          </p:nvSpPr>
          <p:spPr>
            <a:xfrm>
              <a:off x="6639661" y="3953956"/>
              <a:ext cx="1794278" cy="956912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-34818"/>
                <a:gd name="adj6" fmla="val 9073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zh-TW" altLang="en-US" sz="2400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記得填教材數量</a:t>
              </a: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4685810" y="1152667"/>
            <a:ext cx="2370297" cy="4168803"/>
            <a:chOff x="3514357" y="864500"/>
            <a:chExt cx="1777723" cy="3126602"/>
          </a:xfrm>
        </p:grpSpPr>
        <p:sp>
          <p:nvSpPr>
            <p:cNvPr id="4" name="矩形 3"/>
            <p:cNvSpPr/>
            <p:nvPr/>
          </p:nvSpPr>
          <p:spPr>
            <a:xfrm>
              <a:off x="3514357" y="2153831"/>
              <a:ext cx="1338625" cy="1837271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3F34A7"/>
                </a:solidFill>
                <a:latin typeface="Arial"/>
                <a:ea typeface="新細明體" panose="02020500000000000000" pitchFamily="18" charset="-120"/>
                <a:sym typeface="Arial"/>
              </a:endParaRPr>
            </a:p>
          </p:txBody>
        </p:sp>
        <p:sp>
          <p:nvSpPr>
            <p:cNvPr id="7" name="直線圖說文字 2 6"/>
            <p:cNvSpPr/>
            <p:nvPr/>
          </p:nvSpPr>
          <p:spPr>
            <a:xfrm>
              <a:off x="4499992" y="864500"/>
              <a:ext cx="792088" cy="576064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218322"/>
                <a:gd name="adj6" fmla="val -4519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zh-TW" altLang="en-US" sz="2667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原則</a:t>
              </a: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6664168" y="1152667"/>
            <a:ext cx="4136355" cy="4168804"/>
            <a:chOff x="4998126" y="864500"/>
            <a:chExt cx="3102266" cy="3126603"/>
          </a:xfrm>
        </p:grpSpPr>
        <p:sp>
          <p:nvSpPr>
            <p:cNvPr id="14" name="矩形 13"/>
            <p:cNvSpPr/>
            <p:nvPr/>
          </p:nvSpPr>
          <p:spPr>
            <a:xfrm>
              <a:off x="4998126" y="2153832"/>
              <a:ext cx="3102266" cy="1837271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3F34A7"/>
                </a:solidFill>
                <a:latin typeface="Arial"/>
                <a:ea typeface="新細明體" panose="02020500000000000000" pitchFamily="18" charset="-120"/>
                <a:sym typeface="Arial"/>
              </a:endParaRPr>
            </a:p>
          </p:txBody>
        </p:sp>
        <p:sp>
          <p:nvSpPr>
            <p:cNvPr id="19" name="直線圖說文字 2 18"/>
            <p:cNvSpPr/>
            <p:nvPr/>
          </p:nvSpPr>
          <p:spPr>
            <a:xfrm flipH="1">
              <a:off x="6036928" y="864500"/>
              <a:ext cx="792088" cy="576064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218322"/>
                <a:gd name="adj6" fmla="val -4519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zh-TW" altLang="en-US" sz="2667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例外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8260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1815531"/>
            <a:ext cx="4096537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可否以講座方式代替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22737" y="1863738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04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8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2347402"/>
            <a:ext cx="10464235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不建議，計畫設定以小班式教學推動，演講方式恐影響授課效果。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3418313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現有課程確有困難排入，無法辦理怎麼辦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Google Shape;1751;p54"/>
          <p:cNvSpPr/>
          <p:nvPr/>
        </p:nvSpPr>
        <p:spPr>
          <a:xfrm>
            <a:off x="422737" y="3466519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05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2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3950183"/>
            <a:ext cx="10464235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可將實施困難回報勞工局，將提供輔導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資源協助。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5013925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集體課程是什麼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高中屬於授課範圍嗎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Google Shape;1751;p54"/>
          <p:cNvSpPr/>
          <p:nvPr/>
        </p:nvSpPr>
        <p:spPr>
          <a:xfrm>
            <a:off x="422737" y="506213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06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5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5545795"/>
            <a:ext cx="10464235" cy="4855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109-2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開始，將高中納入授課範圍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以往範圍為高職及綜高</a:t>
            </a: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Google Shape;1718;p54">
            <a:extLst>
              <a:ext uri="{FF2B5EF4-FFF2-40B4-BE49-F238E27FC236}">
                <a16:creationId xmlns:a16="http://schemas.microsoft.com/office/drawing/2014/main" id="{3617F24E-DCA8-4924-8D64-C0595283AB26}"/>
              </a:ext>
            </a:extLst>
          </p:cNvPr>
          <p:cNvSpPr txBox="1">
            <a:spLocks/>
          </p:cNvSpPr>
          <p:nvPr/>
        </p:nvSpPr>
        <p:spPr>
          <a:xfrm>
            <a:off x="642035" y="269395"/>
            <a:ext cx="402700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勞權課  </a:t>
            </a:r>
            <a:r>
              <a:rPr lang="en-US" altLang="zh-TW" sz="48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lang="en-US" sz="4800" kern="0" dirty="0">
              <a:solidFill>
                <a:srgbClr val="3F34A7"/>
              </a:solidFill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圖形 12" descr="問號">
            <a:extLst>
              <a:ext uri="{FF2B5EF4-FFF2-40B4-BE49-F238E27FC236}">
                <a16:creationId xmlns:a16="http://schemas.microsoft.com/office/drawing/2014/main" id="{D3BEF4B9-30AA-4FBC-8587-E270E1294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4" name="圖形 13" descr="問號">
            <a:extLst>
              <a:ext uri="{FF2B5EF4-FFF2-40B4-BE49-F238E27FC236}">
                <a16:creationId xmlns:a16="http://schemas.microsoft.com/office/drawing/2014/main" id="{33A9F8F6-AAD1-4E72-8204-1778D65A1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30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1" name="Google Shape;1621;p53"/>
          <p:cNvGrpSpPr/>
          <p:nvPr/>
        </p:nvGrpSpPr>
        <p:grpSpPr>
          <a:xfrm>
            <a:off x="6770783" y="4671028"/>
            <a:ext cx="4435163" cy="1497349"/>
            <a:chOff x="931998" y="3137091"/>
            <a:chExt cx="8267055" cy="3332180"/>
          </a:xfrm>
        </p:grpSpPr>
        <p:sp>
          <p:nvSpPr>
            <p:cNvPr id="1622" name="Google Shape;1622;p53"/>
            <p:cNvSpPr/>
            <p:nvPr/>
          </p:nvSpPr>
          <p:spPr>
            <a:xfrm>
              <a:off x="931998" y="3137091"/>
              <a:ext cx="4330382" cy="3299527"/>
            </a:xfrm>
            <a:custGeom>
              <a:avLst/>
              <a:gdLst/>
              <a:ahLst/>
              <a:cxnLst/>
              <a:rect l="l" t="t" r="r" b="b"/>
              <a:pathLst>
                <a:path w="130847" h="94252" extrusionOk="0">
                  <a:moveTo>
                    <a:pt x="118473" y="1"/>
                  </a:moveTo>
                  <a:cubicBezTo>
                    <a:pt x="113640" y="1"/>
                    <a:pt x="108751" y="981"/>
                    <a:pt x="104318" y="2928"/>
                  </a:cubicBezTo>
                  <a:cubicBezTo>
                    <a:pt x="95176" y="6850"/>
                    <a:pt x="87802" y="14156"/>
                    <a:pt x="82347" y="22497"/>
                  </a:cubicBezTo>
                  <a:cubicBezTo>
                    <a:pt x="77445" y="29981"/>
                    <a:pt x="73647" y="38668"/>
                    <a:pt x="66121" y="43391"/>
                  </a:cubicBezTo>
                  <a:cubicBezTo>
                    <a:pt x="60707" y="46843"/>
                    <a:pt x="54148" y="47644"/>
                    <a:pt x="47823" y="48624"/>
                  </a:cubicBezTo>
                  <a:cubicBezTo>
                    <a:pt x="40159" y="49826"/>
                    <a:pt x="32508" y="51331"/>
                    <a:pt x="25313" y="54314"/>
                  </a:cubicBezTo>
                  <a:cubicBezTo>
                    <a:pt x="18187" y="57255"/>
                    <a:pt x="11573" y="61854"/>
                    <a:pt x="7140" y="68179"/>
                  </a:cubicBezTo>
                  <a:cubicBezTo>
                    <a:pt x="1961" y="75719"/>
                    <a:pt x="235" y="85040"/>
                    <a:pt x="0" y="94251"/>
                  </a:cubicBezTo>
                  <a:lnTo>
                    <a:pt x="128831" y="94251"/>
                  </a:lnTo>
                  <a:cubicBezTo>
                    <a:pt x="130336" y="94251"/>
                    <a:pt x="130792" y="93381"/>
                    <a:pt x="130792" y="91890"/>
                  </a:cubicBezTo>
                  <a:lnTo>
                    <a:pt x="130847" y="2528"/>
                  </a:lnTo>
                  <a:cubicBezTo>
                    <a:pt x="126939" y="802"/>
                    <a:pt x="122740" y="1"/>
                    <a:pt x="118473" y="1"/>
                  </a:cubicBezTo>
                  <a:close/>
                </a:path>
              </a:pathLst>
            </a:custGeom>
            <a:solidFill>
              <a:srgbClr val="EFF0FF">
                <a:alpha val="51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23" name="Google Shape;1623;p53"/>
            <p:cNvSpPr/>
            <p:nvPr/>
          </p:nvSpPr>
          <p:spPr>
            <a:xfrm flipH="1">
              <a:off x="5224576" y="3169744"/>
              <a:ext cx="3974477" cy="3299527"/>
            </a:xfrm>
            <a:custGeom>
              <a:avLst/>
              <a:gdLst/>
              <a:ahLst/>
              <a:cxnLst/>
              <a:rect l="l" t="t" r="r" b="b"/>
              <a:pathLst>
                <a:path w="130847" h="94252" extrusionOk="0">
                  <a:moveTo>
                    <a:pt x="118473" y="1"/>
                  </a:moveTo>
                  <a:cubicBezTo>
                    <a:pt x="113640" y="1"/>
                    <a:pt x="108751" y="981"/>
                    <a:pt x="104318" y="2928"/>
                  </a:cubicBezTo>
                  <a:cubicBezTo>
                    <a:pt x="95176" y="6850"/>
                    <a:pt x="87802" y="14156"/>
                    <a:pt x="82347" y="22497"/>
                  </a:cubicBezTo>
                  <a:cubicBezTo>
                    <a:pt x="77445" y="29981"/>
                    <a:pt x="73647" y="38668"/>
                    <a:pt x="66121" y="43391"/>
                  </a:cubicBezTo>
                  <a:cubicBezTo>
                    <a:pt x="60707" y="46843"/>
                    <a:pt x="54148" y="47644"/>
                    <a:pt x="47823" y="48624"/>
                  </a:cubicBezTo>
                  <a:cubicBezTo>
                    <a:pt x="40159" y="49826"/>
                    <a:pt x="32508" y="51331"/>
                    <a:pt x="25313" y="54314"/>
                  </a:cubicBezTo>
                  <a:cubicBezTo>
                    <a:pt x="18187" y="57255"/>
                    <a:pt x="11573" y="61854"/>
                    <a:pt x="7140" y="68179"/>
                  </a:cubicBezTo>
                  <a:cubicBezTo>
                    <a:pt x="1961" y="75719"/>
                    <a:pt x="235" y="85040"/>
                    <a:pt x="0" y="94251"/>
                  </a:cubicBezTo>
                  <a:lnTo>
                    <a:pt x="128831" y="94251"/>
                  </a:lnTo>
                  <a:cubicBezTo>
                    <a:pt x="130336" y="94251"/>
                    <a:pt x="130792" y="93381"/>
                    <a:pt x="130792" y="91890"/>
                  </a:cubicBezTo>
                  <a:lnTo>
                    <a:pt x="130847" y="2528"/>
                  </a:lnTo>
                  <a:cubicBezTo>
                    <a:pt x="126939" y="802"/>
                    <a:pt x="122740" y="1"/>
                    <a:pt x="118473" y="1"/>
                  </a:cubicBezTo>
                  <a:close/>
                </a:path>
              </a:pathLst>
            </a:custGeom>
            <a:solidFill>
              <a:srgbClr val="EFF0FF">
                <a:alpha val="400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27" name="Google Shape;1627;p53"/>
          <p:cNvGrpSpPr/>
          <p:nvPr/>
        </p:nvGrpSpPr>
        <p:grpSpPr>
          <a:xfrm>
            <a:off x="7274852" y="4658565"/>
            <a:ext cx="4084554" cy="1492484"/>
            <a:chOff x="780215" y="2506056"/>
            <a:chExt cx="4604724" cy="1974435"/>
          </a:xfrm>
        </p:grpSpPr>
        <p:grpSp>
          <p:nvGrpSpPr>
            <p:cNvPr id="1628" name="Google Shape;1628;p53"/>
            <p:cNvGrpSpPr/>
            <p:nvPr/>
          </p:nvGrpSpPr>
          <p:grpSpPr>
            <a:xfrm>
              <a:off x="1452285" y="2506056"/>
              <a:ext cx="3932654" cy="844655"/>
              <a:chOff x="1358107" y="2663356"/>
              <a:chExt cx="3932654" cy="844655"/>
            </a:xfrm>
          </p:grpSpPr>
          <p:sp>
            <p:nvSpPr>
              <p:cNvPr id="1630" name="Google Shape;1630;p53"/>
              <p:cNvSpPr/>
              <p:nvPr/>
            </p:nvSpPr>
            <p:spPr>
              <a:xfrm>
                <a:off x="4344409" y="2786373"/>
                <a:ext cx="711701" cy="721638"/>
              </a:xfrm>
              <a:custGeom>
                <a:avLst/>
                <a:gdLst/>
                <a:ahLst/>
                <a:cxnLst/>
                <a:rect l="l" t="t" r="r" b="b"/>
                <a:pathLst>
                  <a:path w="15827" h="16048" extrusionOk="0">
                    <a:moveTo>
                      <a:pt x="8176" y="0"/>
                    </a:moveTo>
                    <a:cubicBezTo>
                      <a:pt x="6270" y="0"/>
                      <a:pt x="4488" y="857"/>
                      <a:pt x="3107" y="2127"/>
                    </a:cubicBezTo>
                    <a:cubicBezTo>
                      <a:pt x="1326" y="3674"/>
                      <a:pt x="180" y="5925"/>
                      <a:pt x="56" y="8286"/>
                    </a:cubicBezTo>
                    <a:cubicBezTo>
                      <a:pt x="0" y="10648"/>
                      <a:pt x="1036" y="12995"/>
                      <a:pt x="2942" y="14376"/>
                    </a:cubicBezTo>
                    <a:cubicBezTo>
                      <a:pt x="4323" y="15357"/>
                      <a:pt x="6670" y="16047"/>
                      <a:pt x="8742" y="16047"/>
                    </a:cubicBezTo>
                    <a:cubicBezTo>
                      <a:pt x="9612" y="16047"/>
                      <a:pt x="10358" y="15937"/>
                      <a:pt x="10993" y="15702"/>
                    </a:cubicBezTo>
                    <a:cubicBezTo>
                      <a:pt x="13354" y="14721"/>
                      <a:pt x="15080" y="11794"/>
                      <a:pt x="15426" y="9377"/>
                    </a:cubicBezTo>
                    <a:cubicBezTo>
                      <a:pt x="15826" y="6560"/>
                      <a:pt x="14680" y="3563"/>
                      <a:pt x="12539" y="1727"/>
                    </a:cubicBezTo>
                    <a:cubicBezTo>
                      <a:pt x="11449" y="801"/>
                      <a:pt x="10123" y="166"/>
                      <a:pt x="8742" y="56"/>
                    </a:cubicBezTo>
                    <a:cubicBezTo>
                      <a:pt x="8521" y="0"/>
                      <a:pt x="8341" y="0"/>
                      <a:pt x="8176" y="0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31" name="Google Shape;1631;p53"/>
              <p:cNvSpPr/>
              <p:nvPr/>
            </p:nvSpPr>
            <p:spPr>
              <a:xfrm>
                <a:off x="1630135" y="2663356"/>
                <a:ext cx="457724" cy="411138"/>
              </a:xfrm>
              <a:custGeom>
                <a:avLst/>
                <a:gdLst/>
                <a:ahLst/>
                <a:cxnLst/>
                <a:rect l="l" t="t" r="r" b="b"/>
                <a:pathLst>
                  <a:path w="10179" h="9143" extrusionOk="0">
                    <a:moveTo>
                      <a:pt x="4544" y="1"/>
                    </a:moveTo>
                    <a:cubicBezTo>
                      <a:pt x="4019" y="1"/>
                      <a:pt x="3453" y="56"/>
                      <a:pt x="2928" y="235"/>
                    </a:cubicBezTo>
                    <a:cubicBezTo>
                      <a:pt x="2293" y="456"/>
                      <a:pt x="1727" y="746"/>
                      <a:pt x="1257" y="1271"/>
                    </a:cubicBezTo>
                    <a:cubicBezTo>
                      <a:pt x="967" y="1616"/>
                      <a:pt x="746" y="2017"/>
                      <a:pt x="567" y="2417"/>
                    </a:cubicBezTo>
                    <a:cubicBezTo>
                      <a:pt x="0" y="4033"/>
                      <a:pt x="277" y="5870"/>
                      <a:pt x="1257" y="7195"/>
                    </a:cubicBezTo>
                    <a:cubicBezTo>
                      <a:pt x="2182" y="8452"/>
                      <a:pt x="3729" y="9143"/>
                      <a:pt x="5290" y="9143"/>
                    </a:cubicBezTo>
                    <a:cubicBezTo>
                      <a:pt x="6215" y="9143"/>
                      <a:pt x="7071" y="8922"/>
                      <a:pt x="7817" y="8397"/>
                    </a:cubicBezTo>
                    <a:cubicBezTo>
                      <a:pt x="9722" y="7071"/>
                      <a:pt x="10178" y="4199"/>
                      <a:pt x="8977" y="2307"/>
                    </a:cubicBezTo>
                    <a:cubicBezTo>
                      <a:pt x="8051" y="802"/>
                      <a:pt x="6325" y="1"/>
                      <a:pt x="4544" y="1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32" name="Google Shape;1632;p53"/>
              <p:cNvSpPr/>
              <p:nvPr/>
            </p:nvSpPr>
            <p:spPr>
              <a:xfrm>
                <a:off x="1358107" y="2927289"/>
                <a:ext cx="201859" cy="173305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854" extrusionOk="0">
                    <a:moveTo>
                      <a:pt x="2597" y="1"/>
                    </a:moveTo>
                    <a:cubicBezTo>
                      <a:pt x="1092" y="1"/>
                      <a:pt x="1" y="2307"/>
                      <a:pt x="1147" y="3398"/>
                    </a:cubicBezTo>
                    <a:cubicBezTo>
                      <a:pt x="1492" y="3688"/>
                      <a:pt x="1962" y="3854"/>
                      <a:pt x="2417" y="3854"/>
                    </a:cubicBezTo>
                    <a:cubicBezTo>
                      <a:pt x="3108" y="3854"/>
                      <a:pt x="3854" y="3508"/>
                      <a:pt x="4199" y="2873"/>
                    </a:cubicBezTo>
                    <a:cubicBezTo>
                      <a:pt x="4489" y="2362"/>
                      <a:pt x="4489" y="1672"/>
                      <a:pt x="4199" y="1147"/>
                    </a:cubicBezTo>
                    <a:cubicBezTo>
                      <a:pt x="4088" y="857"/>
                      <a:pt x="3909" y="636"/>
                      <a:pt x="3688" y="401"/>
                    </a:cubicBezTo>
                    <a:cubicBezTo>
                      <a:pt x="3508" y="291"/>
                      <a:pt x="3288" y="111"/>
                      <a:pt x="2997" y="56"/>
                    </a:cubicBezTo>
                    <a:cubicBezTo>
                      <a:pt x="2873" y="1"/>
                      <a:pt x="2763" y="1"/>
                      <a:pt x="2597" y="1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33" name="Google Shape;1633;p53"/>
              <p:cNvSpPr/>
              <p:nvPr/>
            </p:nvSpPr>
            <p:spPr>
              <a:xfrm>
                <a:off x="5098840" y="3248388"/>
                <a:ext cx="191921" cy="173305"/>
              </a:xfrm>
              <a:custGeom>
                <a:avLst/>
                <a:gdLst/>
                <a:ahLst/>
                <a:cxnLst/>
                <a:rect l="l" t="t" r="r" b="b"/>
                <a:pathLst>
                  <a:path w="4268" h="3854" extrusionOk="0">
                    <a:moveTo>
                      <a:pt x="2417" y="1"/>
                    </a:moveTo>
                    <a:cubicBezTo>
                      <a:pt x="1105" y="1"/>
                      <a:pt x="0" y="1948"/>
                      <a:pt x="760" y="3108"/>
                    </a:cubicBezTo>
                    <a:cubicBezTo>
                      <a:pt x="870" y="3218"/>
                      <a:pt x="981" y="3398"/>
                      <a:pt x="1160" y="3508"/>
                    </a:cubicBezTo>
                    <a:cubicBezTo>
                      <a:pt x="1450" y="3743"/>
                      <a:pt x="1851" y="3854"/>
                      <a:pt x="2251" y="3854"/>
                    </a:cubicBezTo>
                    <a:cubicBezTo>
                      <a:pt x="2942" y="3854"/>
                      <a:pt x="3687" y="3453"/>
                      <a:pt x="4033" y="2818"/>
                    </a:cubicBezTo>
                    <a:cubicBezTo>
                      <a:pt x="4267" y="2362"/>
                      <a:pt x="4267" y="1782"/>
                      <a:pt x="4088" y="1257"/>
                    </a:cubicBezTo>
                    <a:cubicBezTo>
                      <a:pt x="3867" y="691"/>
                      <a:pt x="3397" y="222"/>
                      <a:pt x="2831" y="56"/>
                    </a:cubicBezTo>
                    <a:cubicBezTo>
                      <a:pt x="2707" y="1"/>
                      <a:pt x="2541" y="1"/>
                      <a:pt x="2417" y="1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635" name="Google Shape;1635;p53"/>
            <p:cNvSpPr/>
            <p:nvPr/>
          </p:nvSpPr>
          <p:spPr>
            <a:xfrm>
              <a:off x="780215" y="4250078"/>
              <a:ext cx="4199155" cy="230413"/>
            </a:xfrm>
            <a:custGeom>
              <a:avLst/>
              <a:gdLst/>
              <a:ahLst/>
              <a:cxnLst/>
              <a:rect l="l" t="t" r="r" b="b"/>
              <a:pathLst>
                <a:path w="93382" h="5124" extrusionOk="0">
                  <a:moveTo>
                    <a:pt x="46663" y="0"/>
                  </a:moveTo>
                  <a:cubicBezTo>
                    <a:pt x="38433" y="0"/>
                    <a:pt x="30658" y="111"/>
                    <a:pt x="23988" y="346"/>
                  </a:cubicBezTo>
                  <a:cubicBezTo>
                    <a:pt x="19789" y="456"/>
                    <a:pt x="16047" y="636"/>
                    <a:pt x="12774" y="801"/>
                  </a:cubicBezTo>
                  <a:cubicBezTo>
                    <a:pt x="12484" y="801"/>
                    <a:pt x="12194" y="801"/>
                    <a:pt x="11904" y="857"/>
                  </a:cubicBezTo>
                  <a:cubicBezTo>
                    <a:pt x="4488" y="1326"/>
                    <a:pt x="0" y="1892"/>
                    <a:pt x="0" y="2583"/>
                  </a:cubicBezTo>
                  <a:cubicBezTo>
                    <a:pt x="0" y="2583"/>
                    <a:pt x="0" y="2638"/>
                    <a:pt x="55" y="2707"/>
                  </a:cubicBezTo>
                  <a:cubicBezTo>
                    <a:pt x="1381" y="4019"/>
                    <a:pt x="21750" y="5124"/>
                    <a:pt x="46663" y="5124"/>
                  </a:cubicBezTo>
                  <a:cubicBezTo>
                    <a:pt x="72432" y="5124"/>
                    <a:pt x="93381" y="3964"/>
                    <a:pt x="93381" y="2583"/>
                  </a:cubicBezTo>
                  <a:cubicBezTo>
                    <a:pt x="93381" y="2472"/>
                    <a:pt x="93271" y="2417"/>
                    <a:pt x="93146" y="2362"/>
                  </a:cubicBezTo>
                  <a:cubicBezTo>
                    <a:pt x="92235" y="1782"/>
                    <a:pt x="87968" y="1257"/>
                    <a:pt x="81408" y="857"/>
                  </a:cubicBezTo>
                  <a:cubicBezTo>
                    <a:pt x="80663" y="801"/>
                    <a:pt x="79862" y="746"/>
                    <a:pt x="78992" y="691"/>
                  </a:cubicBezTo>
                  <a:cubicBezTo>
                    <a:pt x="76644" y="567"/>
                    <a:pt x="73992" y="456"/>
                    <a:pt x="71175" y="401"/>
                  </a:cubicBezTo>
                  <a:cubicBezTo>
                    <a:pt x="65817" y="166"/>
                    <a:pt x="59782" y="56"/>
                    <a:pt x="53333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36" name="Google Shape;1636;p53"/>
          <p:cNvGrpSpPr/>
          <p:nvPr/>
        </p:nvGrpSpPr>
        <p:grpSpPr>
          <a:xfrm>
            <a:off x="6926876" y="4852305"/>
            <a:ext cx="586808" cy="694468"/>
            <a:chOff x="8204200" y="1783175"/>
            <a:chExt cx="601825" cy="712200"/>
          </a:xfrm>
        </p:grpSpPr>
        <p:sp>
          <p:nvSpPr>
            <p:cNvPr id="1637" name="Google Shape;1637;p53"/>
            <p:cNvSpPr/>
            <p:nvPr/>
          </p:nvSpPr>
          <p:spPr>
            <a:xfrm>
              <a:off x="8520225" y="1811450"/>
              <a:ext cx="246925" cy="308625"/>
            </a:xfrm>
            <a:custGeom>
              <a:avLst/>
              <a:gdLst/>
              <a:ahLst/>
              <a:cxnLst/>
              <a:rect l="l" t="t" r="r" b="b"/>
              <a:pathLst>
                <a:path w="9877" h="12345" extrusionOk="0">
                  <a:moveTo>
                    <a:pt x="5556" y="0"/>
                  </a:moveTo>
                  <a:lnTo>
                    <a:pt x="1" y="9876"/>
                  </a:lnTo>
                  <a:lnTo>
                    <a:pt x="4321" y="12345"/>
                  </a:lnTo>
                  <a:lnTo>
                    <a:pt x="9876" y="2148"/>
                  </a:lnTo>
                  <a:lnTo>
                    <a:pt x="5556" y="0"/>
                  </a:ln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8" name="Google Shape;1638;p53"/>
            <p:cNvSpPr/>
            <p:nvPr/>
          </p:nvSpPr>
          <p:spPr>
            <a:xfrm>
              <a:off x="8204200" y="2013400"/>
              <a:ext cx="432100" cy="481975"/>
            </a:xfrm>
            <a:custGeom>
              <a:avLst/>
              <a:gdLst/>
              <a:ahLst/>
              <a:cxnLst/>
              <a:rect l="l" t="t" r="r" b="b"/>
              <a:pathLst>
                <a:path w="17284" h="19279" extrusionOk="0">
                  <a:moveTo>
                    <a:pt x="15842" y="0"/>
                  </a:moveTo>
                  <a:cubicBezTo>
                    <a:pt x="15611" y="0"/>
                    <a:pt x="15362" y="77"/>
                    <a:pt x="15110" y="242"/>
                  </a:cubicBezTo>
                  <a:lnTo>
                    <a:pt x="914" y="8587"/>
                  </a:lnTo>
                  <a:cubicBezTo>
                    <a:pt x="1" y="9205"/>
                    <a:pt x="1" y="10439"/>
                    <a:pt x="914" y="11056"/>
                  </a:cubicBezTo>
                  <a:lnTo>
                    <a:pt x="15110" y="19080"/>
                  </a:lnTo>
                  <a:cubicBezTo>
                    <a:pt x="15320" y="19218"/>
                    <a:pt x="15545" y="19278"/>
                    <a:pt x="15768" y="19278"/>
                  </a:cubicBezTo>
                  <a:cubicBezTo>
                    <a:pt x="16539" y="19278"/>
                    <a:pt x="17283" y="18555"/>
                    <a:pt x="17283" y="17846"/>
                  </a:cubicBezTo>
                  <a:lnTo>
                    <a:pt x="16962" y="1477"/>
                  </a:lnTo>
                  <a:cubicBezTo>
                    <a:pt x="16962" y="573"/>
                    <a:pt x="16473" y="0"/>
                    <a:pt x="15842" y="0"/>
                  </a:cubicBezTo>
                  <a:close/>
                </a:path>
              </a:pathLst>
            </a:custGeom>
            <a:solidFill>
              <a:srgbClr val="E5E6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39" name="Google Shape;1639;p53"/>
            <p:cNvSpPr/>
            <p:nvPr/>
          </p:nvSpPr>
          <p:spPr>
            <a:xfrm>
              <a:off x="8273325" y="2189175"/>
              <a:ext cx="324075" cy="249125"/>
            </a:xfrm>
            <a:custGeom>
              <a:avLst/>
              <a:gdLst/>
              <a:ahLst/>
              <a:cxnLst/>
              <a:rect l="l" t="t" r="r" b="b"/>
              <a:pathLst>
                <a:path w="12963" h="9965" extrusionOk="0">
                  <a:moveTo>
                    <a:pt x="12963" y="1"/>
                  </a:moveTo>
                  <a:cubicBezTo>
                    <a:pt x="11432" y="618"/>
                    <a:pt x="10198" y="1556"/>
                    <a:pt x="8025" y="2174"/>
                  </a:cubicBezTo>
                  <a:cubicBezTo>
                    <a:pt x="7074" y="2598"/>
                    <a:pt x="6120" y="2766"/>
                    <a:pt x="5216" y="2766"/>
                  </a:cubicBezTo>
                  <a:cubicBezTo>
                    <a:pt x="3490" y="2766"/>
                    <a:pt x="1943" y="2156"/>
                    <a:pt x="939" y="1556"/>
                  </a:cubicBezTo>
                  <a:lnTo>
                    <a:pt x="618" y="1853"/>
                  </a:lnTo>
                  <a:cubicBezTo>
                    <a:pt x="1" y="2174"/>
                    <a:pt x="1" y="3408"/>
                    <a:pt x="618" y="3704"/>
                  </a:cubicBezTo>
                  <a:lnTo>
                    <a:pt x="11432" y="9876"/>
                  </a:lnTo>
                  <a:cubicBezTo>
                    <a:pt x="11549" y="9937"/>
                    <a:pt x="11676" y="9964"/>
                    <a:pt x="11805" y="9964"/>
                  </a:cubicBezTo>
                  <a:cubicBezTo>
                    <a:pt x="12362" y="9964"/>
                    <a:pt x="12963" y="9464"/>
                    <a:pt x="12963" y="8963"/>
                  </a:cubicBezTo>
                  <a:lnTo>
                    <a:pt x="129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0" name="Google Shape;1640;p53"/>
            <p:cNvSpPr/>
            <p:nvPr/>
          </p:nvSpPr>
          <p:spPr>
            <a:xfrm>
              <a:off x="8636275" y="1783175"/>
              <a:ext cx="169750" cy="108500"/>
            </a:xfrm>
            <a:custGeom>
              <a:avLst/>
              <a:gdLst/>
              <a:ahLst/>
              <a:cxnLst/>
              <a:rect l="l" t="t" r="r" b="b"/>
              <a:pathLst>
                <a:path w="6790" h="4340" extrusionOk="0">
                  <a:moveTo>
                    <a:pt x="734" y="0"/>
                  </a:moveTo>
                  <a:cubicBezTo>
                    <a:pt x="462" y="0"/>
                    <a:pt x="175" y="149"/>
                    <a:pt x="0" y="514"/>
                  </a:cubicBezTo>
                  <a:cubicBezTo>
                    <a:pt x="0" y="810"/>
                    <a:pt x="0" y="1428"/>
                    <a:pt x="296" y="1428"/>
                  </a:cubicBezTo>
                  <a:lnTo>
                    <a:pt x="5234" y="4217"/>
                  </a:lnTo>
                  <a:cubicBezTo>
                    <a:pt x="5327" y="4303"/>
                    <a:pt x="5446" y="4340"/>
                    <a:pt x="5574" y="4340"/>
                  </a:cubicBezTo>
                  <a:cubicBezTo>
                    <a:pt x="5887" y="4340"/>
                    <a:pt x="6258" y="4124"/>
                    <a:pt x="6469" y="3896"/>
                  </a:cubicBezTo>
                  <a:cubicBezTo>
                    <a:pt x="6790" y="3600"/>
                    <a:pt x="6469" y="2983"/>
                    <a:pt x="6172" y="2662"/>
                  </a:cubicBezTo>
                  <a:lnTo>
                    <a:pt x="1235" y="193"/>
                  </a:lnTo>
                  <a:cubicBezTo>
                    <a:pt x="1103" y="72"/>
                    <a:pt x="922" y="0"/>
                    <a:pt x="734" y="0"/>
                  </a:cubicBezTo>
                  <a:close/>
                </a:path>
              </a:pathLst>
            </a:custGeom>
            <a:solidFill>
              <a:srgbClr val="CEC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1" name="Google Shape;1641;p53"/>
            <p:cNvSpPr/>
            <p:nvPr/>
          </p:nvSpPr>
          <p:spPr>
            <a:xfrm>
              <a:off x="8643675" y="1826875"/>
              <a:ext cx="116050" cy="77175"/>
            </a:xfrm>
            <a:custGeom>
              <a:avLst/>
              <a:gdLst/>
              <a:ahLst/>
              <a:cxnLst/>
              <a:rect l="l" t="t" r="r" b="b"/>
              <a:pathLst>
                <a:path w="4642" h="3087" extrusionOk="0">
                  <a:moveTo>
                    <a:pt x="321" y="1"/>
                  </a:moveTo>
                  <a:lnTo>
                    <a:pt x="0" y="618"/>
                  </a:lnTo>
                  <a:lnTo>
                    <a:pt x="4321" y="3087"/>
                  </a:lnTo>
                  <a:lnTo>
                    <a:pt x="4642" y="2469"/>
                  </a:lnTo>
                  <a:lnTo>
                    <a:pt x="321" y="1"/>
                  </a:lnTo>
                  <a:close/>
                </a:path>
              </a:pathLst>
            </a:custGeom>
            <a:solidFill>
              <a:srgbClr val="CBD0E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42" name="Google Shape;1642;p53"/>
          <p:cNvGrpSpPr/>
          <p:nvPr/>
        </p:nvGrpSpPr>
        <p:grpSpPr>
          <a:xfrm>
            <a:off x="9361352" y="4378680"/>
            <a:ext cx="1665679" cy="800843"/>
            <a:chOff x="8828850" y="1538350"/>
            <a:chExt cx="1774525" cy="853175"/>
          </a:xfrm>
        </p:grpSpPr>
        <p:sp>
          <p:nvSpPr>
            <p:cNvPr id="1643" name="Google Shape;1643;p53"/>
            <p:cNvSpPr/>
            <p:nvPr/>
          </p:nvSpPr>
          <p:spPr>
            <a:xfrm>
              <a:off x="9260900" y="1538350"/>
              <a:ext cx="802400" cy="504575"/>
            </a:xfrm>
            <a:custGeom>
              <a:avLst/>
              <a:gdLst/>
              <a:ahLst/>
              <a:cxnLst/>
              <a:rect l="l" t="t" r="r" b="b"/>
              <a:pathLst>
                <a:path w="32096" h="20183" extrusionOk="0">
                  <a:moveTo>
                    <a:pt x="17301" y="0"/>
                  </a:moveTo>
                  <a:cubicBezTo>
                    <a:pt x="15444" y="0"/>
                    <a:pt x="13586" y="343"/>
                    <a:pt x="11728" y="1049"/>
                  </a:cubicBezTo>
                  <a:cubicBezTo>
                    <a:pt x="8345" y="2283"/>
                    <a:pt x="5259" y="4752"/>
                    <a:pt x="3407" y="7517"/>
                  </a:cubicBezTo>
                  <a:cubicBezTo>
                    <a:pt x="938" y="10924"/>
                    <a:pt x="0" y="15541"/>
                    <a:pt x="618" y="20183"/>
                  </a:cubicBezTo>
                  <a:cubicBezTo>
                    <a:pt x="4321" y="18331"/>
                    <a:pt x="8641" y="16479"/>
                    <a:pt x="13283" y="14628"/>
                  </a:cubicBezTo>
                  <a:cubicBezTo>
                    <a:pt x="14814" y="14010"/>
                    <a:pt x="16048" y="13689"/>
                    <a:pt x="17604" y="13072"/>
                  </a:cubicBezTo>
                  <a:cubicBezTo>
                    <a:pt x="19134" y="12455"/>
                    <a:pt x="20690" y="12159"/>
                    <a:pt x="21924" y="11542"/>
                  </a:cubicBezTo>
                  <a:cubicBezTo>
                    <a:pt x="23776" y="10924"/>
                    <a:pt x="25306" y="10603"/>
                    <a:pt x="26862" y="9986"/>
                  </a:cubicBezTo>
                  <a:cubicBezTo>
                    <a:pt x="28714" y="9369"/>
                    <a:pt x="30244" y="9073"/>
                    <a:pt x="32096" y="8455"/>
                  </a:cubicBezTo>
                  <a:cubicBezTo>
                    <a:pt x="29948" y="4752"/>
                    <a:pt x="26245" y="1962"/>
                    <a:pt x="22220" y="728"/>
                  </a:cubicBezTo>
                  <a:cubicBezTo>
                    <a:pt x="21307" y="432"/>
                    <a:pt x="20072" y="111"/>
                    <a:pt x="19134" y="111"/>
                  </a:cubicBezTo>
                  <a:cubicBezTo>
                    <a:pt x="18523" y="37"/>
                    <a:pt x="17912" y="0"/>
                    <a:pt x="17301" y="0"/>
                  </a:cubicBezTo>
                  <a:close/>
                </a:path>
              </a:pathLst>
            </a:custGeom>
            <a:solidFill>
              <a:srgbClr val="4D44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4" name="Google Shape;1644;p53"/>
            <p:cNvSpPr/>
            <p:nvPr/>
          </p:nvSpPr>
          <p:spPr>
            <a:xfrm>
              <a:off x="9284350" y="1772550"/>
              <a:ext cx="840675" cy="618975"/>
            </a:xfrm>
            <a:custGeom>
              <a:avLst/>
              <a:gdLst/>
              <a:ahLst/>
              <a:cxnLst/>
              <a:rect l="l" t="t" r="r" b="b"/>
              <a:pathLst>
                <a:path w="33627" h="24759" extrusionOk="0">
                  <a:moveTo>
                    <a:pt x="31479" y="1"/>
                  </a:moveTo>
                  <a:cubicBezTo>
                    <a:pt x="29924" y="322"/>
                    <a:pt x="28072" y="939"/>
                    <a:pt x="25924" y="1556"/>
                  </a:cubicBezTo>
                  <a:cubicBezTo>
                    <a:pt x="23134" y="2470"/>
                    <a:pt x="20048" y="3704"/>
                    <a:pt x="16666" y="4642"/>
                  </a:cubicBezTo>
                  <a:cubicBezTo>
                    <a:pt x="13579" y="5877"/>
                    <a:pt x="10790" y="6790"/>
                    <a:pt x="8024" y="8025"/>
                  </a:cubicBezTo>
                  <a:cubicBezTo>
                    <a:pt x="4938" y="9259"/>
                    <a:pt x="2148" y="10494"/>
                    <a:pt x="0" y="11432"/>
                  </a:cubicBezTo>
                  <a:cubicBezTo>
                    <a:pt x="0" y="12049"/>
                    <a:pt x="297" y="12666"/>
                    <a:pt x="618" y="13284"/>
                  </a:cubicBezTo>
                  <a:cubicBezTo>
                    <a:pt x="618" y="14197"/>
                    <a:pt x="914" y="14518"/>
                    <a:pt x="1235" y="15135"/>
                  </a:cubicBezTo>
                  <a:lnTo>
                    <a:pt x="3087" y="17900"/>
                  </a:lnTo>
                  <a:cubicBezTo>
                    <a:pt x="3704" y="18839"/>
                    <a:pt x="4617" y="19752"/>
                    <a:pt x="5556" y="20690"/>
                  </a:cubicBezTo>
                  <a:cubicBezTo>
                    <a:pt x="8529" y="23239"/>
                    <a:pt x="12519" y="24758"/>
                    <a:pt x="16633" y="24758"/>
                  </a:cubicBezTo>
                  <a:cubicBezTo>
                    <a:pt x="18498" y="24758"/>
                    <a:pt x="20388" y="24446"/>
                    <a:pt x="22221" y="23776"/>
                  </a:cubicBezTo>
                  <a:cubicBezTo>
                    <a:pt x="29306" y="20986"/>
                    <a:pt x="33627" y="14518"/>
                    <a:pt x="33331" y="7111"/>
                  </a:cubicBezTo>
                  <a:cubicBezTo>
                    <a:pt x="33331" y="6173"/>
                    <a:pt x="33331" y="5260"/>
                    <a:pt x="33010" y="4025"/>
                  </a:cubicBezTo>
                  <a:cubicBezTo>
                    <a:pt x="33010" y="3408"/>
                    <a:pt x="32713" y="2791"/>
                    <a:pt x="32392" y="1853"/>
                  </a:cubicBezTo>
                  <a:cubicBezTo>
                    <a:pt x="32096" y="1235"/>
                    <a:pt x="32096" y="618"/>
                    <a:pt x="31479" y="1"/>
                  </a:cubicBezTo>
                  <a:close/>
                </a:path>
              </a:pathLst>
            </a:custGeom>
            <a:solidFill>
              <a:srgbClr val="4D44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5" name="Google Shape;1645;p53"/>
            <p:cNvSpPr/>
            <p:nvPr/>
          </p:nvSpPr>
          <p:spPr>
            <a:xfrm>
              <a:off x="9276325" y="1749725"/>
              <a:ext cx="795000" cy="308625"/>
            </a:xfrm>
            <a:custGeom>
              <a:avLst/>
              <a:gdLst/>
              <a:ahLst/>
              <a:cxnLst/>
              <a:rect l="l" t="t" r="r" b="b"/>
              <a:pathLst>
                <a:path w="31800" h="12345" extrusionOk="0">
                  <a:moveTo>
                    <a:pt x="31479" y="0"/>
                  </a:moveTo>
                  <a:cubicBezTo>
                    <a:pt x="29627" y="618"/>
                    <a:pt x="28097" y="914"/>
                    <a:pt x="26245" y="1531"/>
                  </a:cubicBezTo>
                  <a:cubicBezTo>
                    <a:pt x="23159" y="2469"/>
                    <a:pt x="20073" y="3383"/>
                    <a:pt x="16987" y="4617"/>
                  </a:cubicBezTo>
                  <a:cubicBezTo>
                    <a:pt x="10493" y="6790"/>
                    <a:pt x="4642" y="9259"/>
                    <a:pt x="1" y="11728"/>
                  </a:cubicBezTo>
                  <a:cubicBezTo>
                    <a:pt x="1" y="12024"/>
                    <a:pt x="321" y="12024"/>
                    <a:pt x="321" y="12345"/>
                  </a:cubicBezTo>
                  <a:cubicBezTo>
                    <a:pt x="4642" y="10493"/>
                    <a:pt x="10493" y="8024"/>
                    <a:pt x="16987" y="5555"/>
                  </a:cubicBezTo>
                  <a:cubicBezTo>
                    <a:pt x="20369" y="4617"/>
                    <a:pt x="23455" y="3383"/>
                    <a:pt x="26245" y="2469"/>
                  </a:cubicBezTo>
                  <a:cubicBezTo>
                    <a:pt x="28393" y="1852"/>
                    <a:pt x="30245" y="1235"/>
                    <a:pt x="31800" y="914"/>
                  </a:cubicBezTo>
                  <a:cubicBezTo>
                    <a:pt x="31800" y="618"/>
                    <a:pt x="31800" y="297"/>
                    <a:pt x="31479" y="0"/>
                  </a:cubicBezTo>
                  <a:close/>
                </a:path>
              </a:pathLst>
            </a:custGeom>
            <a:solidFill>
              <a:srgbClr val="4D44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6" name="Google Shape;1646;p53"/>
            <p:cNvSpPr/>
            <p:nvPr/>
          </p:nvSpPr>
          <p:spPr>
            <a:xfrm>
              <a:off x="9268925" y="1538350"/>
              <a:ext cx="663525" cy="728000"/>
            </a:xfrm>
            <a:custGeom>
              <a:avLst/>
              <a:gdLst/>
              <a:ahLst/>
              <a:cxnLst/>
              <a:rect l="l" t="t" r="r" b="b"/>
              <a:pathLst>
                <a:path w="26541" h="29120" extrusionOk="0">
                  <a:moveTo>
                    <a:pt x="16980" y="0"/>
                  </a:moveTo>
                  <a:cubicBezTo>
                    <a:pt x="15123" y="0"/>
                    <a:pt x="13265" y="343"/>
                    <a:pt x="11407" y="1049"/>
                  </a:cubicBezTo>
                  <a:cubicBezTo>
                    <a:pt x="8024" y="2283"/>
                    <a:pt x="4938" y="4752"/>
                    <a:pt x="3086" y="7517"/>
                  </a:cubicBezTo>
                  <a:cubicBezTo>
                    <a:pt x="1531" y="9986"/>
                    <a:pt x="297" y="12776"/>
                    <a:pt x="297" y="15862"/>
                  </a:cubicBezTo>
                  <a:cubicBezTo>
                    <a:pt x="0" y="17393"/>
                    <a:pt x="0" y="18627"/>
                    <a:pt x="297" y="20183"/>
                  </a:cubicBezTo>
                  <a:cubicBezTo>
                    <a:pt x="297" y="20479"/>
                    <a:pt x="617" y="20479"/>
                    <a:pt x="617" y="20800"/>
                  </a:cubicBezTo>
                  <a:cubicBezTo>
                    <a:pt x="617" y="21417"/>
                    <a:pt x="914" y="22034"/>
                    <a:pt x="1235" y="22652"/>
                  </a:cubicBezTo>
                  <a:cubicBezTo>
                    <a:pt x="1235" y="23565"/>
                    <a:pt x="1531" y="23886"/>
                    <a:pt x="1852" y="24503"/>
                  </a:cubicBezTo>
                  <a:lnTo>
                    <a:pt x="3704" y="27268"/>
                  </a:lnTo>
                  <a:cubicBezTo>
                    <a:pt x="4617" y="27886"/>
                    <a:pt x="5852" y="28503"/>
                    <a:pt x="7086" y="28824"/>
                  </a:cubicBezTo>
                  <a:cubicBezTo>
                    <a:pt x="8320" y="29120"/>
                    <a:pt x="9555" y="29120"/>
                    <a:pt x="10789" y="29120"/>
                  </a:cubicBezTo>
                  <a:cubicBezTo>
                    <a:pt x="19430" y="29120"/>
                    <a:pt x="26541" y="21713"/>
                    <a:pt x="26541" y="12455"/>
                  </a:cubicBezTo>
                  <a:lnTo>
                    <a:pt x="26541" y="10924"/>
                  </a:lnTo>
                  <a:lnTo>
                    <a:pt x="26541" y="9986"/>
                  </a:lnTo>
                  <a:cubicBezTo>
                    <a:pt x="25924" y="6604"/>
                    <a:pt x="24368" y="3197"/>
                    <a:pt x="21899" y="728"/>
                  </a:cubicBezTo>
                  <a:cubicBezTo>
                    <a:pt x="20986" y="432"/>
                    <a:pt x="19751" y="111"/>
                    <a:pt x="18813" y="111"/>
                  </a:cubicBezTo>
                  <a:cubicBezTo>
                    <a:pt x="18202" y="37"/>
                    <a:pt x="17591" y="0"/>
                    <a:pt x="16980" y="0"/>
                  </a:cubicBezTo>
                  <a:close/>
                </a:path>
              </a:pathLst>
            </a:custGeom>
            <a:solidFill>
              <a:srgbClr val="919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7" name="Google Shape;1647;p53"/>
            <p:cNvSpPr/>
            <p:nvPr/>
          </p:nvSpPr>
          <p:spPr>
            <a:xfrm>
              <a:off x="8828850" y="1649500"/>
              <a:ext cx="1774525" cy="666800"/>
            </a:xfrm>
            <a:custGeom>
              <a:avLst/>
              <a:gdLst/>
              <a:ahLst/>
              <a:cxnLst/>
              <a:rect l="l" t="t" r="r" b="b"/>
              <a:pathLst>
                <a:path w="70981" h="26672" extrusionOk="0">
                  <a:moveTo>
                    <a:pt x="68504" y="1"/>
                  </a:moveTo>
                  <a:cubicBezTo>
                    <a:pt x="64910" y="1"/>
                    <a:pt x="56783" y="2101"/>
                    <a:pt x="49378" y="4009"/>
                  </a:cubicBezTo>
                  <a:cubicBezTo>
                    <a:pt x="49699" y="4306"/>
                    <a:pt x="49699" y="4627"/>
                    <a:pt x="49699" y="4923"/>
                  </a:cubicBezTo>
                  <a:cubicBezTo>
                    <a:pt x="53948" y="3648"/>
                    <a:pt x="57319" y="2959"/>
                    <a:pt x="59008" y="2959"/>
                  </a:cubicBezTo>
                  <a:cubicBezTo>
                    <a:pt x="59772" y="2959"/>
                    <a:pt x="60192" y="3100"/>
                    <a:pt x="60192" y="3392"/>
                  </a:cubicBezTo>
                  <a:cubicBezTo>
                    <a:pt x="60488" y="4306"/>
                    <a:pt x="57106" y="6478"/>
                    <a:pt x="51230" y="8947"/>
                  </a:cubicBezTo>
                  <a:cubicBezTo>
                    <a:pt x="47230" y="10799"/>
                    <a:pt x="42292" y="12651"/>
                    <a:pt x="36737" y="14798"/>
                  </a:cubicBezTo>
                  <a:cubicBezTo>
                    <a:pt x="30244" y="17267"/>
                    <a:pt x="24072" y="19119"/>
                    <a:pt x="19455" y="20057"/>
                  </a:cubicBezTo>
                  <a:cubicBezTo>
                    <a:pt x="16374" y="20876"/>
                    <a:pt x="13979" y="21283"/>
                    <a:pt x="12630" y="21283"/>
                  </a:cubicBezTo>
                  <a:cubicBezTo>
                    <a:pt x="11946" y="21283"/>
                    <a:pt x="11531" y="21178"/>
                    <a:pt x="11431" y="20971"/>
                  </a:cubicBezTo>
                  <a:cubicBezTo>
                    <a:pt x="11110" y="20353"/>
                    <a:pt x="13579" y="18502"/>
                    <a:pt x="18220" y="16354"/>
                  </a:cubicBezTo>
                  <a:cubicBezTo>
                    <a:pt x="18220" y="16033"/>
                    <a:pt x="17900" y="16033"/>
                    <a:pt x="17900" y="15737"/>
                  </a:cubicBezTo>
                  <a:cubicBezTo>
                    <a:pt x="10493" y="19119"/>
                    <a:pt x="0" y="24674"/>
                    <a:pt x="617" y="26229"/>
                  </a:cubicBezTo>
                  <a:cubicBezTo>
                    <a:pt x="682" y="26537"/>
                    <a:pt x="1208" y="26671"/>
                    <a:pt x="2078" y="26671"/>
                  </a:cubicBezTo>
                  <a:cubicBezTo>
                    <a:pt x="5532" y="26671"/>
                    <a:pt x="14404" y="24558"/>
                    <a:pt x="21307" y="22822"/>
                  </a:cubicBezTo>
                  <a:cubicBezTo>
                    <a:pt x="26244" y="21588"/>
                    <a:pt x="31799" y="19736"/>
                    <a:pt x="37972" y="17588"/>
                  </a:cubicBezTo>
                  <a:cubicBezTo>
                    <a:pt x="42909" y="15737"/>
                    <a:pt x="47526" y="13885"/>
                    <a:pt x="51551" y="12033"/>
                  </a:cubicBezTo>
                  <a:cubicBezTo>
                    <a:pt x="61105" y="8009"/>
                    <a:pt x="70981" y="2158"/>
                    <a:pt x="70364" y="602"/>
                  </a:cubicBezTo>
                  <a:cubicBezTo>
                    <a:pt x="70223" y="182"/>
                    <a:pt x="69559" y="1"/>
                    <a:pt x="685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8" name="Google Shape;1648;p53"/>
            <p:cNvSpPr/>
            <p:nvPr/>
          </p:nvSpPr>
          <p:spPr>
            <a:xfrm>
              <a:off x="9824425" y="1688000"/>
              <a:ext cx="655500" cy="342800"/>
            </a:xfrm>
            <a:custGeom>
              <a:avLst/>
              <a:gdLst/>
              <a:ahLst/>
              <a:cxnLst/>
              <a:rect l="l" t="t" r="r" b="b"/>
              <a:pathLst>
                <a:path w="26220" h="13712" extrusionOk="0">
                  <a:moveTo>
                    <a:pt x="25924" y="1"/>
                  </a:moveTo>
                  <a:cubicBezTo>
                    <a:pt x="25924" y="1"/>
                    <a:pt x="25603" y="1"/>
                    <a:pt x="25603" y="297"/>
                  </a:cubicBezTo>
                  <a:cubicBezTo>
                    <a:pt x="25603" y="297"/>
                    <a:pt x="25603" y="618"/>
                    <a:pt x="25307" y="914"/>
                  </a:cubicBezTo>
                  <a:cubicBezTo>
                    <a:pt x="24986" y="1235"/>
                    <a:pt x="24368" y="1852"/>
                    <a:pt x="23455" y="2469"/>
                  </a:cubicBezTo>
                  <a:cubicBezTo>
                    <a:pt x="20369" y="4617"/>
                    <a:pt x="14493" y="7407"/>
                    <a:pt x="9555" y="9555"/>
                  </a:cubicBezTo>
                  <a:cubicBezTo>
                    <a:pt x="6790" y="10790"/>
                    <a:pt x="4617" y="11728"/>
                    <a:pt x="2765" y="12345"/>
                  </a:cubicBezTo>
                  <a:cubicBezTo>
                    <a:pt x="2148" y="12641"/>
                    <a:pt x="1531" y="12962"/>
                    <a:pt x="914" y="12962"/>
                  </a:cubicBezTo>
                  <a:lnTo>
                    <a:pt x="297" y="13258"/>
                  </a:lnTo>
                  <a:cubicBezTo>
                    <a:pt x="0" y="13258"/>
                    <a:pt x="0" y="13579"/>
                    <a:pt x="0" y="13579"/>
                  </a:cubicBezTo>
                  <a:cubicBezTo>
                    <a:pt x="0" y="13579"/>
                    <a:pt x="132" y="13711"/>
                    <a:pt x="220" y="13711"/>
                  </a:cubicBezTo>
                  <a:cubicBezTo>
                    <a:pt x="264" y="13711"/>
                    <a:pt x="297" y="13678"/>
                    <a:pt x="297" y="13579"/>
                  </a:cubicBezTo>
                  <a:cubicBezTo>
                    <a:pt x="297" y="13579"/>
                    <a:pt x="6469" y="11407"/>
                    <a:pt x="12962" y="8321"/>
                  </a:cubicBezTo>
                  <a:cubicBezTo>
                    <a:pt x="16048" y="7086"/>
                    <a:pt x="19431" y="5556"/>
                    <a:pt x="21899" y="4000"/>
                  </a:cubicBezTo>
                  <a:cubicBezTo>
                    <a:pt x="23134" y="3383"/>
                    <a:pt x="24072" y="2766"/>
                    <a:pt x="24689" y="2148"/>
                  </a:cubicBezTo>
                  <a:cubicBezTo>
                    <a:pt x="25307" y="1852"/>
                    <a:pt x="25603" y="1531"/>
                    <a:pt x="25603" y="1235"/>
                  </a:cubicBezTo>
                  <a:cubicBezTo>
                    <a:pt x="25924" y="914"/>
                    <a:pt x="26220" y="618"/>
                    <a:pt x="26220" y="297"/>
                  </a:cubicBezTo>
                  <a:cubicBezTo>
                    <a:pt x="26220" y="297"/>
                    <a:pt x="26220" y="1"/>
                    <a:pt x="25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49" name="Google Shape;1649;p53"/>
            <p:cNvSpPr/>
            <p:nvPr/>
          </p:nvSpPr>
          <p:spPr>
            <a:xfrm>
              <a:off x="8967725" y="2212650"/>
              <a:ext cx="246900" cy="53700"/>
            </a:xfrm>
            <a:custGeom>
              <a:avLst/>
              <a:gdLst/>
              <a:ahLst/>
              <a:cxnLst/>
              <a:rect l="l" t="t" r="r" b="b"/>
              <a:pathLst>
                <a:path w="9876" h="2148" extrusionOk="0">
                  <a:moveTo>
                    <a:pt x="9579" y="0"/>
                  </a:moveTo>
                  <a:cubicBezTo>
                    <a:pt x="9579" y="0"/>
                    <a:pt x="8962" y="0"/>
                    <a:pt x="8345" y="296"/>
                  </a:cubicBezTo>
                  <a:cubicBezTo>
                    <a:pt x="6493" y="617"/>
                    <a:pt x="2173" y="1531"/>
                    <a:pt x="321" y="1852"/>
                  </a:cubicBezTo>
                  <a:cubicBezTo>
                    <a:pt x="0" y="1852"/>
                    <a:pt x="0" y="1852"/>
                    <a:pt x="0" y="2148"/>
                  </a:cubicBezTo>
                  <a:lnTo>
                    <a:pt x="321" y="2148"/>
                  </a:lnTo>
                  <a:cubicBezTo>
                    <a:pt x="3086" y="1852"/>
                    <a:pt x="9579" y="296"/>
                    <a:pt x="9579" y="296"/>
                  </a:cubicBezTo>
                  <a:cubicBezTo>
                    <a:pt x="9579" y="296"/>
                    <a:pt x="9876" y="296"/>
                    <a:pt x="98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650" name="Google Shape;1650;p53"/>
          <p:cNvGrpSpPr/>
          <p:nvPr/>
        </p:nvGrpSpPr>
        <p:grpSpPr>
          <a:xfrm>
            <a:off x="7683146" y="5158034"/>
            <a:ext cx="2894006" cy="1062691"/>
            <a:chOff x="8636275" y="3755700"/>
            <a:chExt cx="2947250" cy="1111025"/>
          </a:xfrm>
        </p:grpSpPr>
        <p:sp>
          <p:nvSpPr>
            <p:cNvPr id="1651" name="Google Shape;1651;p53"/>
            <p:cNvSpPr/>
            <p:nvPr/>
          </p:nvSpPr>
          <p:spPr>
            <a:xfrm>
              <a:off x="8705400" y="4202300"/>
              <a:ext cx="1396800" cy="340375"/>
            </a:xfrm>
            <a:custGeom>
              <a:avLst/>
              <a:gdLst/>
              <a:ahLst/>
              <a:cxnLst/>
              <a:rect l="l" t="t" r="r" b="b"/>
              <a:pathLst>
                <a:path w="55872" h="13615" extrusionOk="0">
                  <a:moveTo>
                    <a:pt x="45184" y="1"/>
                  </a:moveTo>
                  <a:cubicBezTo>
                    <a:pt x="38194" y="1"/>
                    <a:pt x="25389" y="7121"/>
                    <a:pt x="4025" y="7121"/>
                  </a:cubicBezTo>
                  <a:lnTo>
                    <a:pt x="0" y="13615"/>
                  </a:lnTo>
                  <a:lnTo>
                    <a:pt x="55871" y="13615"/>
                  </a:lnTo>
                  <a:lnTo>
                    <a:pt x="55871" y="8973"/>
                  </a:lnTo>
                  <a:cubicBezTo>
                    <a:pt x="55871" y="8973"/>
                    <a:pt x="52464" y="949"/>
                    <a:pt x="45996" y="36"/>
                  </a:cubicBezTo>
                  <a:cubicBezTo>
                    <a:pt x="45734" y="12"/>
                    <a:pt x="45464" y="1"/>
                    <a:pt x="45184" y="1"/>
                  </a:cubicBezTo>
                  <a:close/>
                </a:path>
              </a:pathLst>
            </a:custGeom>
            <a:solidFill>
              <a:srgbClr val="C4C9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2" name="Google Shape;1652;p53"/>
            <p:cNvSpPr/>
            <p:nvPr/>
          </p:nvSpPr>
          <p:spPr>
            <a:xfrm>
              <a:off x="8775150" y="3755700"/>
              <a:ext cx="1365325" cy="670950"/>
            </a:xfrm>
            <a:custGeom>
              <a:avLst/>
              <a:gdLst/>
              <a:ahLst/>
              <a:cxnLst/>
              <a:rect l="l" t="t" r="r" b="b"/>
              <a:pathLst>
                <a:path w="54613" h="26838" extrusionOk="0">
                  <a:moveTo>
                    <a:pt x="14493" y="0"/>
                  </a:moveTo>
                  <a:lnTo>
                    <a:pt x="1531" y="20369"/>
                  </a:lnTo>
                  <a:cubicBezTo>
                    <a:pt x="0" y="20986"/>
                    <a:pt x="8024" y="25924"/>
                    <a:pt x="23134" y="25924"/>
                  </a:cubicBezTo>
                  <a:cubicBezTo>
                    <a:pt x="33290" y="25924"/>
                    <a:pt x="39720" y="22198"/>
                    <a:pt x="44992" y="22198"/>
                  </a:cubicBezTo>
                  <a:cubicBezTo>
                    <a:pt x="47897" y="22198"/>
                    <a:pt x="50450" y="23329"/>
                    <a:pt x="53081" y="26837"/>
                  </a:cubicBezTo>
                  <a:cubicBezTo>
                    <a:pt x="53081" y="26837"/>
                    <a:pt x="54612" y="14196"/>
                    <a:pt x="50909" y="12345"/>
                  </a:cubicBezTo>
                  <a:cubicBezTo>
                    <a:pt x="50064" y="11920"/>
                    <a:pt x="48711" y="11826"/>
                    <a:pt x="46973" y="11826"/>
                  </a:cubicBezTo>
                  <a:cubicBezTo>
                    <a:pt x="45611" y="11826"/>
                    <a:pt x="44012" y="11884"/>
                    <a:pt x="42235" y="11884"/>
                  </a:cubicBezTo>
                  <a:cubicBezTo>
                    <a:pt x="34692" y="11884"/>
                    <a:pt x="23943" y="10850"/>
                    <a:pt x="14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3" name="Google Shape;1653;p53"/>
            <p:cNvSpPr/>
            <p:nvPr/>
          </p:nvSpPr>
          <p:spPr>
            <a:xfrm>
              <a:off x="10102175" y="4202475"/>
              <a:ext cx="1396175" cy="340200"/>
            </a:xfrm>
            <a:custGeom>
              <a:avLst/>
              <a:gdLst/>
              <a:ahLst/>
              <a:cxnLst/>
              <a:rect l="l" t="t" r="r" b="b"/>
              <a:pathLst>
                <a:path w="55847" h="13608" extrusionOk="0">
                  <a:moveTo>
                    <a:pt x="10506" y="0"/>
                  </a:moveTo>
                  <a:cubicBezTo>
                    <a:pt x="10288" y="0"/>
                    <a:pt x="10078" y="9"/>
                    <a:pt x="9876" y="29"/>
                  </a:cubicBezTo>
                  <a:cubicBezTo>
                    <a:pt x="3383" y="942"/>
                    <a:pt x="0" y="8966"/>
                    <a:pt x="0" y="8966"/>
                  </a:cubicBezTo>
                  <a:lnTo>
                    <a:pt x="0" y="13608"/>
                  </a:lnTo>
                  <a:lnTo>
                    <a:pt x="55847" y="13608"/>
                  </a:lnTo>
                  <a:lnTo>
                    <a:pt x="52761" y="8966"/>
                  </a:lnTo>
                  <a:cubicBezTo>
                    <a:pt x="31236" y="8966"/>
                    <a:pt x="17241" y="0"/>
                    <a:pt x="10506" y="0"/>
                  </a:cubicBezTo>
                  <a:close/>
                </a:path>
              </a:pathLst>
            </a:custGeom>
            <a:solidFill>
              <a:srgbClr val="C4C9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4" name="Google Shape;1654;p53"/>
            <p:cNvSpPr/>
            <p:nvPr/>
          </p:nvSpPr>
          <p:spPr>
            <a:xfrm>
              <a:off x="10102175" y="4067900"/>
              <a:ext cx="1319025" cy="358750"/>
            </a:xfrm>
            <a:custGeom>
              <a:avLst/>
              <a:gdLst/>
              <a:ahLst/>
              <a:cxnLst/>
              <a:rect l="l" t="t" r="r" b="b"/>
              <a:pathLst>
                <a:path w="52761" h="14350" extrusionOk="0">
                  <a:moveTo>
                    <a:pt x="11628" y="1"/>
                  </a:moveTo>
                  <a:cubicBezTo>
                    <a:pt x="10555" y="1"/>
                    <a:pt x="9551" y="143"/>
                    <a:pt x="8641" y="474"/>
                  </a:cubicBezTo>
                  <a:cubicBezTo>
                    <a:pt x="2148" y="2622"/>
                    <a:pt x="0" y="13436"/>
                    <a:pt x="0" y="13436"/>
                  </a:cubicBezTo>
                  <a:lnTo>
                    <a:pt x="0" y="14349"/>
                  </a:lnTo>
                  <a:cubicBezTo>
                    <a:pt x="0" y="14349"/>
                    <a:pt x="2469" y="8794"/>
                    <a:pt x="10172" y="7560"/>
                  </a:cubicBezTo>
                  <a:cubicBezTo>
                    <a:pt x="10700" y="7500"/>
                    <a:pt x="11238" y="7471"/>
                    <a:pt x="11785" y="7471"/>
                  </a:cubicBezTo>
                  <a:cubicBezTo>
                    <a:pt x="19553" y="7471"/>
                    <a:pt x="29035" y="13155"/>
                    <a:pt x="33948" y="13732"/>
                  </a:cubicBezTo>
                  <a:cubicBezTo>
                    <a:pt x="38565" y="14053"/>
                    <a:pt x="52761" y="14349"/>
                    <a:pt x="52761" y="14349"/>
                  </a:cubicBezTo>
                  <a:lnTo>
                    <a:pt x="43823" y="2622"/>
                  </a:lnTo>
                  <a:cubicBezTo>
                    <a:pt x="43823" y="2622"/>
                    <a:pt x="37034" y="5091"/>
                    <a:pt x="34244" y="5412"/>
                  </a:cubicBezTo>
                  <a:cubicBezTo>
                    <a:pt x="33991" y="5435"/>
                    <a:pt x="33731" y="5446"/>
                    <a:pt x="33464" y="5446"/>
                  </a:cubicBezTo>
                  <a:cubicBezTo>
                    <a:pt x="27526" y="5446"/>
                    <a:pt x="18262" y="1"/>
                    <a:pt x="116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5" name="Google Shape;1655;p53"/>
            <p:cNvSpPr/>
            <p:nvPr/>
          </p:nvSpPr>
          <p:spPr>
            <a:xfrm>
              <a:off x="9886150" y="4550050"/>
              <a:ext cx="432075" cy="108050"/>
            </a:xfrm>
            <a:custGeom>
              <a:avLst/>
              <a:gdLst/>
              <a:ahLst/>
              <a:cxnLst/>
              <a:rect l="l" t="t" r="r" b="b"/>
              <a:pathLst>
                <a:path w="17283" h="4322" extrusionOk="0">
                  <a:moveTo>
                    <a:pt x="0" y="1"/>
                  </a:moveTo>
                  <a:cubicBezTo>
                    <a:pt x="0" y="2470"/>
                    <a:pt x="2148" y="4321"/>
                    <a:pt x="4321" y="4321"/>
                  </a:cubicBezTo>
                  <a:lnTo>
                    <a:pt x="12641" y="4321"/>
                  </a:lnTo>
                  <a:cubicBezTo>
                    <a:pt x="15110" y="4321"/>
                    <a:pt x="17282" y="2470"/>
                    <a:pt x="172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6" name="Google Shape;1656;p53"/>
            <p:cNvSpPr/>
            <p:nvPr/>
          </p:nvSpPr>
          <p:spPr>
            <a:xfrm>
              <a:off x="9908975" y="4480925"/>
              <a:ext cx="385800" cy="100025"/>
            </a:xfrm>
            <a:custGeom>
              <a:avLst/>
              <a:gdLst/>
              <a:ahLst/>
              <a:cxnLst/>
              <a:rect l="l" t="t" r="r" b="b"/>
              <a:pathLst>
                <a:path w="15432" h="4001" extrusionOk="0">
                  <a:moveTo>
                    <a:pt x="4025" y="1"/>
                  </a:moveTo>
                  <a:cubicBezTo>
                    <a:pt x="1852" y="1"/>
                    <a:pt x="1" y="1852"/>
                    <a:pt x="1" y="4000"/>
                  </a:cubicBezTo>
                  <a:lnTo>
                    <a:pt x="15431" y="4000"/>
                  </a:lnTo>
                  <a:cubicBezTo>
                    <a:pt x="15431" y="1852"/>
                    <a:pt x="13580" y="1"/>
                    <a:pt x="11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7" name="Google Shape;1657;p53"/>
            <p:cNvSpPr/>
            <p:nvPr/>
          </p:nvSpPr>
          <p:spPr>
            <a:xfrm>
              <a:off x="8636275" y="4542650"/>
              <a:ext cx="2947250" cy="154325"/>
            </a:xfrm>
            <a:custGeom>
              <a:avLst/>
              <a:gdLst/>
              <a:ahLst/>
              <a:cxnLst/>
              <a:rect l="l" t="t" r="r" b="b"/>
              <a:pathLst>
                <a:path w="117890" h="6173" extrusionOk="0">
                  <a:moveTo>
                    <a:pt x="1235" y="1"/>
                  </a:moveTo>
                  <a:cubicBezTo>
                    <a:pt x="617" y="1"/>
                    <a:pt x="0" y="297"/>
                    <a:pt x="0" y="914"/>
                  </a:cubicBezTo>
                  <a:cubicBezTo>
                    <a:pt x="0" y="1531"/>
                    <a:pt x="617" y="1852"/>
                    <a:pt x="1235" y="1852"/>
                  </a:cubicBezTo>
                  <a:lnTo>
                    <a:pt x="49151" y="1852"/>
                  </a:lnTo>
                  <a:cubicBezTo>
                    <a:pt x="49628" y="4235"/>
                    <a:pt x="51878" y="6173"/>
                    <a:pt x="54612" y="6173"/>
                  </a:cubicBezTo>
                  <a:lnTo>
                    <a:pt x="62636" y="6173"/>
                  </a:lnTo>
                  <a:cubicBezTo>
                    <a:pt x="65370" y="6173"/>
                    <a:pt x="67388" y="4235"/>
                    <a:pt x="67812" y="1852"/>
                  </a:cubicBezTo>
                  <a:lnTo>
                    <a:pt x="116952" y="1852"/>
                  </a:lnTo>
                  <a:cubicBezTo>
                    <a:pt x="117569" y="1852"/>
                    <a:pt x="117890" y="1531"/>
                    <a:pt x="117890" y="914"/>
                  </a:cubicBezTo>
                  <a:cubicBezTo>
                    <a:pt x="117890" y="297"/>
                    <a:pt x="117569" y="1"/>
                    <a:pt x="116952" y="1"/>
                  </a:cubicBezTo>
                  <a:lnTo>
                    <a:pt x="66043" y="1"/>
                  </a:lnTo>
                  <a:lnTo>
                    <a:pt x="66043" y="914"/>
                  </a:lnTo>
                  <a:cubicBezTo>
                    <a:pt x="66043" y="1852"/>
                    <a:pt x="65722" y="2470"/>
                    <a:pt x="65105" y="3087"/>
                  </a:cubicBezTo>
                  <a:cubicBezTo>
                    <a:pt x="64488" y="3704"/>
                    <a:pt x="63574" y="4000"/>
                    <a:pt x="62636" y="4000"/>
                  </a:cubicBezTo>
                  <a:lnTo>
                    <a:pt x="54612" y="4000"/>
                  </a:lnTo>
                  <a:cubicBezTo>
                    <a:pt x="53699" y="4000"/>
                    <a:pt x="52760" y="3704"/>
                    <a:pt x="52143" y="3087"/>
                  </a:cubicBezTo>
                  <a:cubicBezTo>
                    <a:pt x="51526" y="2470"/>
                    <a:pt x="51230" y="1852"/>
                    <a:pt x="51230" y="914"/>
                  </a:cubicBezTo>
                  <a:lnTo>
                    <a:pt x="512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8" name="Google Shape;1658;p53"/>
            <p:cNvSpPr/>
            <p:nvPr/>
          </p:nvSpPr>
          <p:spPr>
            <a:xfrm>
              <a:off x="9546675" y="4403775"/>
              <a:ext cx="262350" cy="462950"/>
            </a:xfrm>
            <a:custGeom>
              <a:avLst/>
              <a:gdLst/>
              <a:ahLst/>
              <a:cxnLst/>
              <a:rect l="l" t="t" r="r" b="b"/>
              <a:pathLst>
                <a:path w="10494" h="18518" extrusionOk="0">
                  <a:moveTo>
                    <a:pt x="8938" y="1"/>
                  </a:moveTo>
                  <a:cubicBezTo>
                    <a:pt x="6469" y="914"/>
                    <a:pt x="3383" y="1531"/>
                    <a:pt x="0" y="1852"/>
                  </a:cubicBezTo>
                  <a:lnTo>
                    <a:pt x="0" y="2149"/>
                  </a:lnTo>
                  <a:lnTo>
                    <a:pt x="0" y="2470"/>
                  </a:lnTo>
                  <a:lnTo>
                    <a:pt x="0" y="3087"/>
                  </a:lnTo>
                  <a:lnTo>
                    <a:pt x="0" y="5556"/>
                  </a:lnTo>
                  <a:lnTo>
                    <a:pt x="0" y="7086"/>
                  </a:lnTo>
                  <a:cubicBezTo>
                    <a:pt x="297" y="7704"/>
                    <a:pt x="297" y="8025"/>
                    <a:pt x="297" y="8642"/>
                  </a:cubicBezTo>
                  <a:cubicBezTo>
                    <a:pt x="618" y="15110"/>
                    <a:pt x="1531" y="18517"/>
                    <a:pt x="1531" y="18517"/>
                  </a:cubicBezTo>
                  <a:lnTo>
                    <a:pt x="4617" y="13876"/>
                  </a:lnTo>
                  <a:lnTo>
                    <a:pt x="10493" y="18517"/>
                  </a:lnTo>
                  <a:cubicBezTo>
                    <a:pt x="9555" y="15727"/>
                    <a:pt x="8938" y="12345"/>
                    <a:pt x="8938" y="8642"/>
                  </a:cubicBezTo>
                  <a:lnTo>
                    <a:pt x="8938" y="5556"/>
                  </a:lnTo>
                  <a:lnTo>
                    <a:pt x="8938" y="4321"/>
                  </a:lnTo>
                  <a:lnTo>
                    <a:pt x="8938" y="1531"/>
                  </a:lnTo>
                  <a:lnTo>
                    <a:pt x="8938" y="1235"/>
                  </a:lnTo>
                  <a:lnTo>
                    <a:pt x="8938" y="618"/>
                  </a:lnTo>
                  <a:lnTo>
                    <a:pt x="89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59" name="Google Shape;1659;p53"/>
            <p:cNvSpPr/>
            <p:nvPr/>
          </p:nvSpPr>
          <p:spPr>
            <a:xfrm>
              <a:off x="9824425" y="4681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58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0" name="Google Shape;1660;p53"/>
            <p:cNvSpPr/>
            <p:nvPr/>
          </p:nvSpPr>
          <p:spPr>
            <a:xfrm>
              <a:off x="10194750" y="4318175"/>
              <a:ext cx="1172750" cy="170175"/>
            </a:xfrm>
            <a:custGeom>
              <a:avLst/>
              <a:gdLst/>
              <a:ahLst/>
              <a:cxnLst/>
              <a:rect l="l" t="t" r="r" b="b"/>
              <a:pathLst>
                <a:path w="46910" h="6807" extrusionOk="0">
                  <a:moveTo>
                    <a:pt x="9274" y="1"/>
                  </a:moveTo>
                  <a:cubicBezTo>
                    <a:pt x="4291" y="1"/>
                    <a:pt x="286" y="3425"/>
                    <a:pt x="1" y="3425"/>
                  </a:cubicBezTo>
                  <a:lnTo>
                    <a:pt x="297" y="3721"/>
                  </a:lnTo>
                  <a:cubicBezTo>
                    <a:pt x="297" y="3721"/>
                    <a:pt x="4618" y="339"/>
                    <a:pt x="9876" y="339"/>
                  </a:cubicBezTo>
                  <a:cubicBezTo>
                    <a:pt x="14493" y="635"/>
                    <a:pt x="22838" y="4042"/>
                    <a:pt x="25924" y="5573"/>
                  </a:cubicBezTo>
                  <a:cubicBezTo>
                    <a:pt x="27455" y="6190"/>
                    <a:pt x="29010" y="6511"/>
                    <a:pt x="30541" y="6511"/>
                  </a:cubicBezTo>
                  <a:lnTo>
                    <a:pt x="46910" y="6807"/>
                  </a:lnTo>
                  <a:lnTo>
                    <a:pt x="46910" y="6511"/>
                  </a:lnTo>
                  <a:lnTo>
                    <a:pt x="30541" y="6190"/>
                  </a:lnTo>
                  <a:cubicBezTo>
                    <a:pt x="29010" y="6190"/>
                    <a:pt x="27455" y="5573"/>
                    <a:pt x="26220" y="4955"/>
                  </a:cubicBezTo>
                  <a:cubicBezTo>
                    <a:pt x="21900" y="3425"/>
                    <a:pt x="14493" y="339"/>
                    <a:pt x="9876" y="18"/>
                  </a:cubicBezTo>
                  <a:cubicBezTo>
                    <a:pt x="9674" y="6"/>
                    <a:pt x="9473" y="1"/>
                    <a:pt x="9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1" name="Google Shape;1661;p53"/>
            <p:cNvSpPr/>
            <p:nvPr/>
          </p:nvSpPr>
          <p:spPr>
            <a:xfrm>
              <a:off x="10341025" y="4409350"/>
              <a:ext cx="347525" cy="79000"/>
            </a:xfrm>
            <a:custGeom>
              <a:avLst/>
              <a:gdLst/>
              <a:ahLst/>
              <a:cxnLst/>
              <a:rect l="l" t="t" r="r" b="b"/>
              <a:pathLst>
                <a:path w="13901" h="3160" extrusionOk="0">
                  <a:moveTo>
                    <a:pt x="3602" y="0"/>
                  </a:moveTo>
                  <a:cubicBezTo>
                    <a:pt x="1384" y="0"/>
                    <a:pt x="1" y="395"/>
                    <a:pt x="1" y="395"/>
                  </a:cubicBezTo>
                  <a:lnTo>
                    <a:pt x="1" y="691"/>
                  </a:lnTo>
                  <a:cubicBezTo>
                    <a:pt x="1" y="691"/>
                    <a:pt x="1222" y="403"/>
                    <a:pt x="3208" y="403"/>
                  </a:cubicBezTo>
                  <a:cubicBezTo>
                    <a:pt x="5803" y="403"/>
                    <a:pt x="9705" y="895"/>
                    <a:pt x="13901" y="3160"/>
                  </a:cubicBezTo>
                  <a:lnTo>
                    <a:pt x="13901" y="2864"/>
                  </a:lnTo>
                  <a:cubicBezTo>
                    <a:pt x="9913" y="537"/>
                    <a:pt x="6189" y="0"/>
                    <a:pt x="3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2" name="Google Shape;1662;p53"/>
            <p:cNvSpPr/>
            <p:nvPr/>
          </p:nvSpPr>
          <p:spPr>
            <a:xfrm>
              <a:off x="8828850" y="4385325"/>
              <a:ext cx="1188175" cy="103025"/>
            </a:xfrm>
            <a:custGeom>
              <a:avLst/>
              <a:gdLst/>
              <a:ahLst/>
              <a:cxnLst/>
              <a:rect l="l" t="t" r="r" b="b"/>
              <a:pathLst>
                <a:path w="47527" h="4121" extrusionOk="0">
                  <a:moveTo>
                    <a:pt x="42026" y="1"/>
                  </a:moveTo>
                  <a:cubicBezTo>
                    <a:pt x="41104" y="1"/>
                    <a:pt x="40155" y="137"/>
                    <a:pt x="39206" y="418"/>
                  </a:cubicBezTo>
                  <a:lnTo>
                    <a:pt x="38589" y="418"/>
                  </a:lnTo>
                  <a:cubicBezTo>
                    <a:pt x="38268" y="739"/>
                    <a:pt x="37972" y="739"/>
                    <a:pt x="37651" y="739"/>
                  </a:cubicBezTo>
                  <a:cubicBezTo>
                    <a:pt x="35182" y="1652"/>
                    <a:pt x="32096" y="2269"/>
                    <a:pt x="28713" y="2590"/>
                  </a:cubicBezTo>
                  <a:cubicBezTo>
                    <a:pt x="23285" y="3384"/>
                    <a:pt x="17236" y="3611"/>
                    <a:pt x="12095" y="3611"/>
                  </a:cubicBezTo>
                  <a:cubicBezTo>
                    <a:pt x="5240" y="3611"/>
                    <a:pt x="0" y="3208"/>
                    <a:pt x="0" y="3208"/>
                  </a:cubicBezTo>
                  <a:lnTo>
                    <a:pt x="0" y="3825"/>
                  </a:lnTo>
                  <a:cubicBezTo>
                    <a:pt x="0" y="3825"/>
                    <a:pt x="4642" y="4121"/>
                    <a:pt x="11110" y="4121"/>
                  </a:cubicBezTo>
                  <a:cubicBezTo>
                    <a:pt x="16369" y="4121"/>
                    <a:pt x="22837" y="3825"/>
                    <a:pt x="28713" y="3208"/>
                  </a:cubicBezTo>
                  <a:cubicBezTo>
                    <a:pt x="32096" y="2590"/>
                    <a:pt x="35182" y="1973"/>
                    <a:pt x="37651" y="1356"/>
                  </a:cubicBezTo>
                  <a:cubicBezTo>
                    <a:pt x="37972" y="1035"/>
                    <a:pt x="38268" y="1035"/>
                    <a:pt x="38589" y="1035"/>
                  </a:cubicBezTo>
                  <a:lnTo>
                    <a:pt x="39206" y="739"/>
                  </a:lnTo>
                  <a:cubicBezTo>
                    <a:pt x="39921" y="579"/>
                    <a:pt x="40658" y="502"/>
                    <a:pt x="41400" y="502"/>
                  </a:cubicBezTo>
                  <a:cubicBezTo>
                    <a:pt x="43527" y="502"/>
                    <a:pt x="45696" y="1135"/>
                    <a:pt x="47526" y="2269"/>
                  </a:cubicBezTo>
                  <a:lnTo>
                    <a:pt x="47526" y="1973"/>
                  </a:lnTo>
                  <a:cubicBezTo>
                    <a:pt x="46039" y="691"/>
                    <a:pt x="44102" y="1"/>
                    <a:pt x="42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63" name="Google Shape;1663;p53"/>
            <p:cNvSpPr/>
            <p:nvPr/>
          </p:nvSpPr>
          <p:spPr>
            <a:xfrm>
              <a:off x="9546675" y="4511800"/>
              <a:ext cx="223450" cy="108025"/>
            </a:xfrm>
            <a:custGeom>
              <a:avLst/>
              <a:gdLst/>
              <a:ahLst/>
              <a:cxnLst/>
              <a:rect l="l" t="t" r="r" b="b"/>
              <a:pathLst>
                <a:path w="8938" h="4321" extrusionOk="0">
                  <a:moveTo>
                    <a:pt x="8938" y="0"/>
                  </a:moveTo>
                  <a:lnTo>
                    <a:pt x="0" y="1235"/>
                  </a:lnTo>
                  <a:lnTo>
                    <a:pt x="0" y="2765"/>
                  </a:lnTo>
                  <a:cubicBezTo>
                    <a:pt x="297" y="3383"/>
                    <a:pt x="297" y="3704"/>
                    <a:pt x="297" y="4321"/>
                  </a:cubicBezTo>
                  <a:lnTo>
                    <a:pt x="8938" y="4321"/>
                  </a:lnTo>
                  <a:lnTo>
                    <a:pt x="8938" y="1235"/>
                  </a:lnTo>
                  <a:lnTo>
                    <a:pt x="8938" y="0"/>
                  </a:lnTo>
                  <a:close/>
                </a:path>
              </a:pathLst>
            </a:custGeom>
            <a:solidFill>
              <a:srgbClr val="4D44A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5" name="標題 1"/>
          <p:cNvSpPr txBox="1">
            <a:spLocks/>
          </p:cNvSpPr>
          <p:nvPr/>
        </p:nvSpPr>
        <p:spPr>
          <a:xfrm>
            <a:off x="1143444" y="2045380"/>
            <a:ext cx="10141804" cy="192720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5400" b="1" kern="0" dirty="0"/>
              <a:t>109-2</a:t>
            </a:r>
            <a:r>
              <a:rPr lang="zh-TW" altLang="en-US" sz="5400" b="1" kern="0" dirty="0"/>
              <a:t>開始</a:t>
            </a:r>
            <a:endParaRPr lang="en-US" altLang="zh-TW" sz="5400" b="1" kern="0" dirty="0"/>
          </a:p>
          <a:p>
            <a:pPr algn="ctr"/>
            <a:r>
              <a:rPr lang="zh-TW" altLang="en-US" sz="5400" b="1" kern="0" dirty="0"/>
              <a:t>集體課程，將高中納入授課範圍</a:t>
            </a:r>
          </a:p>
        </p:txBody>
      </p:sp>
      <p:sp>
        <p:nvSpPr>
          <p:cNvPr id="46" name="標題 1"/>
          <p:cNvSpPr txBox="1">
            <a:spLocks/>
          </p:cNvSpPr>
          <p:nvPr/>
        </p:nvSpPr>
        <p:spPr>
          <a:xfrm>
            <a:off x="1025095" y="922112"/>
            <a:ext cx="10141804" cy="78862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sz="5400" b="1" kern="0" dirty="0">
                <a:solidFill>
                  <a:srgbClr val="FF0000"/>
                </a:solidFill>
              </a:rPr>
              <a:t>勞權新政策</a:t>
            </a:r>
          </a:p>
        </p:txBody>
      </p:sp>
    </p:spTree>
    <p:extLst>
      <p:ext uri="{BB962C8B-B14F-4D97-AF65-F5344CB8AC3E}">
        <p14:creationId xmlns:p14="http://schemas.microsoft.com/office/powerpoint/2010/main" val="2432989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1815531"/>
            <a:ext cx="5508244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個體課程是每學期都要辦嗎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22737" y="1863738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07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68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0" y="2347402"/>
            <a:ext cx="7000157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上下學期擇一辦理即可。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1" y="3537894"/>
            <a:ext cx="8470940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授課的老師有特定資格嗎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校內缺乏可授課的老師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Google Shape;1751;p54"/>
          <p:cNvSpPr/>
          <p:nvPr/>
        </p:nvSpPr>
        <p:spPr>
          <a:xfrm>
            <a:off x="422737" y="3586101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08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72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34243" y="4069764"/>
            <a:ext cx="7635157" cy="94416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接受培訓營培訓之師資即擁有授課資格。</a:t>
            </a:r>
            <a:b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en-US" sz="2133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若校內缺乏師資，可向勞工局提出幫忙媒合講師之需求。</a:t>
            </a:r>
            <a:endParaRPr lang="zh-TW" altLang="zh-TW" sz="2133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1718;p54">
            <a:extLst>
              <a:ext uri="{FF2B5EF4-FFF2-40B4-BE49-F238E27FC236}">
                <a16:creationId xmlns:a16="http://schemas.microsoft.com/office/drawing/2014/main" id="{95592DE7-D558-4A77-932E-8EDED226E473}"/>
              </a:ext>
            </a:extLst>
          </p:cNvPr>
          <p:cNvSpPr txBox="1">
            <a:spLocks/>
          </p:cNvSpPr>
          <p:nvPr/>
        </p:nvSpPr>
        <p:spPr>
          <a:xfrm>
            <a:off x="642035" y="269395"/>
            <a:ext cx="402700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defTabSz="1219170">
              <a:buClr>
                <a:srgbClr val="3F34A7"/>
              </a:buClr>
            </a:pPr>
            <a:r>
              <a:rPr lang="zh-TW" altLang="en-US" sz="4800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勞權課  </a:t>
            </a:r>
            <a:r>
              <a:rPr lang="en-US" altLang="zh-TW" sz="4800" kern="0" dirty="0">
                <a:solidFill>
                  <a:srgbClr val="3F34A7"/>
                </a:solidFill>
                <a:latin typeface="Arial Black" panose="020B0A04020102020204" pitchFamily="34" charset="0"/>
                <a:ea typeface="微軟正黑體" panose="020B0604030504040204" pitchFamily="34" charset="-120"/>
              </a:rPr>
              <a:t>FAQ</a:t>
            </a:r>
            <a:endParaRPr lang="en-US" sz="4800" kern="0" dirty="0">
              <a:solidFill>
                <a:srgbClr val="3F34A7"/>
              </a:solidFill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0" name="圖形 9" descr="問號">
            <a:extLst>
              <a:ext uri="{FF2B5EF4-FFF2-40B4-BE49-F238E27FC236}">
                <a16:creationId xmlns:a16="http://schemas.microsoft.com/office/drawing/2014/main" id="{46DDACA2-57FE-481C-9980-331F78F30F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1" name="圖形 10" descr="問號">
            <a:extLst>
              <a:ext uri="{FF2B5EF4-FFF2-40B4-BE49-F238E27FC236}">
                <a16:creationId xmlns:a16="http://schemas.microsoft.com/office/drawing/2014/main" id="{C5AFAF69-4567-486D-8B6E-650A37E1D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66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83500" y="1977529"/>
            <a:ext cx="9554313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成果報告表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未寫明「編號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__~__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授課講師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OOO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利用課餘時間授課」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569557" y="1752497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01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511" y="2756925"/>
            <a:ext cx="10525760" cy="374904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A7B6060-7AA4-4102-942F-CB822C3C6299}"/>
              </a:ext>
            </a:extLst>
          </p:cNvPr>
          <p:cNvSpPr/>
          <p:nvPr/>
        </p:nvSpPr>
        <p:spPr>
          <a:xfrm>
            <a:off x="2783632" y="4186900"/>
            <a:ext cx="525078" cy="41980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6A12359-A43C-4620-8383-1E4276AEF7F1}"/>
              </a:ext>
            </a:extLst>
          </p:cNvPr>
          <p:cNvSpPr/>
          <p:nvPr/>
        </p:nvSpPr>
        <p:spPr>
          <a:xfrm>
            <a:off x="4443816" y="4179177"/>
            <a:ext cx="1076120" cy="41980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7393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83500" y="1993453"/>
            <a:ext cx="9554313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成果報告表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校所承辦人漏蓋章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614240" y="1774758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02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63304"/>
            <a:ext cx="8736971" cy="3158073"/>
          </a:xfrm>
          <a:prstGeom prst="rect">
            <a:avLst/>
          </a:prstGeom>
        </p:spPr>
      </p:pic>
      <p:sp>
        <p:nvSpPr>
          <p:cNvPr id="4" name="箭號: 向右 3">
            <a:extLst>
              <a:ext uri="{FF2B5EF4-FFF2-40B4-BE49-F238E27FC236}">
                <a16:creationId xmlns:a16="http://schemas.microsoft.com/office/drawing/2014/main" id="{D4229180-B64F-4454-8FF8-9A49FAD53307}"/>
              </a:ext>
            </a:extLst>
          </p:cNvPr>
          <p:cNvSpPr/>
          <p:nvPr/>
        </p:nvSpPr>
        <p:spPr>
          <a:xfrm>
            <a:off x="7541452" y="5105449"/>
            <a:ext cx="576064" cy="43204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5758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714219" y="1839939"/>
            <a:ext cx="9554313" cy="5318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收款收據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事由欄位未寫「（個體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集體勞動）講師鐘點費」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744959" y="1621244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03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10" y="3361928"/>
            <a:ext cx="8940800" cy="24384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838A88F-DD3F-4988-B348-8FDAF51DDB23}"/>
              </a:ext>
            </a:extLst>
          </p:cNvPr>
          <p:cNvSpPr/>
          <p:nvPr/>
        </p:nvSpPr>
        <p:spPr>
          <a:xfrm>
            <a:off x="3944655" y="5186131"/>
            <a:ext cx="3816424" cy="61419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003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8">
            <a:extLst>
              <a:ext uri="{FF2B5EF4-FFF2-40B4-BE49-F238E27FC236}">
                <a16:creationId xmlns:a16="http://schemas.microsoft.com/office/drawing/2014/main" id="{EB5D824C-3875-4981-86A6-6123C9405CBC}"/>
              </a:ext>
            </a:extLst>
          </p:cNvPr>
          <p:cNvSpPr txBox="1"/>
          <p:nvPr/>
        </p:nvSpPr>
        <p:spPr>
          <a:xfrm>
            <a:off x="2074299" y="3583193"/>
            <a:ext cx="2711580" cy="632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勞權業務簡介</a:t>
            </a:r>
            <a:endParaRPr lang="zh-CN" altLang="en-US" sz="2667" b="1" kern="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7" name="文本占位符 1">
            <a:extLst>
              <a:ext uri="{FF2B5EF4-FFF2-40B4-BE49-F238E27FC236}">
                <a16:creationId xmlns:a16="http://schemas.microsoft.com/office/drawing/2014/main" id="{4FCE4F2B-826B-43FF-B101-9395B95103C4}"/>
              </a:ext>
            </a:extLst>
          </p:cNvPr>
          <p:cNvSpPr txBox="1">
            <a:spLocks/>
          </p:cNvSpPr>
          <p:nvPr/>
        </p:nvSpPr>
        <p:spPr>
          <a:xfrm>
            <a:off x="2394635" y="490143"/>
            <a:ext cx="4853493" cy="90716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219170">
              <a:spcBef>
                <a:spcPts val="1333"/>
              </a:spcBef>
              <a:buClr>
                <a:srgbClr val="000000"/>
              </a:buClr>
              <a:buNone/>
            </a:pPr>
            <a:r>
              <a:rPr lang="zh-TW" altLang="en-US" sz="6000" b="1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簡 報 大 綱</a:t>
            </a:r>
            <a:endParaRPr lang="zh-CN" altLang="en-US" sz="6000" b="1" dirty="0">
              <a:solidFill>
                <a:srgbClr val="3F34A7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2927648" y="2438507"/>
            <a:ext cx="1094421" cy="990493"/>
            <a:chOff x="1508761" y="1831991"/>
            <a:chExt cx="1124058" cy="1017315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701D23A3-B29F-4ED9-B2CB-5C0226AAC543}"/>
                </a:ext>
              </a:extLst>
            </p:cNvPr>
            <p:cNvSpPr/>
            <p:nvPr/>
          </p:nvSpPr>
          <p:spPr>
            <a:xfrm>
              <a:off x="1508761" y="1831991"/>
              <a:ext cx="1103153" cy="1017315"/>
            </a:xfrm>
            <a:prstGeom prst="ellipse">
              <a:avLst/>
            </a:prstGeom>
            <a:solidFill>
              <a:srgbClr val="EF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2400" b="1" kern="0" dirty="0">
                <a:solidFill>
                  <a:srgbClr val="EEEEEE">
                    <a:lumMod val="10000"/>
                  </a:srgbClr>
                </a:solidFill>
                <a:latin typeface="Arial Black" panose="020B0A04020102020204" pitchFamily="34" charset="0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1508761" y="2171372"/>
              <a:ext cx="1124058" cy="34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PART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 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1</a:t>
              </a:r>
              <a:endParaRPr lang="zh-TW" altLang="en-US" sz="1600" b="1" kern="0" dirty="0">
                <a:solidFill>
                  <a:srgbClr val="C00000"/>
                </a:solidFill>
                <a:latin typeface="Arial Black" panose="020B0A04020102020204" pitchFamily="34" charset="0"/>
                <a:cs typeface="Arial"/>
                <a:sym typeface="Arial"/>
              </a:endParaRPr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5548790" y="2438507"/>
            <a:ext cx="1094421" cy="990493"/>
            <a:chOff x="1508761" y="1831991"/>
            <a:chExt cx="1124058" cy="1017315"/>
          </a:xfrm>
        </p:grpSpPr>
        <p:sp>
          <p:nvSpPr>
            <p:cNvPr id="51" name="椭圆 5">
              <a:extLst>
                <a:ext uri="{FF2B5EF4-FFF2-40B4-BE49-F238E27FC236}">
                  <a16:creationId xmlns:a16="http://schemas.microsoft.com/office/drawing/2014/main" id="{701D23A3-B29F-4ED9-B2CB-5C0226AAC543}"/>
                </a:ext>
              </a:extLst>
            </p:cNvPr>
            <p:cNvSpPr/>
            <p:nvPr/>
          </p:nvSpPr>
          <p:spPr>
            <a:xfrm>
              <a:off x="1508761" y="1831991"/>
              <a:ext cx="1103153" cy="1017315"/>
            </a:xfrm>
            <a:prstGeom prst="ellipse">
              <a:avLst/>
            </a:prstGeom>
            <a:solidFill>
              <a:srgbClr val="EF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2400" b="1" kern="0" dirty="0">
                <a:solidFill>
                  <a:srgbClr val="EEEEEE">
                    <a:lumMod val="10000"/>
                  </a:srgbClr>
                </a:solidFill>
                <a:latin typeface="Arial Black" panose="020B0A04020102020204" pitchFamily="34" charset="0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1508761" y="2171372"/>
              <a:ext cx="1124058" cy="34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PART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 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2</a:t>
              </a:r>
              <a:endParaRPr lang="zh-TW" altLang="en-US" sz="1600" b="1" kern="0" dirty="0">
                <a:solidFill>
                  <a:srgbClr val="C00000"/>
                </a:solidFill>
                <a:latin typeface="Arial Black" panose="020B0A04020102020204" pitchFamily="34" charset="0"/>
                <a:cs typeface="Arial"/>
                <a:sym typeface="Arial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8008748" y="2438507"/>
            <a:ext cx="1094421" cy="990493"/>
            <a:chOff x="1508761" y="1831991"/>
            <a:chExt cx="1124058" cy="1017315"/>
          </a:xfrm>
        </p:grpSpPr>
        <p:sp>
          <p:nvSpPr>
            <p:cNvPr id="54" name="椭圆 5">
              <a:extLst>
                <a:ext uri="{FF2B5EF4-FFF2-40B4-BE49-F238E27FC236}">
                  <a16:creationId xmlns:a16="http://schemas.microsoft.com/office/drawing/2014/main" id="{701D23A3-B29F-4ED9-B2CB-5C0226AAC543}"/>
                </a:ext>
              </a:extLst>
            </p:cNvPr>
            <p:cNvSpPr/>
            <p:nvPr/>
          </p:nvSpPr>
          <p:spPr>
            <a:xfrm>
              <a:off x="1508761" y="1831991"/>
              <a:ext cx="1103153" cy="1017315"/>
            </a:xfrm>
            <a:prstGeom prst="ellipse">
              <a:avLst/>
            </a:prstGeom>
            <a:solidFill>
              <a:srgbClr val="EF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2400" b="1" kern="0" dirty="0">
                <a:solidFill>
                  <a:srgbClr val="EEEEEE">
                    <a:lumMod val="10000"/>
                  </a:srgbClr>
                </a:solidFill>
                <a:latin typeface="Arial Black" panose="020B0A04020102020204" pitchFamily="34" charset="0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1508761" y="2171372"/>
              <a:ext cx="1124058" cy="34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PART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 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3</a:t>
              </a:r>
              <a:endParaRPr lang="zh-TW" altLang="en-US" sz="1600" b="1" kern="0" dirty="0">
                <a:solidFill>
                  <a:srgbClr val="C00000"/>
                </a:solidFill>
                <a:latin typeface="Arial Black" panose="020B0A04020102020204" pitchFamily="34" charset="0"/>
                <a:cs typeface="Arial"/>
                <a:sym typeface="Arial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10236410" y="2438509"/>
            <a:ext cx="1094421" cy="990494"/>
            <a:chOff x="1508761" y="1782489"/>
            <a:chExt cx="1124058" cy="1017315"/>
          </a:xfrm>
        </p:grpSpPr>
        <p:sp>
          <p:nvSpPr>
            <p:cNvPr id="26" name="椭圆 5">
              <a:extLst>
                <a:ext uri="{FF2B5EF4-FFF2-40B4-BE49-F238E27FC236}">
                  <a16:creationId xmlns:a16="http://schemas.microsoft.com/office/drawing/2014/main" id="{701D23A3-B29F-4ED9-B2CB-5C0226AAC543}"/>
                </a:ext>
              </a:extLst>
            </p:cNvPr>
            <p:cNvSpPr/>
            <p:nvPr/>
          </p:nvSpPr>
          <p:spPr>
            <a:xfrm>
              <a:off x="1508761" y="1782489"/>
              <a:ext cx="1103154" cy="1017315"/>
            </a:xfrm>
            <a:prstGeom prst="ellipse">
              <a:avLst/>
            </a:prstGeom>
            <a:solidFill>
              <a:srgbClr val="EF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2400" b="1" kern="0" dirty="0">
                <a:solidFill>
                  <a:srgbClr val="EEEEEE">
                    <a:lumMod val="10000"/>
                  </a:srgbClr>
                </a:solidFill>
                <a:latin typeface="Arial Black" panose="020B0A04020102020204" pitchFamily="34" charset="0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1508761" y="2171373"/>
              <a:ext cx="1124058" cy="34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PART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 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Arial Black" panose="020B0A04020102020204" pitchFamily="34" charset="0"/>
                  <a:cs typeface="Arial"/>
                  <a:sym typeface="Arial"/>
                </a:rPr>
                <a:t>4</a:t>
              </a:r>
              <a:endParaRPr lang="zh-TW" altLang="en-US" sz="1600" b="1" kern="0" dirty="0">
                <a:solidFill>
                  <a:srgbClr val="C00000"/>
                </a:solidFill>
                <a:latin typeface="Arial Black" panose="020B0A04020102020204" pitchFamily="34" charset="0"/>
                <a:cs typeface="Arial"/>
                <a:sym typeface="Arial"/>
              </a:endParaRPr>
            </a:p>
          </p:txBody>
        </p:sp>
      </p:grpSp>
      <p:sp>
        <p:nvSpPr>
          <p:cNvPr id="31" name="TextBox 48">
            <a:extLst>
              <a:ext uri="{FF2B5EF4-FFF2-40B4-BE49-F238E27FC236}">
                <a16:creationId xmlns:a16="http://schemas.microsoft.com/office/drawing/2014/main" id="{EB5D824C-3875-4981-86A6-6123C9405CBC}"/>
              </a:ext>
            </a:extLst>
          </p:cNvPr>
          <p:cNvSpPr txBox="1"/>
          <p:nvPr/>
        </p:nvSpPr>
        <p:spPr>
          <a:xfrm>
            <a:off x="4566776" y="3583193"/>
            <a:ext cx="3038093" cy="632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業務推動介紹</a:t>
            </a:r>
            <a:endParaRPr lang="zh-CN" altLang="en-US" sz="2667" b="1" kern="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2" name="TextBox 48">
            <a:extLst>
              <a:ext uri="{FF2B5EF4-FFF2-40B4-BE49-F238E27FC236}">
                <a16:creationId xmlns:a16="http://schemas.microsoft.com/office/drawing/2014/main" id="{EB5D824C-3875-4981-86A6-6123C9405CBC}"/>
              </a:ext>
            </a:extLst>
          </p:cNvPr>
          <p:cNvSpPr txBox="1"/>
          <p:nvPr/>
        </p:nvSpPr>
        <p:spPr>
          <a:xfrm>
            <a:off x="7848310" y="3609202"/>
            <a:ext cx="1607321" cy="641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+mn-ea"/>
                <a:sym typeface="+mn-lt"/>
              </a:rPr>
              <a:t>常見問答</a:t>
            </a:r>
            <a:endParaRPr lang="zh-CN" altLang="en-US" sz="2667" b="1" kern="0" dirty="0">
              <a:solidFill>
                <a:srgbClr val="FFFFFF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3" name="TextBox 48">
            <a:extLst>
              <a:ext uri="{FF2B5EF4-FFF2-40B4-BE49-F238E27FC236}">
                <a16:creationId xmlns:a16="http://schemas.microsoft.com/office/drawing/2014/main" id="{EB5D824C-3875-4981-86A6-6123C9405CBC}"/>
              </a:ext>
            </a:extLst>
          </p:cNvPr>
          <p:cNvSpPr txBox="1"/>
          <p:nvPr/>
        </p:nvSpPr>
        <p:spPr>
          <a:xfrm>
            <a:off x="10152540" y="3609202"/>
            <a:ext cx="1262160" cy="644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>
              <a:lnSpc>
                <a:spcPct val="150000"/>
              </a:lnSpc>
            </a:pPr>
            <a:r>
              <a:rPr lang="en-US" altLang="zh-TW" sz="2667" b="1" kern="0" dirty="0">
                <a:solidFill>
                  <a:srgbClr val="FFFFFF"/>
                </a:solidFill>
                <a:latin typeface="Arial Black" panose="020B0A04020102020204" pitchFamily="34" charset="0"/>
                <a:ea typeface="微軟正黑體" panose="020B0604030504040204" pitchFamily="34" charset="-120"/>
                <a:cs typeface="+mn-ea"/>
                <a:sym typeface="+mn-lt"/>
              </a:rPr>
              <a:t>Q&amp;A</a:t>
            </a:r>
            <a:endParaRPr lang="zh-TW" altLang="en-US" sz="2667" b="1" kern="0" dirty="0">
              <a:solidFill>
                <a:srgbClr val="FFFFFF"/>
              </a:solidFill>
              <a:latin typeface="Arial Black" panose="020B0A04020102020204" pitchFamily="34" charset="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pSp>
        <p:nvGrpSpPr>
          <p:cNvPr id="35" name="Google Shape;398;p21">
            <a:extLst>
              <a:ext uri="{FF2B5EF4-FFF2-40B4-BE49-F238E27FC236}">
                <a16:creationId xmlns:a16="http://schemas.microsoft.com/office/drawing/2014/main" id="{6D8DFB3B-2B3B-4EAF-AC6E-71FA8C2B0C2E}"/>
              </a:ext>
            </a:extLst>
          </p:cNvPr>
          <p:cNvGrpSpPr/>
          <p:nvPr/>
        </p:nvGrpSpPr>
        <p:grpSpPr>
          <a:xfrm rot="986674">
            <a:off x="436925" y="5377311"/>
            <a:ext cx="1424972" cy="873784"/>
            <a:chOff x="2554163" y="1724869"/>
            <a:chExt cx="4035660" cy="2413009"/>
          </a:xfrm>
        </p:grpSpPr>
        <p:sp>
          <p:nvSpPr>
            <p:cNvPr id="120" name="Google Shape;399;p21">
              <a:extLst>
                <a:ext uri="{FF2B5EF4-FFF2-40B4-BE49-F238E27FC236}">
                  <a16:creationId xmlns:a16="http://schemas.microsoft.com/office/drawing/2014/main" id="{1ACC22EE-4DB2-4AB3-AF2B-4304E379751A}"/>
                </a:ext>
              </a:extLst>
            </p:cNvPr>
            <p:cNvSpPr/>
            <p:nvPr/>
          </p:nvSpPr>
          <p:spPr>
            <a:xfrm>
              <a:off x="2560339" y="1724869"/>
              <a:ext cx="4023306" cy="2413009"/>
            </a:xfrm>
            <a:custGeom>
              <a:avLst/>
              <a:gdLst/>
              <a:ahLst/>
              <a:cxnLst/>
              <a:rect l="l" t="t" r="r" b="b"/>
              <a:pathLst>
                <a:path w="49510" h="29694" extrusionOk="0">
                  <a:moveTo>
                    <a:pt x="29006" y="1"/>
                  </a:moveTo>
                  <a:cubicBezTo>
                    <a:pt x="28856" y="1"/>
                    <a:pt x="28708" y="38"/>
                    <a:pt x="28576" y="120"/>
                  </a:cubicBezTo>
                  <a:lnTo>
                    <a:pt x="15587" y="7609"/>
                  </a:lnTo>
                  <a:cubicBezTo>
                    <a:pt x="15037" y="8690"/>
                    <a:pt x="13179" y="8994"/>
                    <a:pt x="13179" y="8994"/>
                  </a:cubicBezTo>
                  <a:lnTo>
                    <a:pt x="190" y="16502"/>
                  </a:lnTo>
                  <a:cubicBezTo>
                    <a:pt x="77" y="16540"/>
                    <a:pt x="1" y="16654"/>
                    <a:pt x="1" y="16768"/>
                  </a:cubicBezTo>
                  <a:lnTo>
                    <a:pt x="1" y="17849"/>
                  </a:lnTo>
                  <a:cubicBezTo>
                    <a:pt x="1" y="17849"/>
                    <a:pt x="1" y="17867"/>
                    <a:pt x="1" y="17886"/>
                  </a:cubicBezTo>
                  <a:cubicBezTo>
                    <a:pt x="1" y="17962"/>
                    <a:pt x="58" y="18038"/>
                    <a:pt x="134" y="18076"/>
                  </a:cubicBezTo>
                  <a:lnTo>
                    <a:pt x="20119" y="29605"/>
                  </a:lnTo>
                  <a:cubicBezTo>
                    <a:pt x="20238" y="29664"/>
                    <a:pt x="20366" y="29693"/>
                    <a:pt x="20492" y="29693"/>
                  </a:cubicBezTo>
                  <a:cubicBezTo>
                    <a:pt x="20646" y="29693"/>
                    <a:pt x="20799" y="29650"/>
                    <a:pt x="20934" y="29567"/>
                  </a:cubicBezTo>
                  <a:lnTo>
                    <a:pt x="33923" y="22077"/>
                  </a:lnTo>
                  <a:cubicBezTo>
                    <a:pt x="33923" y="22077"/>
                    <a:pt x="35781" y="21774"/>
                    <a:pt x="36331" y="20693"/>
                  </a:cubicBezTo>
                  <a:lnTo>
                    <a:pt x="49301" y="13203"/>
                  </a:lnTo>
                  <a:cubicBezTo>
                    <a:pt x="49396" y="13146"/>
                    <a:pt x="49471" y="13070"/>
                    <a:pt x="49509" y="12956"/>
                  </a:cubicBezTo>
                  <a:lnTo>
                    <a:pt x="49509" y="11819"/>
                  </a:lnTo>
                  <a:cubicBezTo>
                    <a:pt x="49509" y="11724"/>
                    <a:pt x="49452" y="11648"/>
                    <a:pt x="49377" y="11610"/>
                  </a:cubicBezTo>
                  <a:lnTo>
                    <a:pt x="29391" y="82"/>
                  </a:lnTo>
                  <a:cubicBezTo>
                    <a:pt x="29268" y="29"/>
                    <a:pt x="29137" y="1"/>
                    <a:pt x="290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400;p21">
              <a:extLst>
                <a:ext uri="{FF2B5EF4-FFF2-40B4-BE49-F238E27FC236}">
                  <a16:creationId xmlns:a16="http://schemas.microsoft.com/office/drawing/2014/main" id="{4FCA1D73-D39E-4D87-9E2C-ED5A6F187B6C}"/>
                </a:ext>
              </a:extLst>
            </p:cNvPr>
            <p:cNvSpPr/>
            <p:nvPr/>
          </p:nvSpPr>
          <p:spPr>
            <a:xfrm>
              <a:off x="2554163" y="2455668"/>
              <a:ext cx="2762844" cy="1592176"/>
            </a:xfrm>
            <a:custGeom>
              <a:avLst/>
              <a:gdLst/>
              <a:ahLst/>
              <a:cxnLst/>
              <a:rect l="l" t="t" r="r" b="b"/>
              <a:pathLst>
                <a:path w="33999" h="19593" extrusionOk="0">
                  <a:moveTo>
                    <a:pt x="13255" y="1"/>
                  </a:moveTo>
                  <a:lnTo>
                    <a:pt x="266" y="7490"/>
                  </a:lnTo>
                  <a:cubicBezTo>
                    <a:pt x="20" y="7642"/>
                    <a:pt x="1" y="7851"/>
                    <a:pt x="210" y="7964"/>
                  </a:cubicBezTo>
                  <a:lnTo>
                    <a:pt x="20195" y="19512"/>
                  </a:lnTo>
                  <a:cubicBezTo>
                    <a:pt x="20318" y="19565"/>
                    <a:pt x="20450" y="19593"/>
                    <a:pt x="20580" y="19593"/>
                  </a:cubicBezTo>
                  <a:cubicBezTo>
                    <a:pt x="20730" y="19593"/>
                    <a:pt x="20878" y="19555"/>
                    <a:pt x="21010" y="19474"/>
                  </a:cubicBezTo>
                  <a:lnTo>
                    <a:pt x="33999" y="11984"/>
                  </a:lnTo>
                  <a:lnTo>
                    <a:pt x="132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401;p21">
              <a:extLst>
                <a:ext uri="{FF2B5EF4-FFF2-40B4-BE49-F238E27FC236}">
                  <a16:creationId xmlns:a16="http://schemas.microsoft.com/office/drawing/2014/main" id="{8CACBEC1-E5CC-4F22-A672-CADF9EA270B0}"/>
                </a:ext>
              </a:extLst>
            </p:cNvPr>
            <p:cNvSpPr/>
            <p:nvPr/>
          </p:nvSpPr>
          <p:spPr>
            <a:xfrm>
              <a:off x="3826979" y="1724869"/>
              <a:ext cx="2762844" cy="1592176"/>
            </a:xfrm>
            <a:custGeom>
              <a:avLst/>
              <a:gdLst/>
              <a:ahLst/>
              <a:cxnLst/>
              <a:rect l="l" t="t" r="r" b="b"/>
              <a:pathLst>
                <a:path w="33999" h="19593" extrusionOk="0">
                  <a:moveTo>
                    <a:pt x="13418" y="1"/>
                  </a:moveTo>
                  <a:cubicBezTo>
                    <a:pt x="13265" y="1"/>
                    <a:pt x="13112" y="38"/>
                    <a:pt x="12970" y="120"/>
                  </a:cubicBezTo>
                  <a:lnTo>
                    <a:pt x="0" y="7609"/>
                  </a:lnTo>
                  <a:lnTo>
                    <a:pt x="20725" y="19593"/>
                  </a:lnTo>
                  <a:lnTo>
                    <a:pt x="33714" y="12084"/>
                  </a:lnTo>
                  <a:cubicBezTo>
                    <a:pt x="33960" y="11952"/>
                    <a:pt x="33998" y="11743"/>
                    <a:pt x="33771" y="11610"/>
                  </a:cubicBezTo>
                  <a:lnTo>
                    <a:pt x="13804" y="82"/>
                  </a:lnTo>
                  <a:cubicBezTo>
                    <a:pt x="13681" y="29"/>
                    <a:pt x="13550" y="1"/>
                    <a:pt x="13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402;p21">
              <a:extLst>
                <a:ext uri="{FF2B5EF4-FFF2-40B4-BE49-F238E27FC236}">
                  <a16:creationId xmlns:a16="http://schemas.microsoft.com/office/drawing/2014/main" id="{58CCE901-8B02-4CBA-88E0-3DFEB03ED9DD}"/>
                </a:ext>
              </a:extLst>
            </p:cNvPr>
            <p:cNvSpPr/>
            <p:nvPr/>
          </p:nvSpPr>
          <p:spPr>
            <a:xfrm>
              <a:off x="3631299" y="2343200"/>
              <a:ext cx="1879927" cy="1086398"/>
            </a:xfrm>
            <a:custGeom>
              <a:avLst/>
              <a:gdLst/>
              <a:ahLst/>
              <a:cxnLst/>
              <a:rect l="l" t="t" r="r" b="b"/>
              <a:pathLst>
                <a:path w="23134" h="13369" extrusionOk="0">
                  <a:moveTo>
                    <a:pt x="2408" y="0"/>
                  </a:moveTo>
                  <a:cubicBezTo>
                    <a:pt x="1858" y="1081"/>
                    <a:pt x="0" y="1385"/>
                    <a:pt x="0" y="1385"/>
                  </a:cubicBezTo>
                  <a:lnTo>
                    <a:pt x="20744" y="13368"/>
                  </a:lnTo>
                  <a:cubicBezTo>
                    <a:pt x="20744" y="13368"/>
                    <a:pt x="22583" y="13046"/>
                    <a:pt x="23133" y="11984"/>
                  </a:cubicBezTo>
                  <a:lnTo>
                    <a:pt x="24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403;p21">
              <a:extLst>
                <a:ext uri="{FF2B5EF4-FFF2-40B4-BE49-F238E27FC236}">
                  <a16:creationId xmlns:a16="http://schemas.microsoft.com/office/drawing/2014/main" id="{BA2DDA27-CEE3-430A-AB4E-3C96451B66FC}"/>
                </a:ext>
              </a:extLst>
            </p:cNvPr>
            <p:cNvSpPr/>
            <p:nvPr/>
          </p:nvSpPr>
          <p:spPr>
            <a:xfrm>
              <a:off x="3826979" y="1760788"/>
              <a:ext cx="2653383" cy="1574786"/>
            </a:xfrm>
            <a:custGeom>
              <a:avLst/>
              <a:gdLst/>
              <a:ahLst/>
              <a:cxnLst/>
              <a:rect l="l" t="t" r="r" b="b"/>
              <a:pathLst>
                <a:path w="32652" h="19379" extrusionOk="0">
                  <a:moveTo>
                    <a:pt x="12761" y="0"/>
                  </a:moveTo>
                  <a:cubicBezTo>
                    <a:pt x="12761" y="0"/>
                    <a:pt x="2787" y="1024"/>
                    <a:pt x="0" y="7793"/>
                  </a:cubicBezTo>
                  <a:lnTo>
                    <a:pt x="19322" y="19379"/>
                  </a:lnTo>
                  <a:cubicBezTo>
                    <a:pt x="19322" y="19379"/>
                    <a:pt x="25219" y="12951"/>
                    <a:pt x="32652" y="11472"/>
                  </a:cubicBezTo>
                  <a:lnTo>
                    <a:pt x="12761" y="0"/>
                  </a:ln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404;p21">
              <a:extLst>
                <a:ext uri="{FF2B5EF4-FFF2-40B4-BE49-F238E27FC236}">
                  <a16:creationId xmlns:a16="http://schemas.microsoft.com/office/drawing/2014/main" id="{3C9B814B-37FA-45AD-BB17-2388CEC3791A}"/>
                </a:ext>
              </a:extLst>
            </p:cNvPr>
            <p:cNvSpPr/>
            <p:nvPr/>
          </p:nvSpPr>
          <p:spPr>
            <a:xfrm>
              <a:off x="2791450" y="2378631"/>
              <a:ext cx="2605682" cy="1568691"/>
            </a:xfrm>
            <a:custGeom>
              <a:avLst/>
              <a:gdLst/>
              <a:ahLst/>
              <a:cxnLst/>
              <a:rect l="l" t="t" r="r" b="b"/>
              <a:pathLst>
                <a:path w="32065" h="19304" extrusionOk="0">
                  <a:moveTo>
                    <a:pt x="12402" y="1"/>
                  </a:moveTo>
                  <a:cubicBezTo>
                    <a:pt x="2219" y="892"/>
                    <a:pt x="1" y="7851"/>
                    <a:pt x="1" y="7851"/>
                  </a:cubicBezTo>
                  <a:lnTo>
                    <a:pt x="18432" y="19303"/>
                  </a:lnTo>
                  <a:cubicBezTo>
                    <a:pt x="23418" y="13084"/>
                    <a:pt x="32065" y="11776"/>
                    <a:pt x="32065" y="11776"/>
                  </a:cubicBezTo>
                  <a:lnTo>
                    <a:pt x="12402" y="1"/>
                  </a:ln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405;p21">
              <a:extLst>
                <a:ext uri="{FF2B5EF4-FFF2-40B4-BE49-F238E27FC236}">
                  <a16:creationId xmlns:a16="http://schemas.microsoft.com/office/drawing/2014/main" id="{47DBB754-C410-46B9-993C-F067375347C3}"/>
                </a:ext>
              </a:extLst>
            </p:cNvPr>
            <p:cNvSpPr/>
            <p:nvPr/>
          </p:nvSpPr>
          <p:spPr>
            <a:xfrm>
              <a:off x="2708318" y="2356933"/>
              <a:ext cx="2668823" cy="1559509"/>
            </a:xfrm>
            <a:custGeom>
              <a:avLst/>
              <a:gdLst/>
              <a:ahLst/>
              <a:cxnLst/>
              <a:rect l="l" t="t" r="r" b="b"/>
              <a:pathLst>
                <a:path w="32842" h="19191" extrusionOk="0">
                  <a:moveTo>
                    <a:pt x="12784" y="1"/>
                  </a:moveTo>
                  <a:cubicBezTo>
                    <a:pt x="2862" y="1"/>
                    <a:pt x="0" y="8212"/>
                    <a:pt x="0" y="8212"/>
                  </a:cubicBezTo>
                  <a:lnTo>
                    <a:pt x="18867" y="19191"/>
                  </a:lnTo>
                  <a:cubicBezTo>
                    <a:pt x="23385" y="12547"/>
                    <a:pt x="28478" y="11567"/>
                    <a:pt x="31090" y="11567"/>
                  </a:cubicBezTo>
                  <a:cubicBezTo>
                    <a:pt x="32183" y="11567"/>
                    <a:pt x="32841" y="11739"/>
                    <a:pt x="32841" y="11739"/>
                  </a:cubicBezTo>
                  <a:lnTo>
                    <a:pt x="12989" y="2"/>
                  </a:lnTo>
                  <a:cubicBezTo>
                    <a:pt x="12920" y="1"/>
                    <a:pt x="12852" y="1"/>
                    <a:pt x="12784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406;p21">
              <a:extLst>
                <a:ext uri="{FF2B5EF4-FFF2-40B4-BE49-F238E27FC236}">
                  <a16:creationId xmlns:a16="http://schemas.microsoft.com/office/drawing/2014/main" id="{92E20CFB-DCF0-4332-AF1E-A8948ED01021}"/>
                </a:ext>
              </a:extLst>
            </p:cNvPr>
            <p:cNvSpPr/>
            <p:nvPr/>
          </p:nvSpPr>
          <p:spPr>
            <a:xfrm>
              <a:off x="3763757" y="1725276"/>
              <a:ext cx="2732045" cy="1585675"/>
            </a:xfrm>
            <a:custGeom>
              <a:avLst/>
              <a:gdLst/>
              <a:ahLst/>
              <a:cxnLst/>
              <a:rect l="l" t="t" r="r" b="b"/>
              <a:pathLst>
                <a:path w="33620" h="19513" extrusionOk="0">
                  <a:moveTo>
                    <a:pt x="13767" y="1"/>
                  </a:moveTo>
                  <a:cubicBezTo>
                    <a:pt x="2162" y="816"/>
                    <a:pt x="1" y="7775"/>
                    <a:pt x="1" y="7775"/>
                  </a:cubicBezTo>
                  <a:lnTo>
                    <a:pt x="19872" y="19512"/>
                  </a:lnTo>
                  <a:cubicBezTo>
                    <a:pt x="23475" y="13558"/>
                    <a:pt x="33619" y="11548"/>
                    <a:pt x="33619" y="11548"/>
                  </a:cubicBezTo>
                  <a:lnTo>
                    <a:pt x="13767" y="1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407;p21">
              <a:extLst>
                <a:ext uri="{FF2B5EF4-FFF2-40B4-BE49-F238E27FC236}">
                  <a16:creationId xmlns:a16="http://schemas.microsoft.com/office/drawing/2014/main" id="{77E13ED1-029C-4719-98A5-A292520D2F3C}"/>
                </a:ext>
              </a:extLst>
            </p:cNvPr>
            <p:cNvSpPr/>
            <p:nvPr/>
          </p:nvSpPr>
          <p:spPr>
            <a:xfrm>
              <a:off x="2877751" y="2435027"/>
              <a:ext cx="887630" cy="563068"/>
            </a:xfrm>
            <a:custGeom>
              <a:avLst/>
              <a:gdLst/>
              <a:ahLst/>
              <a:cxnLst/>
              <a:rect l="l" t="t" r="r" b="b"/>
              <a:pathLst>
                <a:path w="10923" h="6929" extrusionOk="0">
                  <a:moveTo>
                    <a:pt x="10301" y="0"/>
                  </a:moveTo>
                  <a:cubicBezTo>
                    <a:pt x="10217" y="0"/>
                    <a:pt x="10134" y="3"/>
                    <a:pt x="10050" y="8"/>
                  </a:cubicBezTo>
                  <a:cubicBezTo>
                    <a:pt x="9766" y="27"/>
                    <a:pt x="9482" y="27"/>
                    <a:pt x="9197" y="46"/>
                  </a:cubicBezTo>
                  <a:cubicBezTo>
                    <a:pt x="8913" y="84"/>
                    <a:pt x="8628" y="122"/>
                    <a:pt x="8344" y="160"/>
                  </a:cubicBezTo>
                  <a:cubicBezTo>
                    <a:pt x="8059" y="198"/>
                    <a:pt x="7775" y="255"/>
                    <a:pt x="7491" y="330"/>
                  </a:cubicBezTo>
                  <a:cubicBezTo>
                    <a:pt x="6922" y="463"/>
                    <a:pt x="6372" y="634"/>
                    <a:pt x="5841" y="861"/>
                  </a:cubicBezTo>
                  <a:cubicBezTo>
                    <a:pt x="5291" y="1070"/>
                    <a:pt x="4779" y="1335"/>
                    <a:pt x="4286" y="1658"/>
                  </a:cubicBezTo>
                  <a:cubicBezTo>
                    <a:pt x="3300" y="2264"/>
                    <a:pt x="2428" y="3042"/>
                    <a:pt x="1707" y="3933"/>
                  </a:cubicBezTo>
                  <a:cubicBezTo>
                    <a:pt x="968" y="4824"/>
                    <a:pt x="399" y="5829"/>
                    <a:pt x="1" y="6929"/>
                  </a:cubicBezTo>
                  <a:cubicBezTo>
                    <a:pt x="228" y="6398"/>
                    <a:pt x="513" y="5886"/>
                    <a:pt x="816" y="5412"/>
                  </a:cubicBezTo>
                  <a:cubicBezTo>
                    <a:pt x="1139" y="4938"/>
                    <a:pt x="1480" y="4483"/>
                    <a:pt x="1840" y="4047"/>
                  </a:cubicBezTo>
                  <a:cubicBezTo>
                    <a:pt x="3338" y="2321"/>
                    <a:pt x="5329" y="1089"/>
                    <a:pt x="7529" y="501"/>
                  </a:cubicBezTo>
                  <a:cubicBezTo>
                    <a:pt x="8647" y="217"/>
                    <a:pt x="9766" y="46"/>
                    <a:pt x="10923" y="27"/>
                  </a:cubicBezTo>
                  <a:cubicBezTo>
                    <a:pt x="10708" y="14"/>
                    <a:pt x="10503" y="0"/>
                    <a:pt x="1030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408;p21">
              <a:extLst>
                <a:ext uri="{FF2B5EF4-FFF2-40B4-BE49-F238E27FC236}">
                  <a16:creationId xmlns:a16="http://schemas.microsoft.com/office/drawing/2014/main" id="{DE358B7B-1BF5-454D-9245-11F62B1E45DA}"/>
                </a:ext>
              </a:extLst>
            </p:cNvPr>
            <p:cNvSpPr/>
            <p:nvPr/>
          </p:nvSpPr>
          <p:spPr>
            <a:xfrm>
              <a:off x="3041088" y="2535143"/>
              <a:ext cx="890718" cy="556973"/>
            </a:xfrm>
            <a:custGeom>
              <a:avLst/>
              <a:gdLst/>
              <a:ahLst/>
              <a:cxnLst/>
              <a:rect l="l" t="t" r="r" b="b"/>
              <a:pathLst>
                <a:path w="10961" h="6854" extrusionOk="0">
                  <a:moveTo>
                    <a:pt x="10392" y="0"/>
                  </a:moveTo>
                  <a:cubicBezTo>
                    <a:pt x="10297" y="0"/>
                    <a:pt x="10202" y="2"/>
                    <a:pt x="10107" y="9"/>
                  </a:cubicBezTo>
                  <a:cubicBezTo>
                    <a:pt x="9804" y="9"/>
                    <a:pt x="9519" y="28"/>
                    <a:pt x="9235" y="46"/>
                  </a:cubicBezTo>
                  <a:cubicBezTo>
                    <a:pt x="8951" y="84"/>
                    <a:pt x="8666" y="122"/>
                    <a:pt x="8382" y="160"/>
                  </a:cubicBezTo>
                  <a:cubicBezTo>
                    <a:pt x="8097" y="198"/>
                    <a:pt x="7832" y="274"/>
                    <a:pt x="7547" y="331"/>
                  </a:cubicBezTo>
                  <a:cubicBezTo>
                    <a:pt x="6979" y="464"/>
                    <a:pt x="6429" y="634"/>
                    <a:pt x="5898" y="862"/>
                  </a:cubicBezTo>
                  <a:cubicBezTo>
                    <a:pt x="5367" y="1089"/>
                    <a:pt x="4855" y="1355"/>
                    <a:pt x="4362" y="1658"/>
                  </a:cubicBezTo>
                  <a:cubicBezTo>
                    <a:pt x="3376" y="2265"/>
                    <a:pt x="2504" y="3023"/>
                    <a:pt x="1764" y="3915"/>
                  </a:cubicBezTo>
                  <a:cubicBezTo>
                    <a:pt x="1006" y="4787"/>
                    <a:pt x="418" y="5773"/>
                    <a:pt x="1" y="6854"/>
                  </a:cubicBezTo>
                  <a:cubicBezTo>
                    <a:pt x="228" y="6342"/>
                    <a:pt x="532" y="5830"/>
                    <a:pt x="854" y="5375"/>
                  </a:cubicBezTo>
                  <a:cubicBezTo>
                    <a:pt x="1176" y="4901"/>
                    <a:pt x="1518" y="4446"/>
                    <a:pt x="1897" y="4028"/>
                  </a:cubicBezTo>
                  <a:cubicBezTo>
                    <a:pt x="2276" y="3592"/>
                    <a:pt x="2674" y="3213"/>
                    <a:pt x="3110" y="2834"/>
                  </a:cubicBezTo>
                  <a:cubicBezTo>
                    <a:pt x="3547" y="2474"/>
                    <a:pt x="4002" y="2132"/>
                    <a:pt x="4476" y="1848"/>
                  </a:cubicBezTo>
                  <a:cubicBezTo>
                    <a:pt x="5443" y="1241"/>
                    <a:pt x="6486" y="786"/>
                    <a:pt x="7585" y="502"/>
                  </a:cubicBezTo>
                  <a:cubicBezTo>
                    <a:pt x="8685" y="198"/>
                    <a:pt x="9823" y="28"/>
                    <a:pt x="10961" y="9"/>
                  </a:cubicBezTo>
                  <a:cubicBezTo>
                    <a:pt x="10771" y="9"/>
                    <a:pt x="10581" y="0"/>
                    <a:pt x="1039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409;p21">
              <a:extLst>
                <a:ext uri="{FF2B5EF4-FFF2-40B4-BE49-F238E27FC236}">
                  <a16:creationId xmlns:a16="http://schemas.microsoft.com/office/drawing/2014/main" id="{F61E5A28-F288-49DE-84E2-822C0921C7CF}"/>
                </a:ext>
              </a:extLst>
            </p:cNvPr>
            <p:cNvSpPr/>
            <p:nvPr/>
          </p:nvSpPr>
          <p:spPr>
            <a:xfrm>
              <a:off x="3204426" y="2633796"/>
              <a:ext cx="893806" cy="552341"/>
            </a:xfrm>
            <a:custGeom>
              <a:avLst/>
              <a:gdLst/>
              <a:ahLst/>
              <a:cxnLst/>
              <a:rect l="l" t="t" r="r" b="b"/>
              <a:pathLst>
                <a:path w="10999" h="6797" extrusionOk="0">
                  <a:moveTo>
                    <a:pt x="10572" y="1"/>
                  </a:moveTo>
                  <a:cubicBezTo>
                    <a:pt x="10145" y="1"/>
                    <a:pt x="9718" y="22"/>
                    <a:pt x="9292" y="65"/>
                  </a:cubicBezTo>
                  <a:lnTo>
                    <a:pt x="8856" y="103"/>
                  </a:lnTo>
                  <a:cubicBezTo>
                    <a:pt x="8723" y="122"/>
                    <a:pt x="8571" y="160"/>
                    <a:pt x="8439" y="179"/>
                  </a:cubicBezTo>
                  <a:cubicBezTo>
                    <a:pt x="8154" y="217"/>
                    <a:pt x="7870" y="293"/>
                    <a:pt x="7585" y="349"/>
                  </a:cubicBezTo>
                  <a:cubicBezTo>
                    <a:pt x="7035" y="482"/>
                    <a:pt x="6486" y="672"/>
                    <a:pt x="5955" y="899"/>
                  </a:cubicBezTo>
                  <a:cubicBezTo>
                    <a:pt x="5424" y="1108"/>
                    <a:pt x="4912" y="1373"/>
                    <a:pt x="4419" y="1677"/>
                  </a:cubicBezTo>
                  <a:cubicBezTo>
                    <a:pt x="3452" y="2283"/>
                    <a:pt x="2560" y="3042"/>
                    <a:pt x="1821" y="3914"/>
                  </a:cubicBezTo>
                  <a:cubicBezTo>
                    <a:pt x="1044" y="4767"/>
                    <a:pt x="437" y="5753"/>
                    <a:pt x="1" y="6796"/>
                  </a:cubicBezTo>
                  <a:cubicBezTo>
                    <a:pt x="247" y="6303"/>
                    <a:pt x="532" y="5810"/>
                    <a:pt x="873" y="5336"/>
                  </a:cubicBezTo>
                  <a:cubicBezTo>
                    <a:pt x="1195" y="4881"/>
                    <a:pt x="1556" y="4445"/>
                    <a:pt x="1935" y="4028"/>
                  </a:cubicBezTo>
                  <a:cubicBezTo>
                    <a:pt x="2314" y="3611"/>
                    <a:pt x="2731" y="3213"/>
                    <a:pt x="3167" y="2852"/>
                  </a:cubicBezTo>
                  <a:cubicBezTo>
                    <a:pt x="3603" y="2492"/>
                    <a:pt x="4058" y="2170"/>
                    <a:pt x="4532" y="1866"/>
                  </a:cubicBezTo>
                  <a:cubicBezTo>
                    <a:pt x="5500" y="1279"/>
                    <a:pt x="6542" y="823"/>
                    <a:pt x="7642" y="520"/>
                  </a:cubicBezTo>
                  <a:cubicBezTo>
                    <a:pt x="8742" y="236"/>
                    <a:pt x="9861" y="46"/>
                    <a:pt x="10998" y="8"/>
                  </a:cubicBezTo>
                  <a:cubicBezTo>
                    <a:pt x="10856" y="3"/>
                    <a:pt x="10714" y="1"/>
                    <a:pt x="1057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410;p21">
              <a:extLst>
                <a:ext uri="{FF2B5EF4-FFF2-40B4-BE49-F238E27FC236}">
                  <a16:creationId xmlns:a16="http://schemas.microsoft.com/office/drawing/2014/main" id="{2B979AE7-8F10-42CD-8788-7F1F0774BFA4}"/>
                </a:ext>
              </a:extLst>
            </p:cNvPr>
            <p:cNvSpPr/>
            <p:nvPr/>
          </p:nvSpPr>
          <p:spPr>
            <a:xfrm>
              <a:off x="3367764" y="2733994"/>
              <a:ext cx="898438" cy="547628"/>
            </a:xfrm>
            <a:custGeom>
              <a:avLst/>
              <a:gdLst/>
              <a:ahLst/>
              <a:cxnLst/>
              <a:rect l="l" t="t" r="r" b="b"/>
              <a:pathLst>
                <a:path w="11056" h="6739" extrusionOk="0">
                  <a:moveTo>
                    <a:pt x="10629" y="0"/>
                  </a:moveTo>
                  <a:cubicBezTo>
                    <a:pt x="10202" y="0"/>
                    <a:pt x="9775" y="22"/>
                    <a:pt x="9349" y="64"/>
                  </a:cubicBezTo>
                  <a:lnTo>
                    <a:pt x="8931" y="102"/>
                  </a:lnTo>
                  <a:lnTo>
                    <a:pt x="8495" y="178"/>
                  </a:lnTo>
                  <a:cubicBezTo>
                    <a:pt x="8230" y="216"/>
                    <a:pt x="7945" y="292"/>
                    <a:pt x="7661" y="349"/>
                  </a:cubicBezTo>
                  <a:cubicBezTo>
                    <a:pt x="6542" y="652"/>
                    <a:pt x="5480" y="1088"/>
                    <a:pt x="4494" y="1695"/>
                  </a:cubicBezTo>
                  <a:cubicBezTo>
                    <a:pt x="3527" y="2283"/>
                    <a:pt x="2636" y="3041"/>
                    <a:pt x="1878" y="3895"/>
                  </a:cubicBezTo>
                  <a:cubicBezTo>
                    <a:pt x="1100" y="4729"/>
                    <a:pt x="475" y="5696"/>
                    <a:pt x="1" y="6739"/>
                  </a:cubicBezTo>
                  <a:cubicBezTo>
                    <a:pt x="266" y="6227"/>
                    <a:pt x="569" y="5753"/>
                    <a:pt x="911" y="5317"/>
                  </a:cubicBezTo>
                  <a:cubicBezTo>
                    <a:pt x="1252" y="4862"/>
                    <a:pt x="1612" y="4426"/>
                    <a:pt x="2011" y="4008"/>
                  </a:cubicBezTo>
                  <a:cubicBezTo>
                    <a:pt x="2390" y="3610"/>
                    <a:pt x="2807" y="3212"/>
                    <a:pt x="3243" y="2852"/>
                  </a:cubicBezTo>
                  <a:cubicBezTo>
                    <a:pt x="3679" y="2510"/>
                    <a:pt x="4153" y="2188"/>
                    <a:pt x="4627" y="1885"/>
                  </a:cubicBezTo>
                  <a:cubicBezTo>
                    <a:pt x="5594" y="1297"/>
                    <a:pt x="6618" y="842"/>
                    <a:pt x="7718" y="538"/>
                  </a:cubicBezTo>
                  <a:cubicBezTo>
                    <a:pt x="8799" y="235"/>
                    <a:pt x="9936" y="64"/>
                    <a:pt x="11055" y="8"/>
                  </a:cubicBezTo>
                  <a:cubicBezTo>
                    <a:pt x="10913" y="3"/>
                    <a:pt x="10771" y="0"/>
                    <a:pt x="1062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411;p21">
              <a:extLst>
                <a:ext uri="{FF2B5EF4-FFF2-40B4-BE49-F238E27FC236}">
                  <a16:creationId xmlns:a16="http://schemas.microsoft.com/office/drawing/2014/main" id="{25E6F178-DAC1-4065-A372-F38898CD30D4}"/>
                </a:ext>
              </a:extLst>
            </p:cNvPr>
            <p:cNvSpPr/>
            <p:nvPr/>
          </p:nvSpPr>
          <p:spPr>
            <a:xfrm>
              <a:off x="3531102" y="2831672"/>
              <a:ext cx="902989" cy="543971"/>
            </a:xfrm>
            <a:custGeom>
              <a:avLst/>
              <a:gdLst/>
              <a:ahLst/>
              <a:cxnLst/>
              <a:rect l="l" t="t" r="r" b="b"/>
              <a:pathLst>
                <a:path w="11112" h="6694" extrusionOk="0">
                  <a:moveTo>
                    <a:pt x="11112" y="0"/>
                  </a:moveTo>
                  <a:cubicBezTo>
                    <a:pt x="10543" y="0"/>
                    <a:pt x="9974" y="19"/>
                    <a:pt x="9424" y="76"/>
                  </a:cubicBezTo>
                  <a:lnTo>
                    <a:pt x="8988" y="133"/>
                  </a:lnTo>
                  <a:lnTo>
                    <a:pt x="8571" y="209"/>
                  </a:lnTo>
                  <a:cubicBezTo>
                    <a:pt x="8287" y="247"/>
                    <a:pt x="8002" y="322"/>
                    <a:pt x="7737" y="379"/>
                  </a:cubicBezTo>
                  <a:cubicBezTo>
                    <a:pt x="6618" y="683"/>
                    <a:pt x="5556" y="1119"/>
                    <a:pt x="4570" y="1707"/>
                  </a:cubicBezTo>
                  <a:cubicBezTo>
                    <a:pt x="3603" y="2313"/>
                    <a:pt x="2712" y="3034"/>
                    <a:pt x="1935" y="3887"/>
                  </a:cubicBezTo>
                  <a:cubicBezTo>
                    <a:pt x="1138" y="4722"/>
                    <a:pt x="494" y="5670"/>
                    <a:pt x="1" y="6693"/>
                  </a:cubicBezTo>
                  <a:cubicBezTo>
                    <a:pt x="285" y="6201"/>
                    <a:pt x="588" y="5726"/>
                    <a:pt x="949" y="5290"/>
                  </a:cubicBezTo>
                  <a:cubicBezTo>
                    <a:pt x="1973" y="3944"/>
                    <a:pt x="3243" y="2787"/>
                    <a:pt x="4703" y="1915"/>
                  </a:cubicBezTo>
                  <a:cubicBezTo>
                    <a:pt x="5651" y="1327"/>
                    <a:pt x="6694" y="872"/>
                    <a:pt x="7775" y="550"/>
                  </a:cubicBezTo>
                  <a:cubicBezTo>
                    <a:pt x="8875" y="247"/>
                    <a:pt x="9993" y="57"/>
                    <a:pt x="1111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412;p21">
              <a:extLst>
                <a:ext uri="{FF2B5EF4-FFF2-40B4-BE49-F238E27FC236}">
                  <a16:creationId xmlns:a16="http://schemas.microsoft.com/office/drawing/2014/main" id="{43B49393-7951-4159-80F0-541F50455365}"/>
                </a:ext>
              </a:extLst>
            </p:cNvPr>
            <p:cNvSpPr/>
            <p:nvPr/>
          </p:nvSpPr>
          <p:spPr>
            <a:xfrm>
              <a:off x="3694440" y="2930244"/>
              <a:ext cx="907621" cy="540964"/>
            </a:xfrm>
            <a:custGeom>
              <a:avLst/>
              <a:gdLst/>
              <a:ahLst/>
              <a:cxnLst/>
              <a:rect l="l" t="t" r="r" b="b"/>
              <a:pathLst>
                <a:path w="11169" h="6657" extrusionOk="0">
                  <a:moveTo>
                    <a:pt x="11169" y="1"/>
                  </a:moveTo>
                  <a:cubicBezTo>
                    <a:pt x="10600" y="1"/>
                    <a:pt x="10031" y="20"/>
                    <a:pt x="9481" y="95"/>
                  </a:cubicBezTo>
                  <a:cubicBezTo>
                    <a:pt x="8912" y="152"/>
                    <a:pt x="8344" y="266"/>
                    <a:pt x="7794" y="399"/>
                  </a:cubicBezTo>
                  <a:cubicBezTo>
                    <a:pt x="6694" y="702"/>
                    <a:pt x="5632" y="1157"/>
                    <a:pt x="4646" y="1726"/>
                  </a:cubicBezTo>
                  <a:cubicBezTo>
                    <a:pt x="3660" y="2333"/>
                    <a:pt x="2769" y="3053"/>
                    <a:pt x="1991" y="3888"/>
                  </a:cubicBezTo>
                  <a:cubicBezTo>
                    <a:pt x="1195" y="4703"/>
                    <a:pt x="512" y="5632"/>
                    <a:pt x="0" y="6656"/>
                  </a:cubicBezTo>
                  <a:cubicBezTo>
                    <a:pt x="285" y="6163"/>
                    <a:pt x="607" y="5708"/>
                    <a:pt x="967" y="5272"/>
                  </a:cubicBezTo>
                  <a:cubicBezTo>
                    <a:pt x="1328" y="4817"/>
                    <a:pt x="1707" y="4400"/>
                    <a:pt x="2105" y="4002"/>
                  </a:cubicBezTo>
                  <a:cubicBezTo>
                    <a:pt x="2902" y="3205"/>
                    <a:pt x="3793" y="2523"/>
                    <a:pt x="4760" y="1935"/>
                  </a:cubicBezTo>
                  <a:cubicBezTo>
                    <a:pt x="5727" y="1347"/>
                    <a:pt x="6751" y="892"/>
                    <a:pt x="7851" y="570"/>
                  </a:cubicBezTo>
                  <a:cubicBezTo>
                    <a:pt x="8931" y="266"/>
                    <a:pt x="10050" y="77"/>
                    <a:pt x="11169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413;p21">
              <a:extLst>
                <a:ext uri="{FF2B5EF4-FFF2-40B4-BE49-F238E27FC236}">
                  <a16:creationId xmlns:a16="http://schemas.microsoft.com/office/drawing/2014/main" id="{F2ADF3D4-DAF8-4944-A619-B1BF6E4C2855}"/>
                </a:ext>
              </a:extLst>
            </p:cNvPr>
            <p:cNvSpPr/>
            <p:nvPr/>
          </p:nvSpPr>
          <p:spPr>
            <a:xfrm>
              <a:off x="3857778" y="3030441"/>
              <a:ext cx="912253" cy="534707"/>
            </a:xfrm>
            <a:custGeom>
              <a:avLst/>
              <a:gdLst/>
              <a:ahLst/>
              <a:cxnLst/>
              <a:rect l="l" t="t" r="r" b="b"/>
              <a:pathLst>
                <a:path w="11226" h="6580" extrusionOk="0">
                  <a:moveTo>
                    <a:pt x="11226" y="0"/>
                  </a:moveTo>
                  <a:cubicBezTo>
                    <a:pt x="10657" y="0"/>
                    <a:pt x="10088" y="19"/>
                    <a:pt x="9519" y="95"/>
                  </a:cubicBezTo>
                  <a:cubicBezTo>
                    <a:pt x="8969" y="171"/>
                    <a:pt x="8400" y="266"/>
                    <a:pt x="7850" y="417"/>
                  </a:cubicBezTo>
                  <a:cubicBezTo>
                    <a:pt x="6751" y="721"/>
                    <a:pt x="5689" y="1157"/>
                    <a:pt x="4722" y="1745"/>
                  </a:cubicBezTo>
                  <a:cubicBezTo>
                    <a:pt x="3736" y="2332"/>
                    <a:pt x="2845" y="3034"/>
                    <a:pt x="2029" y="3849"/>
                  </a:cubicBezTo>
                  <a:cubicBezTo>
                    <a:pt x="1233" y="4665"/>
                    <a:pt x="550" y="5575"/>
                    <a:pt x="0" y="6580"/>
                  </a:cubicBezTo>
                  <a:cubicBezTo>
                    <a:pt x="304" y="6106"/>
                    <a:pt x="645" y="5632"/>
                    <a:pt x="1005" y="5215"/>
                  </a:cubicBezTo>
                  <a:cubicBezTo>
                    <a:pt x="1366" y="4778"/>
                    <a:pt x="1764" y="4361"/>
                    <a:pt x="2162" y="3982"/>
                  </a:cubicBezTo>
                  <a:cubicBezTo>
                    <a:pt x="2977" y="3205"/>
                    <a:pt x="3869" y="2522"/>
                    <a:pt x="4836" y="1953"/>
                  </a:cubicBezTo>
                  <a:cubicBezTo>
                    <a:pt x="5310" y="1650"/>
                    <a:pt x="5803" y="1403"/>
                    <a:pt x="6315" y="1176"/>
                  </a:cubicBezTo>
                  <a:cubicBezTo>
                    <a:pt x="6827" y="948"/>
                    <a:pt x="7357" y="759"/>
                    <a:pt x="7907" y="588"/>
                  </a:cubicBezTo>
                  <a:cubicBezTo>
                    <a:pt x="8438" y="436"/>
                    <a:pt x="8988" y="304"/>
                    <a:pt x="9538" y="209"/>
                  </a:cubicBezTo>
                  <a:cubicBezTo>
                    <a:pt x="10107" y="95"/>
                    <a:pt x="10657" y="57"/>
                    <a:pt x="11226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414;p21">
              <a:extLst>
                <a:ext uri="{FF2B5EF4-FFF2-40B4-BE49-F238E27FC236}">
                  <a16:creationId xmlns:a16="http://schemas.microsoft.com/office/drawing/2014/main" id="{5E89AE89-4FFC-4BAA-BFC0-DE52426FF4F4}"/>
                </a:ext>
              </a:extLst>
            </p:cNvPr>
            <p:cNvSpPr/>
            <p:nvPr/>
          </p:nvSpPr>
          <p:spPr>
            <a:xfrm>
              <a:off x="4021115" y="3129013"/>
              <a:ext cx="916885" cy="530157"/>
            </a:xfrm>
            <a:custGeom>
              <a:avLst/>
              <a:gdLst/>
              <a:ahLst/>
              <a:cxnLst/>
              <a:rect l="l" t="t" r="r" b="b"/>
              <a:pathLst>
                <a:path w="11283" h="6524" extrusionOk="0">
                  <a:moveTo>
                    <a:pt x="11282" y="1"/>
                  </a:moveTo>
                  <a:lnTo>
                    <a:pt x="10448" y="39"/>
                  </a:lnTo>
                  <a:cubicBezTo>
                    <a:pt x="10164" y="39"/>
                    <a:pt x="9879" y="58"/>
                    <a:pt x="9595" y="114"/>
                  </a:cubicBezTo>
                  <a:lnTo>
                    <a:pt x="8761" y="247"/>
                  </a:lnTo>
                  <a:cubicBezTo>
                    <a:pt x="8609" y="266"/>
                    <a:pt x="8476" y="304"/>
                    <a:pt x="8343" y="342"/>
                  </a:cubicBezTo>
                  <a:lnTo>
                    <a:pt x="7926" y="456"/>
                  </a:lnTo>
                  <a:cubicBezTo>
                    <a:pt x="7376" y="588"/>
                    <a:pt x="6826" y="778"/>
                    <a:pt x="6314" y="1006"/>
                  </a:cubicBezTo>
                  <a:cubicBezTo>
                    <a:pt x="6049" y="1119"/>
                    <a:pt x="5803" y="1252"/>
                    <a:pt x="5537" y="1366"/>
                  </a:cubicBezTo>
                  <a:cubicBezTo>
                    <a:pt x="5404" y="1423"/>
                    <a:pt x="5291" y="1480"/>
                    <a:pt x="5158" y="1556"/>
                  </a:cubicBezTo>
                  <a:lnTo>
                    <a:pt x="4798" y="1764"/>
                  </a:lnTo>
                  <a:cubicBezTo>
                    <a:pt x="3812" y="2352"/>
                    <a:pt x="2901" y="3053"/>
                    <a:pt x="2086" y="3850"/>
                  </a:cubicBezTo>
                  <a:cubicBezTo>
                    <a:pt x="1271" y="4646"/>
                    <a:pt x="569" y="5556"/>
                    <a:pt x="0" y="6523"/>
                  </a:cubicBezTo>
                  <a:cubicBezTo>
                    <a:pt x="323" y="6068"/>
                    <a:pt x="664" y="5613"/>
                    <a:pt x="1043" y="5196"/>
                  </a:cubicBezTo>
                  <a:cubicBezTo>
                    <a:pt x="1233" y="4988"/>
                    <a:pt x="1403" y="4760"/>
                    <a:pt x="1612" y="4570"/>
                  </a:cubicBezTo>
                  <a:cubicBezTo>
                    <a:pt x="1821" y="4381"/>
                    <a:pt x="2010" y="4172"/>
                    <a:pt x="2219" y="3983"/>
                  </a:cubicBezTo>
                  <a:cubicBezTo>
                    <a:pt x="3034" y="3205"/>
                    <a:pt x="3944" y="2542"/>
                    <a:pt x="4911" y="1973"/>
                  </a:cubicBezTo>
                  <a:lnTo>
                    <a:pt x="5272" y="1764"/>
                  </a:lnTo>
                  <a:cubicBezTo>
                    <a:pt x="5385" y="1688"/>
                    <a:pt x="5518" y="1631"/>
                    <a:pt x="5632" y="1556"/>
                  </a:cubicBezTo>
                  <a:cubicBezTo>
                    <a:pt x="5897" y="1442"/>
                    <a:pt x="6144" y="1309"/>
                    <a:pt x="6390" y="1195"/>
                  </a:cubicBezTo>
                  <a:cubicBezTo>
                    <a:pt x="7945" y="532"/>
                    <a:pt x="9595" y="133"/>
                    <a:pt x="1128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415;p21">
              <a:extLst>
                <a:ext uri="{FF2B5EF4-FFF2-40B4-BE49-F238E27FC236}">
                  <a16:creationId xmlns:a16="http://schemas.microsoft.com/office/drawing/2014/main" id="{B9A37F4D-3D23-4238-9055-60A8357FF441}"/>
                </a:ext>
              </a:extLst>
            </p:cNvPr>
            <p:cNvSpPr/>
            <p:nvPr/>
          </p:nvSpPr>
          <p:spPr>
            <a:xfrm>
              <a:off x="4184453" y="3227667"/>
              <a:ext cx="921517" cy="526987"/>
            </a:xfrm>
            <a:custGeom>
              <a:avLst/>
              <a:gdLst/>
              <a:ahLst/>
              <a:cxnLst/>
              <a:rect l="l" t="t" r="r" b="b"/>
              <a:pathLst>
                <a:path w="11340" h="6485" extrusionOk="0">
                  <a:moveTo>
                    <a:pt x="11339" y="0"/>
                  </a:moveTo>
                  <a:lnTo>
                    <a:pt x="10486" y="38"/>
                  </a:lnTo>
                  <a:cubicBezTo>
                    <a:pt x="10220" y="38"/>
                    <a:pt x="9936" y="76"/>
                    <a:pt x="9652" y="114"/>
                  </a:cubicBezTo>
                  <a:lnTo>
                    <a:pt x="8817" y="266"/>
                  </a:lnTo>
                  <a:cubicBezTo>
                    <a:pt x="8533" y="304"/>
                    <a:pt x="8267" y="398"/>
                    <a:pt x="7983" y="474"/>
                  </a:cubicBezTo>
                  <a:cubicBezTo>
                    <a:pt x="7433" y="626"/>
                    <a:pt x="6902" y="797"/>
                    <a:pt x="6371" y="1024"/>
                  </a:cubicBezTo>
                  <a:cubicBezTo>
                    <a:pt x="6125" y="1157"/>
                    <a:pt x="5859" y="1271"/>
                    <a:pt x="5613" y="1384"/>
                  </a:cubicBezTo>
                  <a:cubicBezTo>
                    <a:pt x="5347" y="1517"/>
                    <a:pt x="5101" y="1650"/>
                    <a:pt x="4854" y="1802"/>
                  </a:cubicBezTo>
                  <a:cubicBezTo>
                    <a:pt x="3868" y="2370"/>
                    <a:pt x="2958" y="3053"/>
                    <a:pt x="2143" y="3849"/>
                  </a:cubicBezTo>
                  <a:cubicBezTo>
                    <a:pt x="1328" y="4627"/>
                    <a:pt x="607" y="5518"/>
                    <a:pt x="0" y="6485"/>
                  </a:cubicBezTo>
                  <a:cubicBezTo>
                    <a:pt x="342" y="6030"/>
                    <a:pt x="683" y="5575"/>
                    <a:pt x="1062" y="5177"/>
                  </a:cubicBezTo>
                  <a:cubicBezTo>
                    <a:pt x="1252" y="4968"/>
                    <a:pt x="1460" y="4760"/>
                    <a:pt x="1650" y="4551"/>
                  </a:cubicBezTo>
                  <a:lnTo>
                    <a:pt x="2257" y="3982"/>
                  </a:lnTo>
                  <a:cubicBezTo>
                    <a:pt x="3091" y="3224"/>
                    <a:pt x="4001" y="2560"/>
                    <a:pt x="4968" y="1991"/>
                  </a:cubicBezTo>
                  <a:cubicBezTo>
                    <a:pt x="5215" y="1839"/>
                    <a:pt x="5461" y="1707"/>
                    <a:pt x="5708" y="1593"/>
                  </a:cubicBezTo>
                  <a:cubicBezTo>
                    <a:pt x="5954" y="1460"/>
                    <a:pt x="6201" y="1328"/>
                    <a:pt x="6466" y="1214"/>
                  </a:cubicBezTo>
                  <a:cubicBezTo>
                    <a:pt x="8021" y="550"/>
                    <a:pt x="9652" y="152"/>
                    <a:pt x="1133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416;p21">
              <a:extLst>
                <a:ext uri="{FF2B5EF4-FFF2-40B4-BE49-F238E27FC236}">
                  <a16:creationId xmlns:a16="http://schemas.microsoft.com/office/drawing/2014/main" id="{C8BA3371-E2A5-4ABD-8A47-2FEC959947F2}"/>
                </a:ext>
              </a:extLst>
            </p:cNvPr>
            <p:cNvSpPr/>
            <p:nvPr/>
          </p:nvSpPr>
          <p:spPr>
            <a:xfrm>
              <a:off x="3970245" y="1806945"/>
              <a:ext cx="910709" cy="500902"/>
            </a:xfrm>
            <a:custGeom>
              <a:avLst/>
              <a:gdLst/>
              <a:ahLst/>
              <a:cxnLst/>
              <a:rect l="l" t="t" r="r" b="b"/>
              <a:pathLst>
                <a:path w="11207" h="6164" extrusionOk="0">
                  <a:moveTo>
                    <a:pt x="11207" y="1"/>
                  </a:moveTo>
                  <a:lnTo>
                    <a:pt x="11207" y="1"/>
                  </a:lnTo>
                  <a:cubicBezTo>
                    <a:pt x="10638" y="39"/>
                    <a:pt x="10088" y="96"/>
                    <a:pt x="9519" y="134"/>
                  </a:cubicBezTo>
                  <a:cubicBezTo>
                    <a:pt x="8969" y="228"/>
                    <a:pt x="8419" y="323"/>
                    <a:pt x="7870" y="418"/>
                  </a:cubicBezTo>
                  <a:cubicBezTo>
                    <a:pt x="6770" y="665"/>
                    <a:pt x="5689" y="1025"/>
                    <a:pt x="4665" y="1499"/>
                  </a:cubicBezTo>
                  <a:cubicBezTo>
                    <a:pt x="3641" y="1973"/>
                    <a:pt x="2693" y="2599"/>
                    <a:pt x="1859" y="3376"/>
                  </a:cubicBezTo>
                  <a:cubicBezTo>
                    <a:pt x="1024" y="4134"/>
                    <a:pt x="380" y="5101"/>
                    <a:pt x="1" y="6163"/>
                  </a:cubicBezTo>
                  <a:cubicBezTo>
                    <a:pt x="209" y="5651"/>
                    <a:pt x="494" y="5158"/>
                    <a:pt x="854" y="4722"/>
                  </a:cubicBezTo>
                  <a:cubicBezTo>
                    <a:pt x="1176" y="4267"/>
                    <a:pt x="1555" y="3850"/>
                    <a:pt x="1973" y="3490"/>
                  </a:cubicBezTo>
                  <a:cubicBezTo>
                    <a:pt x="2807" y="2750"/>
                    <a:pt x="3755" y="2143"/>
                    <a:pt x="4760" y="1688"/>
                  </a:cubicBezTo>
                  <a:cubicBezTo>
                    <a:pt x="5765" y="1214"/>
                    <a:pt x="6827" y="854"/>
                    <a:pt x="7908" y="589"/>
                  </a:cubicBezTo>
                  <a:cubicBezTo>
                    <a:pt x="8438" y="456"/>
                    <a:pt x="8988" y="304"/>
                    <a:pt x="9538" y="247"/>
                  </a:cubicBezTo>
                  <a:cubicBezTo>
                    <a:pt x="10088" y="172"/>
                    <a:pt x="10657" y="96"/>
                    <a:pt x="1120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417;p21">
              <a:extLst>
                <a:ext uri="{FF2B5EF4-FFF2-40B4-BE49-F238E27FC236}">
                  <a16:creationId xmlns:a16="http://schemas.microsoft.com/office/drawing/2014/main" id="{449ACFE3-3469-4C2E-8852-053F803E6FCE}"/>
                </a:ext>
              </a:extLst>
            </p:cNvPr>
            <p:cNvSpPr/>
            <p:nvPr/>
          </p:nvSpPr>
          <p:spPr>
            <a:xfrm>
              <a:off x="4142847" y="1908686"/>
              <a:ext cx="915341" cy="502365"/>
            </a:xfrm>
            <a:custGeom>
              <a:avLst/>
              <a:gdLst/>
              <a:ahLst/>
              <a:cxnLst/>
              <a:rect l="l" t="t" r="r" b="b"/>
              <a:pathLst>
                <a:path w="11264" h="6182" extrusionOk="0">
                  <a:moveTo>
                    <a:pt x="11263" y="0"/>
                  </a:moveTo>
                  <a:lnTo>
                    <a:pt x="11263" y="0"/>
                  </a:lnTo>
                  <a:cubicBezTo>
                    <a:pt x="10695" y="38"/>
                    <a:pt x="10145" y="95"/>
                    <a:pt x="9576" y="133"/>
                  </a:cubicBezTo>
                  <a:cubicBezTo>
                    <a:pt x="9026" y="228"/>
                    <a:pt x="8476" y="304"/>
                    <a:pt x="7926" y="417"/>
                  </a:cubicBezTo>
                  <a:cubicBezTo>
                    <a:pt x="7642" y="493"/>
                    <a:pt x="7376" y="569"/>
                    <a:pt x="7092" y="645"/>
                  </a:cubicBezTo>
                  <a:lnTo>
                    <a:pt x="6694" y="740"/>
                  </a:lnTo>
                  <a:lnTo>
                    <a:pt x="6277" y="891"/>
                  </a:lnTo>
                  <a:lnTo>
                    <a:pt x="5480" y="1176"/>
                  </a:lnTo>
                  <a:lnTo>
                    <a:pt x="4703" y="1517"/>
                  </a:lnTo>
                  <a:cubicBezTo>
                    <a:pt x="3679" y="2010"/>
                    <a:pt x="2731" y="2636"/>
                    <a:pt x="1896" y="3413"/>
                  </a:cubicBezTo>
                  <a:cubicBezTo>
                    <a:pt x="1062" y="4172"/>
                    <a:pt x="398" y="5139"/>
                    <a:pt x="0" y="6182"/>
                  </a:cubicBezTo>
                  <a:cubicBezTo>
                    <a:pt x="228" y="5689"/>
                    <a:pt x="531" y="5215"/>
                    <a:pt x="872" y="4779"/>
                  </a:cubicBezTo>
                  <a:cubicBezTo>
                    <a:pt x="967" y="4665"/>
                    <a:pt x="1043" y="4551"/>
                    <a:pt x="1138" y="4456"/>
                  </a:cubicBezTo>
                  <a:lnTo>
                    <a:pt x="1422" y="4134"/>
                  </a:lnTo>
                  <a:cubicBezTo>
                    <a:pt x="1612" y="3944"/>
                    <a:pt x="1802" y="3736"/>
                    <a:pt x="2010" y="3565"/>
                  </a:cubicBezTo>
                  <a:cubicBezTo>
                    <a:pt x="2863" y="2826"/>
                    <a:pt x="3793" y="2200"/>
                    <a:pt x="4816" y="1745"/>
                  </a:cubicBezTo>
                  <a:lnTo>
                    <a:pt x="5575" y="1384"/>
                  </a:lnTo>
                  <a:lnTo>
                    <a:pt x="6352" y="1100"/>
                  </a:lnTo>
                  <a:lnTo>
                    <a:pt x="6751" y="948"/>
                  </a:lnTo>
                  <a:lnTo>
                    <a:pt x="7149" y="835"/>
                  </a:lnTo>
                  <a:cubicBezTo>
                    <a:pt x="7433" y="759"/>
                    <a:pt x="7699" y="683"/>
                    <a:pt x="7964" y="607"/>
                  </a:cubicBezTo>
                  <a:cubicBezTo>
                    <a:pt x="8514" y="474"/>
                    <a:pt x="9064" y="323"/>
                    <a:pt x="9614" y="247"/>
                  </a:cubicBezTo>
                  <a:cubicBezTo>
                    <a:pt x="10145" y="171"/>
                    <a:pt x="10714" y="95"/>
                    <a:pt x="1126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418;p21">
              <a:extLst>
                <a:ext uri="{FF2B5EF4-FFF2-40B4-BE49-F238E27FC236}">
                  <a16:creationId xmlns:a16="http://schemas.microsoft.com/office/drawing/2014/main" id="{AD39EFCD-8D14-484A-8179-A4AE07DB4C7C}"/>
                </a:ext>
              </a:extLst>
            </p:cNvPr>
            <p:cNvSpPr/>
            <p:nvPr/>
          </p:nvSpPr>
          <p:spPr>
            <a:xfrm>
              <a:off x="4313823" y="2008802"/>
              <a:ext cx="924605" cy="507078"/>
            </a:xfrm>
            <a:custGeom>
              <a:avLst/>
              <a:gdLst/>
              <a:ahLst/>
              <a:cxnLst/>
              <a:rect l="l" t="t" r="r" b="b"/>
              <a:pathLst>
                <a:path w="11378" h="6240" extrusionOk="0">
                  <a:moveTo>
                    <a:pt x="11378" y="1"/>
                  </a:moveTo>
                  <a:lnTo>
                    <a:pt x="11378" y="1"/>
                  </a:lnTo>
                  <a:cubicBezTo>
                    <a:pt x="10809" y="39"/>
                    <a:pt x="10259" y="77"/>
                    <a:pt x="9690" y="134"/>
                  </a:cubicBezTo>
                  <a:lnTo>
                    <a:pt x="8856" y="266"/>
                  </a:lnTo>
                  <a:lnTo>
                    <a:pt x="8420" y="342"/>
                  </a:lnTo>
                  <a:cubicBezTo>
                    <a:pt x="8287" y="361"/>
                    <a:pt x="8154" y="399"/>
                    <a:pt x="8003" y="437"/>
                  </a:cubicBezTo>
                  <a:lnTo>
                    <a:pt x="7187" y="645"/>
                  </a:lnTo>
                  <a:cubicBezTo>
                    <a:pt x="7055" y="683"/>
                    <a:pt x="6903" y="721"/>
                    <a:pt x="6770" y="759"/>
                  </a:cubicBezTo>
                  <a:lnTo>
                    <a:pt x="6372" y="911"/>
                  </a:lnTo>
                  <a:cubicBezTo>
                    <a:pt x="6107" y="1006"/>
                    <a:pt x="5841" y="1101"/>
                    <a:pt x="5576" y="1195"/>
                  </a:cubicBezTo>
                  <a:lnTo>
                    <a:pt x="4798" y="1556"/>
                  </a:lnTo>
                  <a:cubicBezTo>
                    <a:pt x="3774" y="2049"/>
                    <a:pt x="2807" y="2712"/>
                    <a:pt x="1973" y="3471"/>
                  </a:cubicBezTo>
                  <a:cubicBezTo>
                    <a:pt x="1139" y="4248"/>
                    <a:pt x="456" y="5177"/>
                    <a:pt x="1" y="6239"/>
                  </a:cubicBezTo>
                  <a:cubicBezTo>
                    <a:pt x="266" y="5727"/>
                    <a:pt x="570" y="5253"/>
                    <a:pt x="930" y="4836"/>
                  </a:cubicBezTo>
                  <a:lnTo>
                    <a:pt x="1196" y="4514"/>
                  </a:lnTo>
                  <a:lnTo>
                    <a:pt x="1499" y="4191"/>
                  </a:lnTo>
                  <a:cubicBezTo>
                    <a:pt x="1670" y="3983"/>
                    <a:pt x="1897" y="3812"/>
                    <a:pt x="2106" y="3622"/>
                  </a:cubicBezTo>
                  <a:cubicBezTo>
                    <a:pt x="2940" y="2883"/>
                    <a:pt x="3888" y="2257"/>
                    <a:pt x="4893" y="1783"/>
                  </a:cubicBezTo>
                  <a:lnTo>
                    <a:pt x="5652" y="1423"/>
                  </a:lnTo>
                  <a:cubicBezTo>
                    <a:pt x="5917" y="1309"/>
                    <a:pt x="6182" y="1214"/>
                    <a:pt x="6448" y="1120"/>
                  </a:cubicBezTo>
                  <a:cubicBezTo>
                    <a:pt x="6960" y="911"/>
                    <a:pt x="7510" y="797"/>
                    <a:pt x="8060" y="627"/>
                  </a:cubicBezTo>
                  <a:cubicBezTo>
                    <a:pt x="8192" y="570"/>
                    <a:pt x="8325" y="532"/>
                    <a:pt x="8458" y="513"/>
                  </a:cubicBezTo>
                  <a:lnTo>
                    <a:pt x="8875" y="437"/>
                  </a:lnTo>
                  <a:lnTo>
                    <a:pt x="9709" y="247"/>
                  </a:lnTo>
                  <a:cubicBezTo>
                    <a:pt x="10259" y="152"/>
                    <a:pt x="10828" y="77"/>
                    <a:pt x="1137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419;p21">
              <a:extLst>
                <a:ext uri="{FF2B5EF4-FFF2-40B4-BE49-F238E27FC236}">
                  <a16:creationId xmlns:a16="http://schemas.microsoft.com/office/drawing/2014/main" id="{34DF7606-37A5-4162-8D39-B0682748BC9D}"/>
                </a:ext>
              </a:extLst>
            </p:cNvPr>
            <p:cNvSpPr/>
            <p:nvPr/>
          </p:nvSpPr>
          <p:spPr>
            <a:xfrm>
              <a:off x="4486425" y="2109000"/>
              <a:ext cx="930781" cy="510085"/>
            </a:xfrm>
            <a:custGeom>
              <a:avLst/>
              <a:gdLst/>
              <a:ahLst/>
              <a:cxnLst/>
              <a:rect l="l" t="t" r="r" b="b"/>
              <a:pathLst>
                <a:path w="11454" h="6277" extrusionOk="0">
                  <a:moveTo>
                    <a:pt x="11453" y="0"/>
                  </a:moveTo>
                  <a:cubicBezTo>
                    <a:pt x="10885" y="38"/>
                    <a:pt x="10316" y="76"/>
                    <a:pt x="9747" y="133"/>
                  </a:cubicBezTo>
                  <a:lnTo>
                    <a:pt x="8913" y="285"/>
                  </a:lnTo>
                  <a:cubicBezTo>
                    <a:pt x="8628" y="323"/>
                    <a:pt x="8344" y="380"/>
                    <a:pt x="8078" y="455"/>
                  </a:cubicBezTo>
                  <a:cubicBezTo>
                    <a:pt x="7509" y="588"/>
                    <a:pt x="6960" y="740"/>
                    <a:pt x="6429" y="929"/>
                  </a:cubicBezTo>
                  <a:cubicBezTo>
                    <a:pt x="6163" y="1043"/>
                    <a:pt x="5879" y="1119"/>
                    <a:pt x="5632" y="1233"/>
                  </a:cubicBezTo>
                  <a:lnTo>
                    <a:pt x="4855" y="1593"/>
                  </a:lnTo>
                  <a:cubicBezTo>
                    <a:pt x="3812" y="2105"/>
                    <a:pt x="2864" y="2769"/>
                    <a:pt x="2030" y="3546"/>
                  </a:cubicBezTo>
                  <a:cubicBezTo>
                    <a:pt x="1176" y="4305"/>
                    <a:pt x="475" y="5234"/>
                    <a:pt x="1" y="6276"/>
                  </a:cubicBezTo>
                  <a:cubicBezTo>
                    <a:pt x="266" y="5783"/>
                    <a:pt x="588" y="5309"/>
                    <a:pt x="968" y="4873"/>
                  </a:cubicBezTo>
                  <a:lnTo>
                    <a:pt x="1233" y="4551"/>
                  </a:lnTo>
                  <a:cubicBezTo>
                    <a:pt x="1328" y="4456"/>
                    <a:pt x="1442" y="4342"/>
                    <a:pt x="1537" y="4248"/>
                  </a:cubicBezTo>
                  <a:cubicBezTo>
                    <a:pt x="1726" y="4039"/>
                    <a:pt x="1935" y="3849"/>
                    <a:pt x="2143" y="3660"/>
                  </a:cubicBezTo>
                  <a:cubicBezTo>
                    <a:pt x="2997" y="2920"/>
                    <a:pt x="3945" y="2295"/>
                    <a:pt x="4950" y="1802"/>
                  </a:cubicBezTo>
                  <a:lnTo>
                    <a:pt x="5708" y="1441"/>
                  </a:lnTo>
                  <a:cubicBezTo>
                    <a:pt x="5974" y="1328"/>
                    <a:pt x="6239" y="1252"/>
                    <a:pt x="6504" y="1138"/>
                  </a:cubicBezTo>
                  <a:cubicBezTo>
                    <a:pt x="7016" y="929"/>
                    <a:pt x="7585" y="797"/>
                    <a:pt x="8116" y="626"/>
                  </a:cubicBezTo>
                  <a:cubicBezTo>
                    <a:pt x="8382" y="550"/>
                    <a:pt x="8666" y="474"/>
                    <a:pt x="8951" y="436"/>
                  </a:cubicBezTo>
                  <a:lnTo>
                    <a:pt x="9766" y="247"/>
                  </a:lnTo>
                  <a:lnTo>
                    <a:pt x="11453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420;p21">
              <a:extLst>
                <a:ext uri="{FF2B5EF4-FFF2-40B4-BE49-F238E27FC236}">
                  <a16:creationId xmlns:a16="http://schemas.microsoft.com/office/drawing/2014/main" id="{C091CE10-5092-45C1-A46F-1CF7491DE068}"/>
                </a:ext>
              </a:extLst>
            </p:cNvPr>
            <p:cNvSpPr/>
            <p:nvPr/>
          </p:nvSpPr>
          <p:spPr>
            <a:xfrm>
              <a:off x="4657483" y="2209116"/>
              <a:ext cx="938419" cy="513173"/>
            </a:xfrm>
            <a:custGeom>
              <a:avLst/>
              <a:gdLst/>
              <a:ahLst/>
              <a:cxnLst/>
              <a:rect l="l" t="t" r="r" b="b"/>
              <a:pathLst>
                <a:path w="11548" h="6315" extrusionOk="0">
                  <a:moveTo>
                    <a:pt x="11548" y="1"/>
                  </a:moveTo>
                  <a:lnTo>
                    <a:pt x="11548" y="1"/>
                  </a:lnTo>
                  <a:cubicBezTo>
                    <a:pt x="10979" y="39"/>
                    <a:pt x="10410" y="96"/>
                    <a:pt x="9841" y="152"/>
                  </a:cubicBezTo>
                  <a:lnTo>
                    <a:pt x="8988" y="304"/>
                  </a:lnTo>
                  <a:cubicBezTo>
                    <a:pt x="8704" y="342"/>
                    <a:pt x="8438" y="399"/>
                    <a:pt x="8154" y="475"/>
                  </a:cubicBezTo>
                  <a:cubicBezTo>
                    <a:pt x="7869" y="551"/>
                    <a:pt x="7604" y="608"/>
                    <a:pt x="7320" y="683"/>
                  </a:cubicBezTo>
                  <a:cubicBezTo>
                    <a:pt x="7187" y="721"/>
                    <a:pt x="7035" y="778"/>
                    <a:pt x="6902" y="816"/>
                  </a:cubicBezTo>
                  <a:lnTo>
                    <a:pt x="6504" y="968"/>
                  </a:lnTo>
                  <a:cubicBezTo>
                    <a:pt x="5954" y="1157"/>
                    <a:pt x="5442" y="1385"/>
                    <a:pt x="4911" y="1631"/>
                  </a:cubicBezTo>
                  <a:cubicBezTo>
                    <a:pt x="3888" y="2162"/>
                    <a:pt x="2939" y="2826"/>
                    <a:pt x="2086" y="3603"/>
                  </a:cubicBezTo>
                  <a:cubicBezTo>
                    <a:pt x="1233" y="4362"/>
                    <a:pt x="531" y="5291"/>
                    <a:pt x="0" y="6315"/>
                  </a:cubicBezTo>
                  <a:cubicBezTo>
                    <a:pt x="285" y="5822"/>
                    <a:pt x="626" y="5367"/>
                    <a:pt x="1005" y="4950"/>
                  </a:cubicBezTo>
                  <a:cubicBezTo>
                    <a:pt x="1195" y="4741"/>
                    <a:pt x="1385" y="4514"/>
                    <a:pt x="1593" y="4324"/>
                  </a:cubicBezTo>
                  <a:lnTo>
                    <a:pt x="1897" y="4021"/>
                  </a:lnTo>
                  <a:lnTo>
                    <a:pt x="2219" y="3736"/>
                  </a:lnTo>
                  <a:cubicBezTo>
                    <a:pt x="3072" y="2997"/>
                    <a:pt x="4020" y="2371"/>
                    <a:pt x="5025" y="1840"/>
                  </a:cubicBezTo>
                  <a:cubicBezTo>
                    <a:pt x="5537" y="1594"/>
                    <a:pt x="6049" y="1366"/>
                    <a:pt x="6580" y="1176"/>
                  </a:cubicBezTo>
                  <a:lnTo>
                    <a:pt x="6978" y="1025"/>
                  </a:lnTo>
                  <a:cubicBezTo>
                    <a:pt x="7111" y="968"/>
                    <a:pt x="7244" y="911"/>
                    <a:pt x="7376" y="873"/>
                  </a:cubicBezTo>
                  <a:cubicBezTo>
                    <a:pt x="7661" y="816"/>
                    <a:pt x="7926" y="721"/>
                    <a:pt x="8192" y="645"/>
                  </a:cubicBezTo>
                  <a:cubicBezTo>
                    <a:pt x="8476" y="570"/>
                    <a:pt x="8742" y="494"/>
                    <a:pt x="9026" y="437"/>
                  </a:cubicBezTo>
                  <a:lnTo>
                    <a:pt x="9860" y="266"/>
                  </a:lnTo>
                  <a:cubicBezTo>
                    <a:pt x="10429" y="171"/>
                    <a:pt x="10979" y="96"/>
                    <a:pt x="1154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421;p21">
              <a:extLst>
                <a:ext uri="{FF2B5EF4-FFF2-40B4-BE49-F238E27FC236}">
                  <a16:creationId xmlns:a16="http://schemas.microsoft.com/office/drawing/2014/main" id="{283BFA3C-8DA9-4765-A946-331813CF0018}"/>
                </a:ext>
              </a:extLst>
            </p:cNvPr>
            <p:cNvSpPr/>
            <p:nvPr/>
          </p:nvSpPr>
          <p:spPr>
            <a:xfrm>
              <a:off x="4830085" y="2309313"/>
              <a:ext cx="944595" cy="516261"/>
            </a:xfrm>
            <a:custGeom>
              <a:avLst/>
              <a:gdLst/>
              <a:ahLst/>
              <a:cxnLst/>
              <a:rect l="l" t="t" r="r" b="b"/>
              <a:pathLst>
                <a:path w="11624" h="6353" extrusionOk="0">
                  <a:moveTo>
                    <a:pt x="11623" y="0"/>
                  </a:moveTo>
                  <a:lnTo>
                    <a:pt x="10751" y="76"/>
                  </a:lnTo>
                  <a:cubicBezTo>
                    <a:pt x="10467" y="95"/>
                    <a:pt x="10182" y="114"/>
                    <a:pt x="9898" y="152"/>
                  </a:cubicBezTo>
                  <a:lnTo>
                    <a:pt x="9045" y="304"/>
                  </a:lnTo>
                  <a:lnTo>
                    <a:pt x="8628" y="379"/>
                  </a:lnTo>
                  <a:cubicBezTo>
                    <a:pt x="8476" y="417"/>
                    <a:pt x="8343" y="455"/>
                    <a:pt x="8210" y="493"/>
                  </a:cubicBezTo>
                  <a:cubicBezTo>
                    <a:pt x="7926" y="550"/>
                    <a:pt x="7642" y="626"/>
                    <a:pt x="7376" y="702"/>
                  </a:cubicBezTo>
                  <a:cubicBezTo>
                    <a:pt x="7092" y="797"/>
                    <a:pt x="6826" y="891"/>
                    <a:pt x="6561" y="1005"/>
                  </a:cubicBezTo>
                  <a:lnTo>
                    <a:pt x="6163" y="1157"/>
                  </a:lnTo>
                  <a:cubicBezTo>
                    <a:pt x="6030" y="1195"/>
                    <a:pt x="5897" y="1271"/>
                    <a:pt x="5764" y="1328"/>
                  </a:cubicBezTo>
                  <a:cubicBezTo>
                    <a:pt x="5499" y="1441"/>
                    <a:pt x="5233" y="1555"/>
                    <a:pt x="4968" y="1688"/>
                  </a:cubicBezTo>
                  <a:cubicBezTo>
                    <a:pt x="3944" y="2219"/>
                    <a:pt x="2996" y="2882"/>
                    <a:pt x="2124" y="3660"/>
                  </a:cubicBezTo>
                  <a:cubicBezTo>
                    <a:pt x="2029" y="3774"/>
                    <a:pt x="1915" y="3868"/>
                    <a:pt x="1820" y="3963"/>
                  </a:cubicBezTo>
                  <a:lnTo>
                    <a:pt x="1517" y="4267"/>
                  </a:lnTo>
                  <a:cubicBezTo>
                    <a:pt x="1308" y="4475"/>
                    <a:pt x="1119" y="4703"/>
                    <a:pt x="948" y="4930"/>
                  </a:cubicBezTo>
                  <a:cubicBezTo>
                    <a:pt x="569" y="5366"/>
                    <a:pt x="266" y="5840"/>
                    <a:pt x="0" y="6352"/>
                  </a:cubicBezTo>
                  <a:cubicBezTo>
                    <a:pt x="607" y="5385"/>
                    <a:pt x="1365" y="4532"/>
                    <a:pt x="2238" y="3774"/>
                  </a:cubicBezTo>
                  <a:cubicBezTo>
                    <a:pt x="3110" y="3053"/>
                    <a:pt x="4058" y="2408"/>
                    <a:pt x="5063" y="1877"/>
                  </a:cubicBezTo>
                  <a:cubicBezTo>
                    <a:pt x="5328" y="1764"/>
                    <a:pt x="5575" y="1650"/>
                    <a:pt x="5840" y="1517"/>
                  </a:cubicBezTo>
                  <a:cubicBezTo>
                    <a:pt x="5973" y="1460"/>
                    <a:pt x="6087" y="1384"/>
                    <a:pt x="6219" y="1347"/>
                  </a:cubicBezTo>
                  <a:lnTo>
                    <a:pt x="6618" y="1195"/>
                  </a:lnTo>
                  <a:cubicBezTo>
                    <a:pt x="6902" y="1100"/>
                    <a:pt x="7149" y="967"/>
                    <a:pt x="7433" y="891"/>
                  </a:cubicBezTo>
                  <a:cubicBezTo>
                    <a:pt x="7698" y="816"/>
                    <a:pt x="7983" y="740"/>
                    <a:pt x="8248" y="664"/>
                  </a:cubicBezTo>
                  <a:cubicBezTo>
                    <a:pt x="8381" y="626"/>
                    <a:pt x="8533" y="569"/>
                    <a:pt x="8666" y="531"/>
                  </a:cubicBezTo>
                  <a:lnTo>
                    <a:pt x="9083" y="455"/>
                  </a:lnTo>
                  <a:lnTo>
                    <a:pt x="9917" y="266"/>
                  </a:lnTo>
                  <a:cubicBezTo>
                    <a:pt x="10486" y="152"/>
                    <a:pt x="11055" y="95"/>
                    <a:pt x="1162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422;p21">
              <a:extLst>
                <a:ext uri="{FF2B5EF4-FFF2-40B4-BE49-F238E27FC236}">
                  <a16:creationId xmlns:a16="http://schemas.microsoft.com/office/drawing/2014/main" id="{7197FBCE-2D65-4A80-9ADF-8F20AF8C2251}"/>
                </a:ext>
              </a:extLst>
            </p:cNvPr>
            <p:cNvSpPr/>
            <p:nvPr/>
          </p:nvSpPr>
          <p:spPr>
            <a:xfrm>
              <a:off x="5001061" y="2410973"/>
              <a:ext cx="953859" cy="519349"/>
            </a:xfrm>
            <a:custGeom>
              <a:avLst/>
              <a:gdLst/>
              <a:ahLst/>
              <a:cxnLst/>
              <a:rect l="l" t="t" r="r" b="b"/>
              <a:pathLst>
                <a:path w="11738" h="6391" extrusionOk="0">
                  <a:moveTo>
                    <a:pt x="11738" y="1"/>
                  </a:moveTo>
                  <a:lnTo>
                    <a:pt x="10866" y="58"/>
                  </a:lnTo>
                  <a:lnTo>
                    <a:pt x="10430" y="96"/>
                  </a:lnTo>
                  <a:cubicBezTo>
                    <a:pt x="10297" y="114"/>
                    <a:pt x="10145" y="133"/>
                    <a:pt x="10012" y="152"/>
                  </a:cubicBezTo>
                  <a:lnTo>
                    <a:pt x="9159" y="304"/>
                  </a:lnTo>
                  <a:cubicBezTo>
                    <a:pt x="9008" y="323"/>
                    <a:pt x="8875" y="361"/>
                    <a:pt x="8723" y="380"/>
                  </a:cubicBezTo>
                  <a:lnTo>
                    <a:pt x="8306" y="494"/>
                  </a:lnTo>
                  <a:cubicBezTo>
                    <a:pt x="8022" y="570"/>
                    <a:pt x="7737" y="645"/>
                    <a:pt x="7472" y="721"/>
                  </a:cubicBezTo>
                  <a:lnTo>
                    <a:pt x="6656" y="1025"/>
                  </a:lnTo>
                  <a:lnTo>
                    <a:pt x="6239" y="1176"/>
                  </a:lnTo>
                  <a:lnTo>
                    <a:pt x="5841" y="1347"/>
                  </a:lnTo>
                  <a:cubicBezTo>
                    <a:pt x="5576" y="1480"/>
                    <a:pt x="5310" y="1574"/>
                    <a:pt x="5064" y="1726"/>
                  </a:cubicBezTo>
                  <a:lnTo>
                    <a:pt x="4305" y="2162"/>
                  </a:lnTo>
                  <a:cubicBezTo>
                    <a:pt x="4040" y="2295"/>
                    <a:pt x="3831" y="2466"/>
                    <a:pt x="3566" y="2636"/>
                  </a:cubicBezTo>
                  <a:cubicBezTo>
                    <a:pt x="3319" y="2788"/>
                    <a:pt x="3092" y="2978"/>
                    <a:pt x="2864" y="3148"/>
                  </a:cubicBezTo>
                  <a:cubicBezTo>
                    <a:pt x="2636" y="3319"/>
                    <a:pt x="2409" y="3509"/>
                    <a:pt x="2200" y="3717"/>
                  </a:cubicBezTo>
                  <a:cubicBezTo>
                    <a:pt x="1764" y="4096"/>
                    <a:pt x="1366" y="4513"/>
                    <a:pt x="987" y="4969"/>
                  </a:cubicBezTo>
                  <a:cubicBezTo>
                    <a:pt x="608" y="5405"/>
                    <a:pt x="285" y="5879"/>
                    <a:pt x="1" y="6391"/>
                  </a:cubicBezTo>
                  <a:cubicBezTo>
                    <a:pt x="664" y="5424"/>
                    <a:pt x="1442" y="4570"/>
                    <a:pt x="2314" y="3831"/>
                  </a:cubicBezTo>
                  <a:cubicBezTo>
                    <a:pt x="3186" y="3091"/>
                    <a:pt x="4153" y="2447"/>
                    <a:pt x="5158" y="1916"/>
                  </a:cubicBezTo>
                  <a:cubicBezTo>
                    <a:pt x="5424" y="1783"/>
                    <a:pt x="5670" y="1669"/>
                    <a:pt x="5936" y="1556"/>
                  </a:cubicBezTo>
                  <a:lnTo>
                    <a:pt x="6315" y="1366"/>
                  </a:lnTo>
                  <a:lnTo>
                    <a:pt x="6732" y="1214"/>
                  </a:lnTo>
                  <a:lnTo>
                    <a:pt x="7529" y="911"/>
                  </a:lnTo>
                  <a:lnTo>
                    <a:pt x="8344" y="664"/>
                  </a:lnTo>
                  <a:lnTo>
                    <a:pt x="8761" y="551"/>
                  </a:lnTo>
                  <a:cubicBezTo>
                    <a:pt x="8894" y="513"/>
                    <a:pt x="9045" y="475"/>
                    <a:pt x="9178" y="456"/>
                  </a:cubicBezTo>
                  <a:lnTo>
                    <a:pt x="10031" y="266"/>
                  </a:lnTo>
                  <a:cubicBezTo>
                    <a:pt x="10581" y="152"/>
                    <a:pt x="11169" y="96"/>
                    <a:pt x="1173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423;p21">
              <a:extLst>
                <a:ext uri="{FF2B5EF4-FFF2-40B4-BE49-F238E27FC236}">
                  <a16:creationId xmlns:a16="http://schemas.microsoft.com/office/drawing/2014/main" id="{7584B8CF-3113-4C5B-9C88-26043AC2A8A7}"/>
                </a:ext>
              </a:extLst>
            </p:cNvPr>
            <p:cNvSpPr/>
            <p:nvPr/>
          </p:nvSpPr>
          <p:spPr>
            <a:xfrm>
              <a:off x="5173663" y="2511171"/>
              <a:ext cx="958491" cy="522437"/>
            </a:xfrm>
            <a:custGeom>
              <a:avLst/>
              <a:gdLst/>
              <a:ahLst/>
              <a:cxnLst/>
              <a:rect l="l" t="t" r="r" b="b"/>
              <a:pathLst>
                <a:path w="11795" h="6429" extrusionOk="0">
                  <a:moveTo>
                    <a:pt x="11795" y="0"/>
                  </a:moveTo>
                  <a:lnTo>
                    <a:pt x="10922" y="57"/>
                  </a:lnTo>
                  <a:lnTo>
                    <a:pt x="10505" y="95"/>
                  </a:lnTo>
                  <a:lnTo>
                    <a:pt x="10278" y="114"/>
                  </a:lnTo>
                  <a:lnTo>
                    <a:pt x="10069" y="152"/>
                  </a:lnTo>
                  <a:cubicBezTo>
                    <a:pt x="9481" y="247"/>
                    <a:pt x="8912" y="360"/>
                    <a:pt x="8363" y="512"/>
                  </a:cubicBezTo>
                  <a:cubicBezTo>
                    <a:pt x="8078" y="588"/>
                    <a:pt x="7794" y="645"/>
                    <a:pt x="7509" y="740"/>
                  </a:cubicBezTo>
                  <a:lnTo>
                    <a:pt x="6694" y="1043"/>
                  </a:lnTo>
                  <a:cubicBezTo>
                    <a:pt x="6409" y="1138"/>
                    <a:pt x="6144" y="1252"/>
                    <a:pt x="5879" y="1384"/>
                  </a:cubicBezTo>
                  <a:cubicBezTo>
                    <a:pt x="5632" y="1517"/>
                    <a:pt x="5348" y="1612"/>
                    <a:pt x="5101" y="1764"/>
                  </a:cubicBezTo>
                  <a:lnTo>
                    <a:pt x="4343" y="2200"/>
                  </a:lnTo>
                  <a:lnTo>
                    <a:pt x="3603" y="2674"/>
                  </a:lnTo>
                  <a:cubicBezTo>
                    <a:pt x="3129" y="3015"/>
                    <a:pt x="2674" y="3375"/>
                    <a:pt x="2238" y="3755"/>
                  </a:cubicBezTo>
                  <a:cubicBezTo>
                    <a:pt x="1802" y="4153"/>
                    <a:pt x="1404" y="4570"/>
                    <a:pt x="1005" y="5006"/>
                  </a:cubicBezTo>
                  <a:cubicBezTo>
                    <a:pt x="626" y="5442"/>
                    <a:pt x="285" y="5916"/>
                    <a:pt x="1" y="6428"/>
                  </a:cubicBezTo>
                  <a:cubicBezTo>
                    <a:pt x="683" y="5480"/>
                    <a:pt x="1480" y="4646"/>
                    <a:pt x="2371" y="3906"/>
                  </a:cubicBezTo>
                  <a:cubicBezTo>
                    <a:pt x="3243" y="3148"/>
                    <a:pt x="4191" y="2503"/>
                    <a:pt x="5215" y="1972"/>
                  </a:cubicBezTo>
                  <a:cubicBezTo>
                    <a:pt x="5461" y="1820"/>
                    <a:pt x="5727" y="1726"/>
                    <a:pt x="5992" y="1593"/>
                  </a:cubicBezTo>
                  <a:cubicBezTo>
                    <a:pt x="6239" y="1460"/>
                    <a:pt x="6504" y="1346"/>
                    <a:pt x="6770" y="1252"/>
                  </a:cubicBezTo>
                  <a:lnTo>
                    <a:pt x="7585" y="929"/>
                  </a:lnTo>
                  <a:cubicBezTo>
                    <a:pt x="7851" y="853"/>
                    <a:pt x="8135" y="778"/>
                    <a:pt x="8400" y="683"/>
                  </a:cubicBezTo>
                  <a:cubicBezTo>
                    <a:pt x="8950" y="512"/>
                    <a:pt x="9519" y="379"/>
                    <a:pt x="10088" y="266"/>
                  </a:cubicBezTo>
                  <a:cubicBezTo>
                    <a:pt x="10657" y="152"/>
                    <a:pt x="11226" y="95"/>
                    <a:pt x="1179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424;p21">
              <a:extLst>
                <a:ext uri="{FF2B5EF4-FFF2-40B4-BE49-F238E27FC236}">
                  <a16:creationId xmlns:a16="http://schemas.microsoft.com/office/drawing/2014/main" id="{93B9F675-0AD5-4028-965D-86FAD7B50895}"/>
                </a:ext>
              </a:extLst>
            </p:cNvPr>
            <p:cNvSpPr/>
            <p:nvPr/>
          </p:nvSpPr>
          <p:spPr>
            <a:xfrm>
              <a:off x="5344721" y="2611287"/>
              <a:ext cx="966211" cy="525525"/>
            </a:xfrm>
            <a:custGeom>
              <a:avLst/>
              <a:gdLst/>
              <a:ahLst/>
              <a:cxnLst/>
              <a:rect l="l" t="t" r="r" b="b"/>
              <a:pathLst>
                <a:path w="11890" h="6467" extrusionOk="0">
                  <a:moveTo>
                    <a:pt x="11889" y="1"/>
                  </a:moveTo>
                  <a:lnTo>
                    <a:pt x="11017" y="77"/>
                  </a:lnTo>
                  <a:cubicBezTo>
                    <a:pt x="10732" y="77"/>
                    <a:pt x="10429" y="114"/>
                    <a:pt x="10145" y="171"/>
                  </a:cubicBezTo>
                  <a:cubicBezTo>
                    <a:pt x="9576" y="247"/>
                    <a:pt x="9007" y="380"/>
                    <a:pt x="8438" y="532"/>
                  </a:cubicBezTo>
                  <a:cubicBezTo>
                    <a:pt x="7300" y="835"/>
                    <a:pt x="6201" y="1271"/>
                    <a:pt x="5177" y="1821"/>
                  </a:cubicBezTo>
                  <a:cubicBezTo>
                    <a:pt x="4134" y="2371"/>
                    <a:pt x="3167" y="3053"/>
                    <a:pt x="2295" y="3831"/>
                  </a:cubicBezTo>
                  <a:cubicBezTo>
                    <a:pt x="1858" y="4229"/>
                    <a:pt x="1441" y="4627"/>
                    <a:pt x="1062" y="5063"/>
                  </a:cubicBezTo>
                  <a:cubicBezTo>
                    <a:pt x="664" y="5499"/>
                    <a:pt x="323" y="5973"/>
                    <a:pt x="0" y="6466"/>
                  </a:cubicBezTo>
                  <a:cubicBezTo>
                    <a:pt x="702" y="5537"/>
                    <a:pt x="1517" y="4703"/>
                    <a:pt x="2408" y="3964"/>
                  </a:cubicBezTo>
                  <a:cubicBezTo>
                    <a:pt x="4191" y="2485"/>
                    <a:pt x="6258" y="1366"/>
                    <a:pt x="8476" y="702"/>
                  </a:cubicBezTo>
                  <a:cubicBezTo>
                    <a:pt x="9045" y="532"/>
                    <a:pt x="9595" y="380"/>
                    <a:pt x="10164" y="285"/>
                  </a:cubicBezTo>
                  <a:cubicBezTo>
                    <a:pt x="10448" y="209"/>
                    <a:pt x="10732" y="171"/>
                    <a:pt x="11036" y="133"/>
                  </a:cubicBezTo>
                  <a:lnTo>
                    <a:pt x="11889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6" name="Google Shape;646;p5">
            <a:extLst>
              <a:ext uri="{FF2B5EF4-FFF2-40B4-BE49-F238E27FC236}">
                <a16:creationId xmlns:a16="http://schemas.microsoft.com/office/drawing/2014/main" id="{051B64C1-35B1-41D2-8C59-54F1E1578800}"/>
              </a:ext>
            </a:extLst>
          </p:cNvPr>
          <p:cNvGrpSpPr/>
          <p:nvPr/>
        </p:nvGrpSpPr>
        <p:grpSpPr>
          <a:xfrm>
            <a:off x="980320" y="4178973"/>
            <a:ext cx="1532089" cy="2308427"/>
            <a:chOff x="6368200" y="4983963"/>
            <a:chExt cx="1643175" cy="2475800"/>
          </a:xfrm>
        </p:grpSpPr>
        <p:grpSp>
          <p:nvGrpSpPr>
            <p:cNvPr id="37" name="Google Shape;647;p5">
              <a:extLst>
                <a:ext uri="{FF2B5EF4-FFF2-40B4-BE49-F238E27FC236}">
                  <a16:creationId xmlns:a16="http://schemas.microsoft.com/office/drawing/2014/main" id="{F69D81BC-7688-48D0-90A7-F2C60E62464E}"/>
                </a:ext>
              </a:extLst>
            </p:cNvPr>
            <p:cNvGrpSpPr/>
            <p:nvPr/>
          </p:nvGrpSpPr>
          <p:grpSpPr>
            <a:xfrm>
              <a:off x="6826925" y="6242363"/>
              <a:ext cx="838075" cy="1217400"/>
              <a:chOff x="6826925" y="6242363"/>
              <a:chExt cx="838075" cy="1217400"/>
            </a:xfrm>
          </p:grpSpPr>
          <p:sp>
            <p:nvSpPr>
              <p:cNvPr id="90" name="Google Shape;648;p5">
                <a:extLst>
                  <a:ext uri="{FF2B5EF4-FFF2-40B4-BE49-F238E27FC236}">
                    <a16:creationId xmlns:a16="http://schemas.microsoft.com/office/drawing/2014/main" id="{91A4AAC5-9F9E-451D-A9F7-C042D2BD375A}"/>
                  </a:ext>
                </a:extLst>
              </p:cNvPr>
              <p:cNvSpPr/>
              <p:nvPr/>
            </p:nvSpPr>
            <p:spPr>
              <a:xfrm>
                <a:off x="6910575" y="7295838"/>
                <a:ext cx="612500" cy="120000"/>
              </a:xfrm>
              <a:custGeom>
                <a:avLst/>
                <a:gdLst/>
                <a:ahLst/>
                <a:cxnLst/>
                <a:rect l="l" t="t" r="r" b="b"/>
                <a:pathLst>
                  <a:path w="24500" h="4800" extrusionOk="0">
                    <a:moveTo>
                      <a:pt x="338" y="1"/>
                    </a:moveTo>
                    <a:cubicBezTo>
                      <a:pt x="338" y="1"/>
                      <a:pt x="1825" y="3110"/>
                      <a:pt x="0" y="4799"/>
                    </a:cubicBezTo>
                    <a:lnTo>
                      <a:pt x="24500" y="4799"/>
                    </a:lnTo>
                    <a:lnTo>
                      <a:pt x="24432" y="305"/>
                    </a:lnTo>
                    <a:lnTo>
                      <a:pt x="33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649;p5">
                <a:extLst>
                  <a:ext uri="{FF2B5EF4-FFF2-40B4-BE49-F238E27FC236}">
                    <a16:creationId xmlns:a16="http://schemas.microsoft.com/office/drawing/2014/main" id="{F41631F6-627A-40DC-A418-35A76D2B9E5F}"/>
                  </a:ext>
                </a:extLst>
              </p:cNvPr>
              <p:cNvSpPr/>
              <p:nvPr/>
            </p:nvSpPr>
            <p:spPr>
              <a:xfrm>
                <a:off x="6902125" y="6890338"/>
                <a:ext cx="612500" cy="120000"/>
              </a:xfrm>
              <a:custGeom>
                <a:avLst/>
                <a:gdLst/>
                <a:ahLst/>
                <a:cxnLst/>
                <a:rect l="l" t="t" r="r" b="b"/>
                <a:pathLst>
                  <a:path w="24500" h="4800" extrusionOk="0">
                    <a:moveTo>
                      <a:pt x="338" y="1"/>
                    </a:moveTo>
                    <a:cubicBezTo>
                      <a:pt x="338" y="1"/>
                      <a:pt x="1825" y="3109"/>
                      <a:pt x="0" y="4799"/>
                    </a:cubicBezTo>
                    <a:lnTo>
                      <a:pt x="24500" y="4799"/>
                    </a:lnTo>
                    <a:lnTo>
                      <a:pt x="24432" y="305"/>
                    </a:lnTo>
                    <a:lnTo>
                      <a:pt x="33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650;p5">
                <a:extLst>
                  <a:ext uri="{FF2B5EF4-FFF2-40B4-BE49-F238E27FC236}">
                    <a16:creationId xmlns:a16="http://schemas.microsoft.com/office/drawing/2014/main" id="{5088B2F0-CF47-4700-9276-BD450E47AB83}"/>
                  </a:ext>
                </a:extLst>
              </p:cNvPr>
              <p:cNvSpPr/>
              <p:nvPr/>
            </p:nvSpPr>
            <p:spPr>
              <a:xfrm>
                <a:off x="6892825" y="6845563"/>
                <a:ext cx="684325" cy="207850"/>
              </a:xfrm>
              <a:custGeom>
                <a:avLst/>
                <a:gdLst/>
                <a:ahLst/>
                <a:cxnLst/>
                <a:rect l="l" t="t" r="r" b="b"/>
                <a:pathLst>
                  <a:path w="27373" h="8314" extrusionOk="0">
                    <a:moveTo>
                      <a:pt x="34" y="1"/>
                    </a:moveTo>
                    <a:lnTo>
                      <a:pt x="34" y="1994"/>
                    </a:lnTo>
                    <a:lnTo>
                      <a:pt x="24804" y="2062"/>
                    </a:lnTo>
                    <a:lnTo>
                      <a:pt x="24804" y="6320"/>
                    </a:lnTo>
                    <a:lnTo>
                      <a:pt x="1" y="6252"/>
                    </a:lnTo>
                    <a:lnTo>
                      <a:pt x="1" y="8246"/>
                    </a:lnTo>
                    <a:lnTo>
                      <a:pt x="27372" y="8314"/>
                    </a:lnTo>
                    <a:lnTo>
                      <a:pt x="27372" y="8246"/>
                    </a:lnTo>
                    <a:lnTo>
                      <a:pt x="27372" y="6320"/>
                    </a:lnTo>
                    <a:lnTo>
                      <a:pt x="27372" y="2062"/>
                    </a:lnTo>
                    <a:lnTo>
                      <a:pt x="27372" y="68"/>
                    </a:ln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651;p5">
                <a:extLst>
                  <a:ext uri="{FF2B5EF4-FFF2-40B4-BE49-F238E27FC236}">
                    <a16:creationId xmlns:a16="http://schemas.microsoft.com/office/drawing/2014/main" id="{E158442C-5D44-4A0A-ABCE-D851BAF15F07}"/>
                  </a:ext>
                </a:extLst>
              </p:cNvPr>
              <p:cNvSpPr/>
              <p:nvPr/>
            </p:nvSpPr>
            <p:spPr>
              <a:xfrm>
                <a:off x="6942675" y="6917363"/>
                <a:ext cx="549150" cy="1725"/>
              </a:xfrm>
              <a:custGeom>
                <a:avLst/>
                <a:gdLst/>
                <a:ahLst/>
                <a:cxnLst/>
                <a:rect l="l" t="t" r="r" b="b"/>
                <a:pathLst>
                  <a:path w="21966" h="69" extrusionOk="0">
                    <a:moveTo>
                      <a:pt x="0" y="1"/>
                    </a:moveTo>
                    <a:lnTo>
                      <a:pt x="21965" y="68"/>
                    </a:lnTo>
                  </a:path>
                </a:pathLst>
              </a:custGeom>
              <a:solidFill>
                <a:srgbClr val="CAE0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652;p5">
                <a:extLst>
                  <a:ext uri="{FF2B5EF4-FFF2-40B4-BE49-F238E27FC236}">
                    <a16:creationId xmlns:a16="http://schemas.microsoft.com/office/drawing/2014/main" id="{72A8B75F-D73E-475B-A36F-BD54E9D603A8}"/>
                  </a:ext>
                </a:extLst>
              </p:cNvPr>
              <p:cNvSpPr/>
              <p:nvPr/>
            </p:nvSpPr>
            <p:spPr>
              <a:xfrm>
                <a:off x="6937600" y="6905538"/>
                <a:ext cx="5491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21966" h="373" extrusionOk="0">
                    <a:moveTo>
                      <a:pt x="1" y="1"/>
                    </a:moveTo>
                    <a:lnTo>
                      <a:pt x="1" y="373"/>
                    </a:lnTo>
                    <a:lnTo>
                      <a:pt x="21966" y="373"/>
                    </a:lnTo>
                    <a:lnTo>
                      <a:pt x="21966" y="1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653;p5">
                <a:extLst>
                  <a:ext uri="{FF2B5EF4-FFF2-40B4-BE49-F238E27FC236}">
                    <a16:creationId xmlns:a16="http://schemas.microsoft.com/office/drawing/2014/main" id="{C4C3AD89-54A2-40EB-A64F-A453EDA2917A}"/>
                  </a:ext>
                </a:extLst>
              </p:cNvPr>
              <p:cNvSpPr/>
              <p:nvPr/>
            </p:nvSpPr>
            <p:spPr>
              <a:xfrm>
                <a:off x="6941825" y="6946938"/>
                <a:ext cx="550000" cy="875"/>
              </a:xfrm>
              <a:custGeom>
                <a:avLst/>
                <a:gdLst/>
                <a:ahLst/>
                <a:cxnLst/>
                <a:rect l="l" t="t" r="r" b="b"/>
                <a:pathLst>
                  <a:path w="22000" h="35" extrusionOk="0">
                    <a:moveTo>
                      <a:pt x="0" y="1"/>
                    </a:moveTo>
                    <a:lnTo>
                      <a:pt x="21999" y="34"/>
                    </a:lnTo>
                  </a:path>
                </a:pathLst>
              </a:custGeom>
              <a:solidFill>
                <a:srgbClr val="CAE0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654;p5">
                <a:extLst>
                  <a:ext uri="{FF2B5EF4-FFF2-40B4-BE49-F238E27FC236}">
                    <a16:creationId xmlns:a16="http://schemas.microsoft.com/office/drawing/2014/main" id="{E1E33633-665C-4F67-A2B0-7649E7A9B478}"/>
                  </a:ext>
                </a:extLst>
              </p:cNvPr>
              <p:cNvSpPr/>
              <p:nvPr/>
            </p:nvSpPr>
            <p:spPr>
              <a:xfrm>
                <a:off x="6941825" y="6941863"/>
                <a:ext cx="550000" cy="11025"/>
              </a:xfrm>
              <a:custGeom>
                <a:avLst/>
                <a:gdLst/>
                <a:ahLst/>
                <a:cxnLst/>
                <a:rect l="l" t="t" r="r" b="b"/>
                <a:pathLst>
                  <a:path w="22000" h="441" extrusionOk="0">
                    <a:moveTo>
                      <a:pt x="0" y="1"/>
                    </a:moveTo>
                    <a:lnTo>
                      <a:pt x="0" y="373"/>
                    </a:lnTo>
                    <a:lnTo>
                      <a:pt x="21999" y="440"/>
                    </a:lnTo>
                    <a:lnTo>
                      <a:pt x="21999" y="6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655;p5">
                <a:extLst>
                  <a:ext uri="{FF2B5EF4-FFF2-40B4-BE49-F238E27FC236}">
                    <a16:creationId xmlns:a16="http://schemas.microsoft.com/office/drawing/2014/main" id="{1B1C1DCB-1315-4E4D-B563-F5D54B926C47}"/>
                  </a:ext>
                </a:extLst>
              </p:cNvPr>
              <p:cNvSpPr/>
              <p:nvPr/>
            </p:nvSpPr>
            <p:spPr>
              <a:xfrm>
                <a:off x="6941825" y="6974813"/>
                <a:ext cx="550000" cy="1725"/>
              </a:xfrm>
              <a:custGeom>
                <a:avLst/>
                <a:gdLst/>
                <a:ahLst/>
                <a:cxnLst/>
                <a:rect l="l" t="t" r="r" b="b"/>
                <a:pathLst>
                  <a:path w="22000" h="69" extrusionOk="0">
                    <a:moveTo>
                      <a:pt x="0" y="1"/>
                    </a:moveTo>
                    <a:lnTo>
                      <a:pt x="21999" y="68"/>
                    </a:lnTo>
                  </a:path>
                </a:pathLst>
              </a:custGeom>
              <a:solidFill>
                <a:srgbClr val="CAE0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656;p5">
                <a:extLst>
                  <a:ext uri="{FF2B5EF4-FFF2-40B4-BE49-F238E27FC236}">
                    <a16:creationId xmlns:a16="http://schemas.microsoft.com/office/drawing/2014/main" id="{D1E37453-3AF3-4183-B3DB-C9DE54BD1D92}"/>
                  </a:ext>
                </a:extLst>
              </p:cNvPr>
              <p:cNvSpPr/>
              <p:nvPr/>
            </p:nvSpPr>
            <p:spPr>
              <a:xfrm>
                <a:off x="6936750" y="6962138"/>
                <a:ext cx="55000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22000" h="373" extrusionOk="0">
                    <a:moveTo>
                      <a:pt x="1" y="1"/>
                    </a:moveTo>
                    <a:lnTo>
                      <a:pt x="1" y="373"/>
                    </a:lnTo>
                    <a:lnTo>
                      <a:pt x="22000" y="373"/>
                    </a:lnTo>
                    <a:lnTo>
                      <a:pt x="22000" y="1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657;p5">
                <a:extLst>
                  <a:ext uri="{FF2B5EF4-FFF2-40B4-BE49-F238E27FC236}">
                    <a16:creationId xmlns:a16="http://schemas.microsoft.com/office/drawing/2014/main" id="{45C7E262-D6D9-44AB-BD38-FBC056AAF816}"/>
                  </a:ext>
                </a:extLst>
              </p:cNvPr>
              <p:cNvSpPr/>
              <p:nvPr/>
            </p:nvSpPr>
            <p:spPr>
              <a:xfrm>
                <a:off x="6949425" y="7322888"/>
                <a:ext cx="54915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21966" h="406" extrusionOk="0">
                    <a:moveTo>
                      <a:pt x="1" y="0"/>
                    </a:moveTo>
                    <a:lnTo>
                      <a:pt x="1" y="372"/>
                    </a:lnTo>
                    <a:lnTo>
                      <a:pt x="21966" y="406"/>
                    </a:lnTo>
                    <a:lnTo>
                      <a:pt x="21966" y="3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658;p5">
                <a:extLst>
                  <a:ext uri="{FF2B5EF4-FFF2-40B4-BE49-F238E27FC236}">
                    <a16:creationId xmlns:a16="http://schemas.microsoft.com/office/drawing/2014/main" id="{1DB46636-259D-42E1-8C30-E49A900665CB}"/>
                  </a:ext>
                </a:extLst>
              </p:cNvPr>
              <p:cNvSpPr/>
              <p:nvPr/>
            </p:nvSpPr>
            <p:spPr>
              <a:xfrm>
                <a:off x="6944350" y="7343163"/>
                <a:ext cx="549175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21967" h="373" extrusionOk="0">
                    <a:moveTo>
                      <a:pt x="1" y="0"/>
                    </a:moveTo>
                    <a:lnTo>
                      <a:pt x="1" y="372"/>
                    </a:lnTo>
                    <a:lnTo>
                      <a:pt x="21966" y="372"/>
                    </a:lnTo>
                    <a:lnTo>
                      <a:pt x="21966" y="0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659;p5">
                <a:extLst>
                  <a:ext uri="{FF2B5EF4-FFF2-40B4-BE49-F238E27FC236}">
                    <a16:creationId xmlns:a16="http://schemas.microsoft.com/office/drawing/2014/main" id="{A376721B-69A5-4FE1-92CF-1010AB7F3A12}"/>
                  </a:ext>
                </a:extLst>
              </p:cNvPr>
              <p:cNvSpPr/>
              <p:nvPr/>
            </p:nvSpPr>
            <p:spPr>
              <a:xfrm>
                <a:off x="6949425" y="7380338"/>
                <a:ext cx="54915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21966" h="406" extrusionOk="0">
                    <a:moveTo>
                      <a:pt x="1" y="0"/>
                    </a:moveTo>
                    <a:lnTo>
                      <a:pt x="1" y="372"/>
                    </a:lnTo>
                    <a:lnTo>
                      <a:pt x="21966" y="406"/>
                    </a:lnTo>
                    <a:lnTo>
                      <a:pt x="21966" y="3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660;p5">
                <a:extLst>
                  <a:ext uri="{FF2B5EF4-FFF2-40B4-BE49-F238E27FC236}">
                    <a16:creationId xmlns:a16="http://schemas.microsoft.com/office/drawing/2014/main" id="{38CDC27C-AAA8-46A1-90B2-E1B9B3AD0643}"/>
                  </a:ext>
                </a:extLst>
              </p:cNvPr>
              <p:cNvSpPr/>
              <p:nvPr/>
            </p:nvSpPr>
            <p:spPr>
              <a:xfrm>
                <a:off x="6970550" y="7051688"/>
                <a:ext cx="684325" cy="207850"/>
              </a:xfrm>
              <a:custGeom>
                <a:avLst/>
                <a:gdLst/>
                <a:ahLst/>
                <a:cxnLst/>
                <a:rect l="l" t="t" r="r" b="b"/>
                <a:pathLst>
                  <a:path w="27373" h="8314" extrusionOk="0">
                    <a:moveTo>
                      <a:pt x="34" y="1"/>
                    </a:moveTo>
                    <a:lnTo>
                      <a:pt x="0" y="2028"/>
                    </a:lnTo>
                    <a:lnTo>
                      <a:pt x="24804" y="2062"/>
                    </a:lnTo>
                    <a:lnTo>
                      <a:pt x="24770" y="6320"/>
                    </a:lnTo>
                    <a:lnTo>
                      <a:pt x="0" y="6253"/>
                    </a:lnTo>
                    <a:lnTo>
                      <a:pt x="0" y="8246"/>
                    </a:lnTo>
                    <a:lnTo>
                      <a:pt x="27339" y="8314"/>
                    </a:lnTo>
                    <a:lnTo>
                      <a:pt x="27339" y="8246"/>
                    </a:lnTo>
                    <a:lnTo>
                      <a:pt x="27372" y="6320"/>
                    </a:lnTo>
                    <a:lnTo>
                      <a:pt x="27372" y="2062"/>
                    </a:lnTo>
                    <a:lnTo>
                      <a:pt x="27372" y="69"/>
                    </a:ln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661;p5">
                <a:extLst>
                  <a:ext uri="{FF2B5EF4-FFF2-40B4-BE49-F238E27FC236}">
                    <a16:creationId xmlns:a16="http://schemas.microsoft.com/office/drawing/2014/main" id="{9036C7E8-4D60-4997-AE8F-926E28C233CD}"/>
                  </a:ext>
                </a:extLst>
              </p:cNvPr>
              <p:cNvSpPr/>
              <p:nvPr/>
            </p:nvSpPr>
            <p:spPr>
              <a:xfrm>
                <a:off x="6901275" y="7251913"/>
                <a:ext cx="684325" cy="207850"/>
              </a:xfrm>
              <a:custGeom>
                <a:avLst/>
                <a:gdLst/>
                <a:ahLst/>
                <a:cxnLst/>
                <a:rect l="l" t="t" r="r" b="b"/>
                <a:pathLst>
                  <a:path w="27373" h="8314" extrusionOk="0">
                    <a:moveTo>
                      <a:pt x="34" y="1"/>
                    </a:moveTo>
                    <a:lnTo>
                      <a:pt x="34" y="1995"/>
                    </a:lnTo>
                    <a:lnTo>
                      <a:pt x="24804" y="2062"/>
                    </a:lnTo>
                    <a:lnTo>
                      <a:pt x="24804" y="6286"/>
                    </a:lnTo>
                    <a:lnTo>
                      <a:pt x="0" y="6252"/>
                    </a:lnTo>
                    <a:lnTo>
                      <a:pt x="0" y="8246"/>
                    </a:lnTo>
                    <a:lnTo>
                      <a:pt x="27372" y="8314"/>
                    </a:lnTo>
                    <a:lnTo>
                      <a:pt x="27372" y="8212"/>
                    </a:lnTo>
                    <a:lnTo>
                      <a:pt x="27372" y="6286"/>
                    </a:lnTo>
                    <a:lnTo>
                      <a:pt x="27372" y="2062"/>
                    </a:lnTo>
                    <a:lnTo>
                      <a:pt x="27372" y="68"/>
                    </a:ln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662;p5">
                <a:extLst>
                  <a:ext uri="{FF2B5EF4-FFF2-40B4-BE49-F238E27FC236}">
                    <a16:creationId xmlns:a16="http://schemas.microsoft.com/office/drawing/2014/main" id="{322534C7-CDE2-45E9-AE92-D952C094EAC5}"/>
                  </a:ext>
                </a:extLst>
              </p:cNvPr>
              <p:cNvSpPr/>
              <p:nvPr/>
            </p:nvSpPr>
            <p:spPr>
              <a:xfrm>
                <a:off x="6847200" y="6737438"/>
                <a:ext cx="672500" cy="131800"/>
              </a:xfrm>
              <a:custGeom>
                <a:avLst/>
                <a:gdLst/>
                <a:ahLst/>
                <a:cxnLst/>
                <a:rect l="l" t="t" r="r" b="b"/>
                <a:pathLst>
                  <a:path w="26900" h="5272" extrusionOk="0">
                    <a:moveTo>
                      <a:pt x="339" y="0"/>
                    </a:moveTo>
                    <a:cubicBezTo>
                      <a:pt x="339" y="0"/>
                      <a:pt x="1994" y="3413"/>
                      <a:pt x="1" y="5272"/>
                    </a:cubicBezTo>
                    <a:lnTo>
                      <a:pt x="26900" y="5272"/>
                    </a:lnTo>
                    <a:lnTo>
                      <a:pt x="26832" y="338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663;p5">
                <a:extLst>
                  <a:ext uri="{FF2B5EF4-FFF2-40B4-BE49-F238E27FC236}">
                    <a16:creationId xmlns:a16="http://schemas.microsoft.com/office/drawing/2014/main" id="{2C671846-DA50-4CF7-ADEF-397CCC4729BE}"/>
                  </a:ext>
                </a:extLst>
              </p:cNvPr>
              <p:cNvSpPr/>
              <p:nvPr/>
            </p:nvSpPr>
            <p:spPr>
              <a:xfrm>
                <a:off x="6837900" y="6290513"/>
                <a:ext cx="672500" cy="132675"/>
              </a:xfrm>
              <a:custGeom>
                <a:avLst/>
                <a:gdLst/>
                <a:ahLst/>
                <a:cxnLst/>
                <a:rect l="l" t="t" r="r" b="b"/>
                <a:pathLst>
                  <a:path w="26900" h="5307" extrusionOk="0">
                    <a:moveTo>
                      <a:pt x="373" y="1"/>
                    </a:moveTo>
                    <a:cubicBezTo>
                      <a:pt x="373" y="1"/>
                      <a:pt x="1995" y="3448"/>
                      <a:pt x="1" y="5306"/>
                    </a:cubicBezTo>
                    <a:lnTo>
                      <a:pt x="26900" y="5306"/>
                    </a:lnTo>
                    <a:lnTo>
                      <a:pt x="26832" y="373"/>
                    </a:lnTo>
                    <a:lnTo>
                      <a:pt x="37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664;p5">
                <a:extLst>
                  <a:ext uri="{FF2B5EF4-FFF2-40B4-BE49-F238E27FC236}">
                    <a16:creationId xmlns:a16="http://schemas.microsoft.com/office/drawing/2014/main" id="{9AA277FE-101D-4CFF-A9F7-D5D9715EEF80}"/>
                  </a:ext>
                </a:extLst>
              </p:cNvPr>
              <p:cNvSpPr/>
              <p:nvPr/>
            </p:nvSpPr>
            <p:spPr>
              <a:xfrm>
                <a:off x="6826925" y="6242363"/>
                <a:ext cx="752750" cy="228975"/>
              </a:xfrm>
              <a:custGeom>
                <a:avLst/>
                <a:gdLst/>
                <a:ahLst/>
                <a:cxnLst/>
                <a:rect l="l" t="t" r="r" b="b"/>
                <a:pathLst>
                  <a:path w="30110" h="9159" extrusionOk="0">
                    <a:moveTo>
                      <a:pt x="34" y="1"/>
                    </a:moveTo>
                    <a:lnTo>
                      <a:pt x="34" y="2197"/>
                    </a:lnTo>
                    <a:lnTo>
                      <a:pt x="27271" y="2265"/>
                    </a:lnTo>
                    <a:lnTo>
                      <a:pt x="27238" y="6928"/>
                    </a:lnTo>
                    <a:lnTo>
                      <a:pt x="34" y="6861"/>
                    </a:lnTo>
                    <a:lnTo>
                      <a:pt x="1" y="9091"/>
                    </a:lnTo>
                    <a:lnTo>
                      <a:pt x="30076" y="9158"/>
                    </a:lnTo>
                    <a:lnTo>
                      <a:pt x="30076" y="9057"/>
                    </a:lnTo>
                    <a:lnTo>
                      <a:pt x="30076" y="6962"/>
                    </a:lnTo>
                    <a:lnTo>
                      <a:pt x="30110" y="2299"/>
                    </a:lnTo>
                    <a:lnTo>
                      <a:pt x="30110" y="102"/>
                    </a:lnTo>
                    <a:lnTo>
                      <a:pt x="3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665;p5">
                <a:extLst>
                  <a:ext uri="{FF2B5EF4-FFF2-40B4-BE49-F238E27FC236}">
                    <a16:creationId xmlns:a16="http://schemas.microsoft.com/office/drawing/2014/main" id="{D5AB3755-227B-469A-BC6D-3A0F0895E4F0}"/>
                  </a:ext>
                </a:extLst>
              </p:cNvPr>
              <p:cNvSpPr/>
              <p:nvPr/>
            </p:nvSpPr>
            <p:spPr>
              <a:xfrm>
                <a:off x="6881850" y="6353888"/>
                <a:ext cx="603225" cy="170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68" extrusionOk="0">
                    <a:moveTo>
                      <a:pt x="0" y="0"/>
                    </a:moveTo>
                    <a:lnTo>
                      <a:pt x="24128" y="68"/>
                    </a:lnTo>
                  </a:path>
                </a:pathLst>
              </a:custGeom>
              <a:solidFill>
                <a:srgbClr val="CAE0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666;p5">
                <a:extLst>
                  <a:ext uri="{FF2B5EF4-FFF2-40B4-BE49-F238E27FC236}">
                    <a16:creationId xmlns:a16="http://schemas.microsoft.com/office/drawing/2014/main" id="{6213B457-65D7-43A2-9581-6C76CB96F457}"/>
                  </a:ext>
                </a:extLst>
              </p:cNvPr>
              <p:cNvSpPr/>
              <p:nvPr/>
            </p:nvSpPr>
            <p:spPr>
              <a:xfrm>
                <a:off x="6876775" y="6342063"/>
                <a:ext cx="6032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40" extrusionOk="0">
                    <a:moveTo>
                      <a:pt x="0" y="0"/>
                    </a:moveTo>
                    <a:lnTo>
                      <a:pt x="0" y="439"/>
                    </a:lnTo>
                    <a:lnTo>
                      <a:pt x="24128" y="439"/>
                    </a:lnTo>
                    <a:lnTo>
                      <a:pt x="24128" y="0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667;p5">
                <a:extLst>
                  <a:ext uri="{FF2B5EF4-FFF2-40B4-BE49-F238E27FC236}">
                    <a16:creationId xmlns:a16="http://schemas.microsoft.com/office/drawing/2014/main" id="{5A9C5BAB-4A19-402D-9D49-F4BECEA7ACDC}"/>
                  </a:ext>
                </a:extLst>
              </p:cNvPr>
              <p:cNvSpPr/>
              <p:nvPr/>
            </p:nvSpPr>
            <p:spPr>
              <a:xfrm>
                <a:off x="6881000" y="6385138"/>
                <a:ext cx="604075" cy="875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35" extrusionOk="0">
                    <a:moveTo>
                      <a:pt x="0" y="1"/>
                    </a:moveTo>
                    <a:lnTo>
                      <a:pt x="24162" y="34"/>
                    </a:lnTo>
                  </a:path>
                </a:pathLst>
              </a:custGeom>
              <a:solidFill>
                <a:srgbClr val="CAE0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668;p5">
                <a:extLst>
                  <a:ext uri="{FF2B5EF4-FFF2-40B4-BE49-F238E27FC236}">
                    <a16:creationId xmlns:a16="http://schemas.microsoft.com/office/drawing/2014/main" id="{3DE49811-5354-4FB2-B824-1A0A520C83D5}"/>
                  </a:ext>
                </a:extLst>
              </p:cNvPr>
              <p:cNvSpPr/>
              <p:nvPr/>
            </p:nvSpPr>
            <p:spPr>
              <a:xfrm>
                <a:off x="6881000" y="6379238"/>
                <a:ext cx="604075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474" extrusionOk="0">
                    <a:moveTo>
                      <a:pt x="0" y="0"/>
                    </a:moveTo>
                    <a:lnTo>
                      <a:pt x="0" y="439"/>
                    </a:lnTo>
                    <a:lnTo>
                      <a:pt x="24162" y="473"/>
                    </a:lnTo>
                    <a:lnTo>
                      <a:pt x="24162" y="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669;p5">
                <a:extLst>
                  <a:ext uri="{FF2B5EF4-FFF2-40B4-BE49-F238E27FC236}">
                    <a16:creationId xmlns:a16="http://schemas.microsoft.com/office/drawing/2014/main" id="{5F9C5864-76C9-43DA-8499-DE0C26610E72}"/>
                  </a:ext>
                </a:extLst>
              </p:cNvPr>
              <p:cNvSpPr/>
              <p:nvPr/>
            </p:nvSpPr>
            <p:spPr>
              <a:xfrm>
                <a:off x="6889450" y="6766988"/>
                <a:ext cx="603225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74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28" y="474"/>
                    </a:lnTo>
                    <a:lnTo>
                      <a:pt x="24128" y="6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670;p5">
                <a:extLst>
                  <a:ext uri="{FF2B5EF4-FFF2-40B4-BE49-F238E27FC236}">
                    <a16:creationId xmlns:a16="http://schemas.microsoft.com/office/drawing/2014/main" id="{0DDEB9C9-C69B-4DB1-924D-A835DB210D62}"/>
                  </a:ext>
                </a:extLst>
              </p:cNvPr>
              <p:cNvSpPr/>
              <p:nvPr/>
            </p:nvSpPr>
            <p:spPr>
              <a:xfrm>
                <a:off x="6889450" y="6799088"/>
                <a:ext cx="60322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75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28" y="474"/>
                    </a:lnTo>
                    <a:lnTo>
                      <a:pt x="24128" y="6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671;p5">
                <a:extLst>
                  <a:ext uri="{FF2B5EF4-FFF2-40B4-BE49-F238E27FC236}">
                    <a16:creationId xmlns:a16="http://schemas.microsoft.com/office/drawing/2014/main" id="{EA054DB3-0E71-4987-804B-38EA063F2473}"/>
                  </a:ext>
                </a:extLst>
              </p:cNvPr>
              <p:cNvSpPr/>
              <p:nvPr/>
            </p:nvSpPr>
            <p:spPr>
              <a:xfrm>
                <a:off x="6889450" y="6830363"/>
                <a:ext cx="6032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40" extrusionOk="0">
                    <a:moveTo>
                      <a:pt x="0" y="0"/>
                    </a:moveTo>
                    <a:lnTo>
                      <a:pt x="0" y="406"/>
                    </a:lnTo>
                    <a:lnTo>
                      <a:pt x="24128" y="440"/>
                    </a:lnTo>
                    <a:lnTo>
                      <a:pt x="24128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9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672;p5">
                <a:extLst>
                  <a:ext uri="{FF2B5EF4-FFF2-40B4-BE49-F238E27FC236}">
                    <a16:creationId xmlns:a16="http://schemas.microsoft.com/office/drawing/2014/main" id="{97508D5C-BB88-4A35-B005-C929FB00FFC6}"/>
                  </a:ext>
                </a:extLst>
              </p:cNvPr>
              <p:cNvSpPr/>
              <p:nvPr/>
            </p:nvSpPr>
            <p:spPr>
              <a:xfrm>
                <a:off x="6923250" y="6517788"/>
                <a:ext cx="672475" cy="131800"/>
              </a:xfrm>
              <a:custGeom>
                <a:avLst/>
                <a:gdLst/>
                <a:ahLst/>
                <a:cxnLst/>
                <a:rect l="l" t="t" r="r" b="b"/>
                <a:pathLst>
                  <a:path w="26899" h="5272" extrusionOk="0">
                    <a:moveTo>
                      <a:pt x="338" y="0"/>
                    </a:moveTo>
                    <a:lnTo>
                      <a:pt x="338" y="0"/>
                    </a:lnTo>
                    <a:cubicBezTo>
                      <a:pt x="338" y="0"/>
                      <a:pt x="1994" y="3413"/>
                      <a:pt x="0" y="5272"/>
                    </a:cubicBezTo>
                    <a:lnTo>
                      <a:pt x="26899" y="5272"/>
                    </a:lnTo>
                    <a:lnTo>
                      <a:pt x="26831" y="338"/>
                    </a:ln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673;p5">
                <a:extLst>
                  <a:ext uri="{FF2B5EF4-FFF2-40B4-BE49-F238E27FC236}">
                    <a16:creationId xmlns:a16="http://schemas.microsoft.com/office/drawing/2014/main" id="{8AA1D90F-BA85-4D52-ABEC-26B6B6C5D9BC}"/>
                  </a:ext>
                </a:extLst>
              </p:cNvPr>
              <p:cNvSpPr/>
              <p:nvPr/>
            </p:nvSpPr>
            <p:spPr>
              <a:xfrm>
                <a:off x="6912250" y="6469613"/>
                <a:ext cx="752750" cy="228125"/>
              </a:xfrm>
              <a:custGeom>
                <a:avLst/>
                <a:gdLst/>
                <a:ahLst/>
                <a:cxnLst/>
                <a:rect l="l" t="t" r="r" b="b"/>
                <a:pathLst>
                  <a:path w="30110" h="9125" extrusionOk="0">
                    <a:moveTo>
                      <a:pt x="35" y="1"/>
                    </a:moveTo>
                    <a:lnTo>
                      <a:pt x="35" y="2197"/>
                    </a:lnTo>
                    <a:lnTo>
                      <a:pt x="27271" y="2265"/>
                    </a:lnTo>
                    <a:lnTo>
                      <a:pt x="27238" y="6928"/>
                    </a:lnTo>
                    <a:lnTo>
                      <a:pt x="1" y="6861"/>
                    </a:lnTo>
                    <a:lnTo>
                      <a:pt x="1" y="9057"/>
                    </a:lnTo>
                    <a:lnTo>
                      <a:pt x="30076" y="9125"/>
                    </a:lnTo>
                    <a:lnTo>
                      <a:pt x="30076" y="9023"/>
                    </a:lnTo>
                    <a:lnTo>
                      <a:pt x="30076" y="6928"/>
                    </a:lnTo>
                    <a:lnTo>
                      <a:pt x="30110" y="2265"/>
                    </a:lnTo>
                    <a:lnTo>
                      <a:pt x="30110" y="68"/>
                    </a:ln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674;p5">
                <a:extLst>
                  <a:ext uri="{FF2B5EF4-FFF2-40B4-BE49-F238E27FC236}">
                    <a16:creationId xmlns:a16="http://schemas.microsoft.com/office/drawing/2014/main" id="{59E7B10D-BCC4-4290-8C77-FD2E66E5C293}"/>
                  </a:ext>
                </a:extLst>
              </p:cNvPr>
              <p:cNvSpPr/>
              <p:nvPr/>
            </p:nvSpPr>
            <p:spPr>
              <a:xfrm>
                <a:off x="6967175" y="6543113"/>
                <a:ext cx="603225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74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28" y="474"/>
                    </a:lnTo>
                    <a:lnTo>
                      <a:pt x="24128" y="6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675;p5">
                <a:extLst>
                  <a:ext uri="{FF2B5EF4-FFF2-40B4-BE49-F238E27FC236}">
                    <a16:creationId xmlns:a16="http://schemas.microsoft.com/office/drawing/2014/main" id="{B6BA2E23-2773-4FF3-A820-F8A61D8A03E4}"/>
                  </a:ext>
                </a:extLst>
              </p:cNvPr>
              <p:cNvSpPr/>
              <p:nvPr/>
            </p:nvSpPr>
            <p:spPr>
              <a:xfrm>
                <a:off x="6966325" y="6575213"/>
                <a:ext cx="60407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475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62" y="474"/>
                    </a:lnTo>
                    <a:lnTo>
                      <a:pt x="24162" y="6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676;p5">
                <a:extLst>
                  <a:ext uri="{FF2B5EF4-FFF2-40B4-BE49-F238E27FC236}">
                    <a16:creationId xmlns:a16="http://schemas.microsoft.com/office/drawing/2014/main" id="{3EC0E399-D1B7-4545-A5A8-B2CCEA9A6263}"/>
                  </a:ext>
                </a:extLst>
              </p:cNvPr>
              <p:cNvSpPr/>
              <p:nvPr/>
            </p:nvSpPr>
            <p:spPr>
              <a:xfrm>
                <a:off x="6966325" y="6606488"/>
                <a:ext cx="604075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474" extrusionOk="0">
                    <a:moveTo>
                      <a:pt x="0" y="0"/>
                    </a:moveTo>
                    <a:lnTo>
                      <a:pt x="0" y="406"/>
                    </a:lnTo>
                    <a:lnTo>
                      <a:pt x="24162" y="473"/>
                    </a:lnTo>
                    <a:lnTo>
                      <a:pt x="24162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26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677;p5">
                <a:extLst>
                  <a:ext uri="{FF2B5EF4-FFF2-40B4-BE49-F238E27FC236}">
                    <a16:creationId xmlns:a16="http://schemas.microsoft.com/office/drawing/2014/main" id="{FCC09F99-77C8-40A4-A5E9-246EE45FDF2B}"/>
                  </a:ext>
                </a:extLst>
              </p:cNvPr>
              <p:cNvSpPr/>
              <p:nvPr/>
            </p:nvSpPr>
            <p:spPr>
              <a:xfrm>
                <a:off x="6836225" y="6688438"/>
                <a:ext cx="752750" cy="228950"/>
              </a:xfrm>
              <a:custGeom>
                <a:avLst/>
                <a:gdLst/>
                <a:ahLst/>
                <a:cxnLst/>
                <a:rect l="l" t="t" r="r" b="b"/>
                <a:pathLst>
                  <a:path w="30110" h="9158" extrusionOk="0">
                    <a:moveTo>
                      <a:pt x="34" y="0"/>
                    </a:moveTo>
                    <a:lnTo>
                      <a:pt x="34" y="2230"/>
                    </a:lnTo>
                    <a:lnTo>
                      <a:pt x="27271" y="2264"/>
                    </a:lnTo>
                    <a:lnTo>
                      <a:pt x="27237" y="6961"/>
                    </a:lnTo>
                    <a:lnTo>
                      <a:pt x="0" y="6894"/>
                    </a:lnTo>
                    <a:lnTo>
                      <a:pt x="0" y="9090"/>
                    </a:lnTo>
                    <a:lnTo>
                      <a:pt x="30076" y="9158"/>
                    </a:lnTo>
                    <a:lnTo>
                      <a:pt x="30076" y="9057"/>
                    </a:lnTo>
                    <a:lnTo>
                      <a:pt x="30076" y="6961"/>
                    </a:lnTo>
                    <a:lnTo>
                      <a:pt x="30110" y="2298"/>
                    </a:lnTo>
                    <a:lnTo>
                      <a:pt x="30110" y="102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" name="Google Shape;678;p5">
              <a:extLst>
                <a:ext uri="{FF2B5EF4-FFF2-40B4-BE49-F238E27FC236}">
                  <a16:creationId xmlns:a16="http://schemas.microsoft.com/office/drawing/2014/main" id="{F7E8CD93-52F7-49D2-8654-FAFE4B7875EB}"/>
                </a:ext>
              </a:extLst>
            </p:cNvPr>
            <p:cNvSpPr/>
            <p:nvPr/>
          </p:nvSpPr>
          <p:spPr>
            <a:xfrm rot="-5566440">
              <a:off x="7477852" y="6354170"/>
              <a:ext cx="139635" cy="236617"/>
            </a:xfrm>
            <a:custGeom>
              <a:avLst/>
              <a:gdLst/>
              <a:ahLst/>
              <a:cxnLst/>
              <a:rect l="l" t="t" r="r" b="b"/>
              <a:pathLst>
                <a:path w="5585" h="9464" extrusionOk="0">
                  <a:moveTo>
                    <a:pt x="4097" y="1"/>
                  </a:moveTo>
                  <a:cubicBezTo>
                    <a:pt x="4097" y="1"/>
                    <a:pt x="515" y="68"/>
                    <a:pt x="245" y="2467"/>
                  </a:cubicBezTo>
                  <a:cubicBezTo>
                    <a:pt x="0" y="4638"/>
                    <a:pt x="751" y="9463"/>
                    <a:pt x="2298" y="9463"/>
                  </a:cubicBezTo>
                  <a:cubicBezTo>
                    <a:pt x="2461" y="9463"/>
                    <a:pt x="2633" y="9410"/>
                    <a:pt x="2813" y="9294"/>
                  </a:cubicBezTo>
                  <a:cubicBezTo>
                    <a:pt x="4672" y="8111"/>
                    <a:pt x="2712" y="4191"/>
                    <a:pt x="3489" y="3143"/>
                  </a:cubicBezTo>
                  <a:cubicBezTo>
                    <a:pt x="4097" y="2434"/>
                    <a:pt x="4807" y="1792"/>
                    <a:pt x="5584" y="1285"/>
                  </a:cubicBezTo>
                  <a:lnTo>
                    <a:pt x="4097" y="1"/>
                  </a:lnTo>
                  <a:close/>
                </a:path>
              </a:pathLst>
            </a:custGeom>
            <a:solidFill>
              <a:srgbClr val="FED4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679;p5">
              <a:extLst>
                <a:ext uri="{FF2B5EF4-FFF2-40B4-BE49-F238E27FC236}">
                  <a16:creationId xmlns:a16="http://schemas.microsoft.com/office/drawing/2014/main" id="{07EC22EB-9FB7-4232-88DC-5CF0AC2E8C1D}"/>
                </a:ext>
              </a:extLst>
            </p:cNvPr>
            <p:cNvSpPr/>
            <p:nvPr/>
          </p:nvSpPr>
          <p:spPr>
            <a:xfrm>
              <a:off x="7015325" y="7110838"/>
              <a:ext cx="549150" cy="9325"/>
            </a:xfrm>
            <a:custGeom>
              <a:avLst/>
              <a:gdLst/>
              <a:ahLst/>
              <a:cxnLst/>
              <a:rect l="l" t="t" r="r" b="b"/>
              <a:pathLst>
                <a:path w="21966" h="373" extrusionOk="0">
                  <a:moveTo>
                    <a:pt x="0" y="0"/>
                  </a:moveTo>
                  <a:lnTo>
                    <a:pt x="0" y="372"/>
                  </a:lnTo>
                  <a:lnTo>
                    <a:pt x="21966" y="372"/>
                  </a:lnTo>
                  <a:lnTo>
                    <a:pt x="21966" y="0"/>
                  </a:lnTo>
                  <a:close/>
                </a:path>
              </a:pathLst>
            </a:custGeom>
            <a:solidFill>
              <a:srgbClr val="1626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680;p5">
              <a:extLst>
                <a:ext uri="{FF2B5EF4-FFF2-40B4-BE49-F238E27FC236}">
                  <a16:creationId xmlns:a16="http://schemas.microsoft.com/office/drawing/2014/main" id="{B35070FA-CD6E-401F-890C-0F4ED1805A31}"/>
                </a:ext>
              </a:extLst>
            </p:cNvPr>
            <p:cNvSpPr/>
            <p:nvPr/>
          </p:nvSpPr>
          <p:spPr>
            <a:xfrm>
              <a:off x="7019550" y="7148013"/>
              <a:ext cx="549150" cy="11000"/>
            </a:xfrm>
            <a:custGeom>
              <a:avLst/>
              <a:gdLst/>
              <a:ahLst/>
              <a:cxnLst/>
              <a:rect l="l" t="t" r="r" b="b"/>
              <a:pathLst>
                <a:path w="21966" h="440" extrusionOk="0">
                  <a:moveTo>
                    <a:pt x="0" y="0"/>
                  </a:moveTo>
                  <a:lnTo>
                    <a:pt x="0" y="406"/>
                  </a:lnTo>
                  <a:lnTo>
                    <a:pt x="21966" y="440"/>
                  </a:lnTo>
                  <a:lnTo>
                    <a:pt x="2196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26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681;p5">
              <a:extLst>
                <a:ext uri="{FF2B5EF4-FFF2-40B4-BE49-F238E27FC236}">
                  <a16:creationId xmlns:a16="http://schemas.microsoft.com/office/drawing/2014/main" id="{E94BAD63-84B2-4939-8A9E-E086CCA97D5D}"/>
                </a:ext>
              </a:extLst>
            </p:cNvPr>
            <p:cNvSpPr/>
            <p:nvPr/>
          </p:nvSpPr>
          <p:spPr>
            <a:xfrm>
              <a:off x="7014475" y="7168288"/>
              <a:ext cx="549150" cy="9300"/>
            </a:xfrm>
            <a:custGeom>
              <a:avLst/>
              <a:gdLst/>
              <a:ahLst/>
              <a:cxnLst/>
              <a:rect l="l" t="t" r="r" b="b"/>
              <a:pathLst>
                <a:path w="21966" h="372" extrusionOk="0">
                  <a:moveTo>
                    <a:pt x="1" y="0"/>
                  </a:moveTo>
                  <a:lnTo>
                    <a:pt x="1" y="372"/>
                  </a:lnTo>
                  <a:lnTo>
                    <a:pt x="21966" y="372"/>
                  </a:lnTo>
                  <a:lnTo>
                    <a:pt x="21966" y="0"/>
                  </a:lnTo>
                  <a:close/>
                </a:path>
              </a:pathLst>
            </a:custGeom>
            <a:solidFill>
              <a:srgbClr val="1626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682;p5">
              <a:extLst>
                <a:ext uri="{FF2B5EF4-FFF2-40B4-BE49-F238E27FC236}">
                  <a16:creationId xmlns:a16="http://schemas.microsoft.com/office/drawing/2014/main" id="{E94ADCD5-A4EE-44F4-9E63-C95B1D48C9F7}"/>
                </a:ext>
              </a:extLst>
            </p:cNvPr>
            <p:cNvSpPr/>
            <p:nvPr/>
          </p:nvSpPr>
          <p:spPr>
            <a:xfrm>
              <a:off x="6979850" y="7095638"/>
              <a:ext cx="612500" cy="119975"/>
            </a:xfrm>
            <a:custGeom>
              <a:avLst/>
              <a:gdLst/>
              <a:ahLst/>
              <a:cxnLst/>
              <a:rect l="l" t="t" r="r" b="b"/>
              <a:pathLst>
                <a:path w="24500" h="4799" extrusionOk="0">
                  <a:moveTo>
                    <a:pt x="338" y="0"/>
                  </a:moveTo>
                  <a:cubicBezTo>
                    <a:pt x="338" y="0"/>
                    <a:pt x="1825" y="3143"/>
                    <a:pt x="0" y="4799"/>
                  </a:cubicBezTo>
                  <a:lnTo>
                    <a:pt x="24500" y="4799"/>
                  </a:lnTo>
                  <a:lnTo>
                    <a:pt x="24432" y="304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683;p5">
              <a:extLst>
                <a:ext uri="{FF2B5EF4-FFF2-40B4-BE49-F238E27FC236}">
                  <a16:creationId xmlns:a16="http://schemas.microsoft.com/office/drawing/2014/main" id="{906C91A8-1AEE-4F21-8D58-87B3509E9346}"/>
                </a:ext>
              </a:extLst>
            </p:cNvPr>
            <p:cNvSpPr/>
            <p:nvPr/>
          </p:nvSpPr>
          <p:spPr>
            <a:xfrm>
              <a:off x="6881850" y="6321788"/>
              <a:ext cx="603225" cy="1700"/>
            </a:xfrm>
            <a:custGeom>
              <a:avLst/>
              <a:gdLst/>
              <a:ahLst/>
              <a:cxnLst/>
              <a:rect l="l" t="t" r="r" b="b"/>
              <a:pathLst>
                <a:path w="24129" h="68" extrusionOk="0">
                  <a:moveTo>
                    <a:pt x="0" y="0"/>
                  </a:moveTo>
                  <a:lnTo>
                    <a:pt x="24128" y="68"/>
                  </a:lnTo>
                </a:path>
              </a:pathLst>
            </a:custGeom>
            <a:solidFill>
              <a:srgbClr val="CAE0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684;p5">
              <a:extLst>
                <a:ext uri="{FF2B5EF4-FFF2-40B4-BE49-F238E27FC236}">
                  <a16:creationId xmlns:a16="http://schemas.microsoft.com/office/drawing/2014/main" id="{7C528DA1-7AB9-4525-AC42-E3BC9633C24B}"/>
                </a:ext>
              </a:extLst>
            </p:cNvPr>
            <p:cNvSpPr/>
            <p:nvPr/>
          </p:nvSpPr>
          <p:spPr>
            <a:xfrm>
              <a:off x="6881850" y="6316713"/>
              <a:ext cx="603225" cy="11850"/>
            </a:xfrm>
            <a:custGeom>
              <a:avLst/>
              <a:gdLst/>
              <a:ahLst/>
              <a:cxnLst/>
              <a:rect l="l" t="t" r="r" b="b"/>
              <a:pathLst>
                <a:path w="24129" h="474" extrusionOk="0">
                  <a:moveTo>
                    <a:pt x="0" y="0"/>
                  </a:moveTo>
                  <a:lnTo>
                    <a:pt x="0" y="406"/>
                  </a:lnTo>
                  <a:lnTo>
                    <a:pt x="24128" y="474"/>
                  </a:lnTo>
                  <a:lnTo>
                    <a:pt x="24128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265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685;p5">
              <a:extLst>
                <a:ext uri="{FF2B5EF4-FFF2-40B4-BE49-F238E27FC236}">
                  <a16:creationId xmlns:a16="http://schemas.microsoft.com/office/drawing/2014/main" id="{70F44F80-80D6-43CF-BD72-D97C334ED385}"/>
                </a:ext>
              </a:extLst>
            </p:cNvPr>
            <p:cNvSpPr/>
            <p:nvPr/>
          </p:nvSpPr>
          <p:spPr>
            <a:xfrm>
              <a:off x="6919850" y="4983963"/>
              <a:ext cx="589550" cy="442875"/>
            </a:xfrm>
            <a:custGeom>
              <a:avLst/>
              <a:gdLst/>
              <a:ahLst/>
              <a:cxnLst/>
              <a:rect l="l" t="t" r="r" b="b"/>
              <a:pathLst>
                <a:path w="23582" h="17715" extrusionOk="0">
                  <a:moveTo>
                    <a:pt x="9501" y="1"/>
                  </a:moveTo>
                  <a:cubicBezTo>
                    <a:pt x="8179" y="1"/>
                    <a:pt x="7006" y="2122"/>
                    <a:pt x="6793" y="3399"/>
                  </a:cubicBezTo>
                  <a:cubicBezTo>
                    <a:pt x="6455" y="5190"/>
                    <a:pt x="3346" y="7691"/>
                    <a:pt x="1859" y="8468"/>
                  </a:cubicBezTo>
                  <a:cubicBezTo>
                    <a:pt x="373" y="9211"/>
                    <a:pt x="1" y="10293"/>
                    <a:pt x="711" y="11847"/>
                  </a:cubicBezTo>
                  <a:cubicBezTo>
                    <a:pt x="1027" y="12525"/>
                    <a:pt x="1645" y="12712"/>
                    <a:pt x="2233" y="12712"/>
                  </a:cubicBezTo>
                  <a:cubicBezTo>
                    <a:pt x="2965" y="12712"/>
                    <a:pt x="3650" y="12422"/>
                    <a:pt x="3650" y="12421"/>
                  </a:cubicBezTo>
                  <a:lnTo>
                    <a:pt x="3650" y="12421"/>
                  </a:lnTo>
                  <a:cubicBezTo>
                    <a:pt x="2941" y="12793"/>
                    <a:pt x="2096" y="14145"/>
                    <a:pt x="3211" y="15159"/>
                  </a:cubicBezTo>
                  <a:cubicBezTo>
                    <a:pt x="3527" y="15446"/>
                    <a:pt x="3853" y="15548"/>
                    <a:pt x="4159" y="15548"/>
                  </a:cubicBezTo>
                  <a:cubicBezTo>
                    <a:pt x="4934" y="15548"/>
                    <a:pt x="5577" y="14888"/>
                    <a:pt x="5577" y="14888"/>
                  </a:cubicBezTo>
                  <a:lnTo>
                    <a:pt x="5577" y="14888"/>
                  </a:lnTo>
                  <a:cubicBezTo>
                    <a:pt x="5205" y="15666"/>
                    <a:pt x="5306" y="16578"/>
                    <a:pt x="5847" y="17288"/>
                  </a:cubicBezTo>
                  <a:cubicBezTo>
                    <a:pt x="6065" y="17598"/>
                    <a:pt x="6415" y="17715"/>
                    <a:pt x="6817" y="17715"/>
                  </a:cubicBezTo>
                  <a:cubicBezTo>
                    <a:pt x="8034" y="17715"/>
                    <a:pt x="9733" y="16646"/>
                    <a:pt x="9733" y="16646"/>
                  </a:cubicBezTo>
                  <a:lnTo>
                    <a:pt x="13214" y="16510"/>
                  </a:lnTo>
                  <a:cubicBezTo>
                    <a:pt x="13214" y="16510"/>
                    <a:pt x="14728" y="17073"/>
                    <a:pt x="15991" y="17073"/>
                  </a:cubicBezTo>
                  <a:cubicBezTo>
                    <a:pt x="16306" y="17073"/>
                    <a:pt x="16607" y="17038"/>
                    <a:pt x="16863" y="16950"/>
                  </a:cubicBezTo>
                  <a:cubicBezTo>
                    <a:pt x="18114" y="16510"/>
                    <a:pt x="17370" y="15159"/>
                    <a:pt x="17370" y="15159"/>
                  </a:cubicBezTo>
                  <a:lnTo>
                    <a:pt x="17370" y="15159"/>
                  </a:lnTo>
                  <a:cubicBezTo>
                    <a:pt x="17688" y="15355"/>
                    <a:pt x="18035" y="15448"/>
                    <a:pt x="18379" y="15448"/>
                  </a:cubicBezTo>
                  <a:cubicBezTo>
                    <a:pt x="19276" y="15448"/>
                    <a:pt x="20152" y="14815"/>
                    <a:pt x="20445" y="13739"/>
                  </a:cubicBezTo>
                  <a:cubicBezTo>
                    <a:pt x="20817" y="12286"/>
                    <a:pt x="19229" y="12016"/>
                    <a:pt x="19229" y="12016"/>
                  </a:cubicBezTo>
                  <a:lnTo>
                    <a:pt x="19229" y="12016"/>
                  </a:lnTo>
                  <a:cubicBezTo>
                    <a:pt x="19309" y="12026"/>
                    <a:pt x="19389" y="12030"/>
                    <a:pt x="19469" y="12030"/>
                  </a:cubicBezTo>
                  <a:cubicBezTo>
                    <a:pt x="21613" y="12030"/>
                    <a:pt x="23581" y="8651"/>
                    <a:pt x="20682" y="8130"/>
                  </a:cubicBezTo>
                  <a:cubicBezTo>
                    <a:pt x="17674" y="7555"/>
                    <a:pt x="16154" y="1675"/>
                    <a:pt x="14430" y="526"/>
                  </a:cubicBezTo>
                  <a:cubicBezTo>
                    <a:pt x="14050" y="273"/>
                    <a:pt x="13681" y="174"/>
                    <a:pt x="13337" y="174"/>
                  </a:cubicBezTo>
                  <a:cubicBezTo>
                    <a:pt x="12123" y="174"/>
                    <a:pt x="11220" y="1405"/>
                    <a:pt x="11220" y="1405"/>
                  </a:cubicBezTo>
                  <a:cubicBezTo>
                    <a:pt x="10662" y="391"/>
                    <a:pt x="10068" y="1"/>
                    <a:pt x="9501" y="1"/>
                  </a:cubicBezTo>
                  <a:close/>
                </a:path>
              </a:pathLst>
            </a:custGeom>
            <a:solidFill>
              <a:srgbClr val="2F36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686;p5">
              <a:extLst>
                <a:ext uri="{FF2B5EF4-FFF2-40B4-BE49-F238E27FC236}">
                  <a16:creationId xmlns:a16="http://schemas.microsoft.com/office/drawing/2014/main" id="{8E465B9C-DE25-4317-AF1C-877E8C6499A4}"/>
                </a:ext>
              </a:extLst>
            </p:cNvPr>
            <p:cNvSpPr/>
            <p:nvPr/>
          </p:nvSpPr>
          <p:spPr>
            <a:xfrm>
              <a:off x="6933375" y="5037113"/>
              <a:ext cx="546300" cy="390075"/>
            </a:xfrm>
            <a:custGeom>
              <a:avLst/>
              <a:gdLst/>
              <a:ahLst/>
              <a:cxnLst/>
              <a:rect l="l" t="t" r="r" b="b"/>
              <a:pathLst>
                <a:path w="21852" h="15603" extrusionOk="0">
                  <a:moveTo>
                    <a:pt x="9309" y="1"/>
                  </a:moveTo>
                  <a:cubicBezTo>
                    <a:pt x="9064" y="1"/>
                    <a:pt x="8799" y="66"/>
                    <a:pt x="8516" y="225"/>
                  </a:cubicBezTo>
                  <a:cubicBezTo>
                    <a:pt x="6894" y="1138"/>
                    <a:pt x="6455" y="7964"/>
                    <a:pt x="2603" y="8775"/>
                  </a:cubicBezTo>
                  <a:cubicBezTo>
                    <a:pt x="1487" y="9011"/>
                    <a:pt x="676" y="9147"/>
                    <a:pt x="1" y="9248"/>
                  </a:cubicBezTo>
                  <a:cubicBezTo>
                    <a:pt x="68" y="9417"/>
                    <a:pt x="136" y="9586"/>
                    <a:pt x="203" y="9721"/>
                  </a:cubicBezTo>
                  <a:cubicBezTo>
                    <a:pt x="517" y="10409"/>
                    <a:pt x="1129" y="10600"/>
                    <a:pt x="1713" y="10600"/>
                  </a:cubicBezTo>
                  <a:cubicBezTo>
                    <a:pt x="2449" y="10600"/>
                    <a:pt x="3143" y="10296"/>
                    <a:pt x="3143" y="10295"/>
                  </a:cubicBezTo>
                  <a:lnTo>
                    <a:pt x="3143" y="10295"/>
                  </a:lnTo>
                  <a:cubicBezTo>
                    <a:pt x="2467" y="10701"/>
                    <a:pt x="1623" y="12019"/>
                    <a:pt x="2704" y="13066"/>
                  </a:cubicBezTo>
                  <a:cubicBezTo>
                    <a:pt x="3010" y="13353"/>
                    <a:pt x="3332" y="13456"/>
                    <a:pt x="3637" y="13456"/>
                  </a:cubicBezTo>
                  <a:cubicBezTo>
                    <a:pt x="4409" y="13456"/>
                    <a:pt x="5069" y="12796"/>
                    <a:pt x="5069" y="12796"/>
                  </a:cubicBezTo>
                  <a:lnTo>
                    <a:pt x="5069" y="12796"/>
                  </a:lnTo>
                  <a:cubicBezTo>
                    <a:pt x="4698" y="13573"/>
                    <a:pt x="4799" y="14486"/>
                    <a:pt x="5340" y="15162"/>
                  </a:cubicBezTo>
                  <a:cubicBezTo>
                    <a:pt x="5559" y="15483"/>
                    <a:pt x="5912" y="15603"/>
                    <a:pt x="6318" y="15603"/>
                  </a:cubicBezTo>
                  <a:cubicBezTo>
                    <a:pt x="7534" y="15603"/>
                    <a:pt x="9226" y="14520"/>
                    <a:pt x="9226" y="14520"/>
                  </a:cubicBezTo>
                  <a:lnTo>
                    <a:pt x="12707" y="14418"/>
                  </a:lnTo>
                  <a:cubicBezTo>
                    <a:pt x="12707" y="14418"/>
                    <a:pt x="14220" y="14980"/>
                    <a:pt x="15483" y="14980"/>
                  </a:cubicBezTo>
                  <a:cubicBezTo>
                    <a:pt x="15799" y="14980"/>
                    <a:pt x="16099" y="14945"/>
                    <a:pt x="16356" y="14857"/>
                  </a:cubicBezTo>
                  <a:cubicBezTo>
                    <a:pt x="17606" y="14418"/>
                    <a:pt x="16863" y="13067"/>
                    <a:pt x="16863" y="13066"/>
                  </a:cubicBezTo>
                  <a:lnTo>
                    <a:pt x="16863" y="13066"/>
                  </a:lnTo>
                  <a:cubicBezTo>
                    <a:pt x="17181" y="13263"/>
                    <a:pt x="17528" y="13356"/>
                    <a:pt x="17871" y="13356"/>
                  </a:cubicBezTo>
                  <a:cubicBezTo>
                    <a:pt x="18769" y="13356"/>
                    <a:pt x="19645" y="12722"/>
                    <a:pt x="19938" y="11647"/>
                  </a:cubicBezTo>
                  <a:cubicBezTo>
                    <a:pt x="20310" y="10160"/>
                    <a:pt x="18722" y="9924"/>
                    <a:pt x="18722" y="9924"/>
                  </a:cubicBezTo>
                  <a:lnTo>
                    <a:pt x="18722" y="9924"/>
                  </a:lnTo>
                  <a:cubicBezTo>
                    <a:pt x="18795" y="9932"/>
                    <a:pt x="18868" y="9935"/>
                    <a:pt x="18940" y="9935"/>
                  </a:cubicBezTo>
                  <a:cubicBezTo>
                    <a:pt x="20449" y="9935"/>
                    <a:pt x="21852" y="8312"/>
                    <a:pt x="21594" y="7119"/>
                  </a:cubicBezTo>
                  <a:lnTo>
                    <a:pt x="21594" y="7119"/>
                  </a:lnTo>
                  <a:cubicBezTo>
                    <a:pt x="21143" y="7239"/>
                    <a:pt x="20684" y="7297"/>
                    <a:pt x="20230" y="7297"/>
                  </a:cubicBezTo>
                  <a:cubicBezTo>
                    <a:pt x="18506" y="7297"/>
                    <a:pt x="16839" y="6461"/>
                    <a:pt x="15849" y="4990"/>
                  </a:cubicBezTo>
                  <a:cubicBezTo>
                    <a:pt x="13455" y="1722"/>
                    <a:pt x="14004" y="250"/>
                    <a:pt x="13016" y="250"/>
                  </a:cubicBezTo>
                  <a:cubicBezTo>
                    <a:pt x="12972" y="250"/>
                    <a:pt x="12926" y="253"/>
                    <a:pt x="12876" y="259"/>
                  </a:cubicBezTo>
                  <a:cubicBezTo>
                    <a:pt x="12166" y="360"/>
                    <a:pt x="11524" y="834"/>
                    <a:pt x="11186" y="1476"/>
                  </a:cubicBezTo>
                  <a:cubicBezTo>
                    <a:pt x="11186" y="1476"/>
                    <a:pt x="10471" y="1"/>
                    <a:pt x="9309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687;p5">
              <a:extLst>
                <a:ext uri="{FF2B5EF4-FFF2-40B4-BE49-F238E27FC236}">
                  <a16:creationId xmlns:a16="http://schemas.microsoft.com/office/drawing/2014/main" id="{2B391A7A-BD01-41EB-B6B4-52EBEC9BD6E7}"/>
                </a:ext>
              </a:extLst>
            </p:cNvPr>
            <p:cNvSpPr/>
            <p:nvPr/>
          </p:nvSpPr>
          <p:spPr>
            <a:xfrm>
              <a:off x="7043200" y="5387413"/>
              <a:ext cx="348100" cy="616750"/>
            </a:xfrm>
            <a:custGeom>
              <a:avLst/>
              <a:gdLst/>
              <a:ahLst/>
              <a:cxnLst/>
              <a:rect l="l" t="t" r="r" b="b"/>
              <a:pathLst>
                <a:path w="13924" h="24670" extrusionOk="0">
                  <a:moveTo>
                    <a:pt x="3076" y="1"/>
                  </a:moveTo>
                  <a:cubicBezTo>
                    <a:pt x="1386" y="1"/>
                    <a:pt x="1" y="1386"/>
                    <a:pt x="1" y="3076"/>
                  </a:cubicBezTo>
                  <a:lnTo>
                    <a:pt x="1" y="21594"/>
                  </a:lnTo>
                  <a:cubicBezTo>
                    <a:pt x="1" y="23317"/>
                    <a:pt x="1386" y="24669"/>
                    <a:pt x="3076" y="24669"/>
                  </a:cubicBezTo>
                  <a:lnTo>
                    <a:pt x="10848" y="24669"/>
                  </a:lnTo>
                  <a:cubicBezTo>
                    <a:pt x="12538" y="24669"/>
                    <a:pt x="13923" y="23317"/>
                    <a:pt x="13923" y="21594"/>
                  </a:cubicBezTo>
                  <a:lnTo>
                    <a:pt x="13923" y="3076"/>
                  </a:lnTo>
                  <a:cubicBezTo>
                    <a:pt x="13923" y="1386"/>
                    <a:pt x="12538" y="1"/>
                    <a:pt x="108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688;p5">
              <a:extLst>
                <a:ext uri="{FF2B5EF4-FFF2-40B4-BE49-F238E27FC236}">
                  <a16:creationId xmlns:a16="http://schemas.microsoft.com/office/drawing/2014/main" id="{693A4B6A-C013-4BF2-B949-C0393A53E311}"/>
                </a:ext>
              </a:extLst>
            </p:cNvPr>
            <p:cNvSpPr/>
            <p:nvPr/>
          </p:nvSpPr>
          <p:spPr>
            <a:xfrm>
              <a:off x="7108250" y="5385738"/>
              <a:ext cx="347250" cy="616875"/>
            </a:xfrm>
            <a:custGeom>
              <a:avLst/>
              <a:gdLst/>
              <a:ahLst/>
              <a:cxnLst/>
              <a:rect l="l" t="t" r="r" b="b"/>
              <a:pathLst>
                <a:path w="13890" h="24675" extrusionOk="0">
                  <a:moveTo>
                    <a:pt x="6962" y="0"/>
                  </a:moveTo>
                  <a:cubicBezTo>
                    <a:pt x="3143" y="0"/>
                    <a:pt x="1" y="3109"/>
                    <a:pt x="1" y="6961"/>
                  </a:cubicBezTo>
                  <a:lnTo>
                    <a:pt x="1" y="9699"/>
                  </a:lnTo>
                  <a:lnTo>
                    <a:pt x="2197" y="12503"/>
                  </a:lnTo>
                  <a:cubicBezTo>
                    <a:pt x="2197" y="12503"/>
                    <a:pt x="3076" y="12976"/>
                    <a:pt x="5576" y="14497"/>
                  </a:cubicBezTo>
                  <a:cubicBezTo>
                    <a:pt x="8043" y="16018"/>
                    <a:pt x="6523" y="17065"/>
                    <a:pt x="4934" y="17505"/>
                  </a:cubicBezTo>
                  <a:cubicBezTo>
                    <a:pt x="3312" y="17944"/>
                    <a:pt x="5306" y="18924"/>
                    <a:pt x="7503" y="19870"/>
                  </a:cubicBezTo>
                  <a:cubicBezTo>
                    <a:pt x="9294" y="20681"/>
                    <a:pt x="3921" y="22067"/>
                    <a:pt x="1961" y="22540"/>
                  </a:cubicBezTo>
                  <a:cubicBezTo>
                    <a:pt x="3380" y="24014"/>
                    <a:pt x="5152" y="24674"/>
                    <a:pt x="6893" y="24674"/>
                  </a:cubicBezTo>
                  <a:cubicBezTo>
                    <a:pt x="10457" y="24674"/>
                    <a:pt x="13889" y="21908"/>
                    <a:pt x="13889" y="17707"/>
                  </a:cubicBezTo>
                  <a:lnTo>
                    <a:pt x="13889" y="6961"/>
                  </a:lnTo>
                  <a:cubicBezTo>
                    <a:pt x="13889" y="3109"/>
                    <a:pt x="10814" y="0"/>
                    <a:pt x="6962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689;p5">
              <a:extLst>
                <a:ext uri="{FF2B5EF4-FFF2-40B4-BE49-F238E27FC236}">
                  <a16:creationId xmlns:a16="http://schemas.microsoft.com/office/drawing/2014/main" id="{B839F77A-6572-4DFF-A805-730B2B493099}"/>
                </a:ext>
              </a:extLst>
            </p:cNvPr>
            <p:cNvSpPr/>
            <p:nvPr/>
          </p:nvSpPr>
          <p:spPr>
            <a:xfrm>
              <a:off x="6790700" y="5840088"/>
              <a:ext cx="1104100" cy="464025"/>
            </a:xfrm>
            <a:custGeom>
              <a:avLst/>
              <a:gdLst/>
              <a:ahLst/>
              <a:cxnLst/>
              <a:rect l="l" t="t" r="r" b="b"/>
              <a:pathLst>
                <a:path w="44164" h="18561" extrusionOk="0">
                  <a:moveTo>
                    <a:pt x="5144" y="1"/>
                  </a:moveTo>
                  <a:cubicBezTo>
                    <a:pt x="2550" y="1"/>
                    <a:pt x="0" y="2227"/>
                    <a:pt x="132" y="4230"/>
                  </a:cubicBezTo>
                  <a:cubicBezTo>
                    <a:pt x="267" y="6258"/>
                    <a:pt x="2700" y="18153"/>
                    <a:pt x="11520" y="18423"/>
                  </a:cubicBezTo>
                  <a:cubicBezTo>
                    <a:pt x="13808" y="18493"/>
                    <a:pt x="15693" y="18561"/>
                    <a:pt x="17324" y="18561"/>
                  </a:cubicBezTo>
                  <a:cubicBezTo>
                    <a:pt x="22004" y="18561"/>
                    <a:pt x="24602" y="18004"/>
                    <a:pt x="28687" y="15348"/>
                  </a:cubicBezTo>
                  <a:cubicBezTo>
                    <a:pt x="34195" y="11766"/>
                    <a:pt x="44164" y="4366"/>
                    <a:pt x="38284" y="784"/>
                  </a:cubicBezTo>
                  <a:lnTo>
                    <a:pt x="38284" y="784"/>
                  </a:lnTo>
                  <a:cubicBezTo>
                    <a:pt x="38283" y="784"/>
                    <a:pt x="35986" y="1291"/>
                    <a:pt x="30714" y="3082"/>
                  </a:cubicBezTo>
                  <a:cubicBezTo>
                    <a:pt x="25476" y="4873"/>
                    <a:pt x="22773" y="5008"/>
                    <a:pt x="22773" y="5008"/>
                  </a:cubicBezTo>
                  <a:lnTo>
                    <a:pt x="14021" y="5582"/>
                  </a:lnTo>
                  <a:cubicBezTo>
                    <a:pt x="14021" y="5582"/>
                    <a:pt x="8073" y="142"/>
                    <a:pt x="5370" y="6"/>
                  </a:cubicBezTo>
                  <a:cubicBezTo>
                    <a:pt x="5294" y="3"/>
                    <a:pt x="5219" y="1"/>
                    <a:pt x="5144" y="1"/>
                  </a:cubicBezTo>
                  <a:close/>
                </a:path>
              </a:pathLst>
            </a:custGeom>
            <a:solidFill>
              <a:srgbClr val="1D327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690;p5">
              <a:extLst>
                <a:ext uri="{FF2B5EF4-FFF2-40B4-BE49-F238E27FC236}">
                  <a16:creationId xmlns:a16="http://schemas.microsoft.com/office/drawing/2014/main" id="{74BF8DE4-7C31-43BB-8097-49DC92696DD2}"/>
                </a:ext>
              </a:extLst>
            </p:cNvPr>
            <p:cNvSpPr/>
            <p:nvPr/>
          </p:nvSpPr>
          <p:spPr>
            <a:xfrm>
              <a:off x="7171625" y="5887999"/>
              <a:ext cx="589525" cy="534349"/>
            </a:xfrm>
            <a:custGeom>
              <a:avLst/>
              <a:gdLst/>
              <a:ahLst/>
              <a:cxnLst/>
              <a:rect l="l" t="t" r="r" b="b"/>
              <a:pathLst>
                <a:path w="24906" h="22833" extrusionOk="0">
                  <a:moveTo>
                    <a:pt x="23222" y="1"/>
                  </a:moveTo>
                  <a:cubicBezTo>
                    <a:pt x="15806" y="1"/>
                    <a:pt x="0" y="20433"/>
                    <a:pt x="0" y="20433"/>
                  </a:cubicBezTo>
                  <a:lnTo>
                    <a:pt x="1419" y="22832"/>
                  </a:lnTo>
                  <a:cubicBezTo>
                    <a:pt x="1419" y="22832"/>
                    <a:pt x="3514" y="21988"/>
                    <a:pt x="6488" y="20602"/>
                  </a:cubicBezTo>
                  <a:cubicBezTo>
                    <a:pt x="10138" y="14790"/>
                    <a:pt x="18079" y="3300"/>
                    <a:pt x="24905" y="462"/>
                  </a:cubicBezTo>
                  <a:cubicBezTo>
                    <a:pt x="24413" y="146"/>
                    <a:pt x="23847" y="1"/>
                    <a:pt x="23222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691;p5">
              <a:extLst>
                <a:ext uri="{FF2B5EF4-FFF2-40B4-BE49-F238E27FC236}">
                  <a16:creationId xmlns:a16="http://schemas.microsoft.com/office/drawing/2014/main" id="{E65D205E-625C-4F7C-8B93-F79F3984D04F}"/>
                </a:ext>
              </a:extLst>
            </p:cNvPr>
            <p:cNvSpPr/>
            <p:nvPr/>
          </p:nvSpPr>
          <p:spPr>
            <a:xfrm>
              <a:off x="6864100" y="5438513"/>
              <a:ext cx="246100" cy="599550"/>
            </a:xfrm>
            <a:custGeom>
              <a:avLst/>
              <a:gdLst/>
              <a:ahLst/>
              <a:cxnLst/>
              <a:rect l="l" t="t" r="r" b="b"/>
              <a:pathLst>
                <a:path w="9844" h="23982" extrusionOk="0">
                  <a:moveTo>
                    <a:pt x="9831" y="1"/>
                  </a:moveTo>
                  <a:cubicBezTo>
                    <a:pt x="9639" y="1"/>
                    <a:pt x="6667" y="1604"/>
                    <a:pt x="5137" y="5492"/>
                  </a:cubicBezTo>
                  <a:cubicBezTo>
                    <a:pt x="3515" y="9581"/>
                    <a:pt x="1" y="16475"/>
                    <a:pt x="1048" y="20327"/>
                  </a:cubicBezTo>
                  <a:cubicBezTo>
                    <a:pt x="1726" y="22902"/>
                    <a:pt x="2629" y="23982"/>
                    <a:pt x="4022" y="23982"/>
                  </a:cubicBezTo>
                  <a:cubicBezTo>
                    <a:pt x="4713" y="23982"/>
                    <a:pt x="5525" y="23716"/>
                    <a:pt x="6489" y="23233"/>
                  </a:cubicBezTo>
                  <a:cubicBezTo>
                    <a:pt x="9395" y="21780"/>
                    <a:pt x="5813" y="4276"/>
                    <a:pt x="9834" y="18"/>
                  </a:cubicBezTo>
                  <a:cubicBezTo>
                    <a:pt x="9844" y="6"/>
                    <a:pt x="9842" y="1"/>
                    <a:pt x="98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692;p5">
              <a:extLst>
                <a:ext uri="{FF2B5EF4-FFF2-40B4-BE49-F238E27FC236}">
                  <a16:creationId xmlns:a16="http://schemas.microsoft.com/office/drawing/2014/main" id="{5C77457E-5D5E-4D40-BEFB-743EED8A5030}"/>
                </a:ext>
              </a:extLst>
            </p:cNvPr>
            <p:cNvSpPr/>
            <p:nvPr/>
          </p:nvSpPr>
          <p:spPr>
            <a:xfrm>
              <a:off x="6726400" y="5795238"/>
              <a:ext cx="781475" cy="703975"/>
            </a:xfrm>
            <a:custGeom>
              <a:avLst/>
              <a:gdLst/>
              <a:ahLst/>
              <a:cxnLst/>
              <a:rect l="l" t="t" r="r" b="b"/>
              <a:pathLst>
                <a:path w="31259" h="28159" extrusionOk="0">
                  <a:moveTo>
                    <a:pt x="6200" y="0"/>
                  </a:moveTo>
                  <a:cubicBezTo>
                    <a:pt x="3129" y="0"/>
                    <a:pt x="2298" y="2949"/>
                    <a:pt x="2298" y="2949"/>
                  </a:cubicBezTo>
                  <a:cubicBezTo>
                    <a:pt x="0" y="14709"/>
                    <a:pt x="29467" y="28159"/>
                    <a:pt x="29467" y="28159"/>
                  </a:cubicBezTo>
                  <a:lnTo>
                    <a:pt x="31259" y="26131"/>
                  </a:lnTo>
                  <a:cubicBezTo>
                    <a:pt x="31259" y="26131"/>
                    <a:pt x="11524" y="1023"/>
                    <a:pt x="7435" y="145"/>
                  </a:cubicBezTo>
                  <a:cubicBezTo>
                    <a:pt x="6988" y="45"/>
                    <a:pt x="6577" y="0"/>
                    <a:pt x="6200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693;p5">
              <a:extLst>
                <a:ext uri="{FF2B5EF4-FFF2-40B4-BE49-F238E27FC236}">
                  <a16:creationId xmlns:a16="http://schemas.microsoft.com/office/drawing/2014/main" id="{C9C6691D-C3B4-4547-AD57-482EAFC58842}"/>
                </a:ext>
              </a:extLst>
            </p:cNvPr>
            <p:cNvSpPr/>
            <p:nvPr/>
          </p:nvSpPr>
          <p:spPr>
            <a:xfrm>
              <a:off x="7330150" y="5419088"/>
              <a:ext cx="245300" cy="599550"/>
            </a:xfrm>
            <a:custGeom>
              <a:avLst/>
              <a:gdLst/>
              <a:ahLst/>
              <a:cxnLst/>
              <a:rect l="l" t="t" r="r" b="b"/>
              <a:pathLst>
                <a:path w="9812" h="23982" extrusionOk="0">
                  <a:moveTo>
                    <a:pt x="10" y="1"/>
                  </a:moveTo>
                  <a:cubicBezTo>
                    <a:pt x="0" y="1"/>
                    <a:pt x="1" y="6"/>
                    <a:pt x="12" y="18"/>
                  </a:cubicBezTo>
                  <a:cubicBezTo>
                    <a:pt x="4000" y="4309"/>
                    <a:pt x="418" y="21780"/>
                    <a:pt x="3324" y="23233"/>
                  </a:cubicBezTo>
                  <a:cubicBezTo>
                    <a:pt x="4288" y="23715"/>
                    <a:pt x="5100" y="23982"/>
                    <a:pt x="5792" y="23982"/>
                  </a:cubicBezTo>
                  <a:cubicBezTo>
                    <a:pt x="7187" y="23982"/>
                    <a:pt x="8098" y="22901"/>
                    <a:pt x="8798" y="20327"/>
                  </a:cubicBezTo>
                  <a:cubicBezTo>
                    <a:pt x="9812" y="16509"/>
                    <a:pt x="6331" y="9581"/>
                    <a:pt x="4709" y="5492"/>
                  </a:cubicBezTo>
                  <a:cubicBezTo>
                    <a:pt x="3178" y="1632"/>
                    <a:pt x="171" y="1"/>
                    <a:pt x="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94;p5">
              <a:extLst>
                <a:ext uri="{FF2B5EF4-FFF2-40B4-BE49-F238E27FC236}">
                  <a16:creationId xmlns:a16="http://schemas.microsoft.com/office/drawing/2014/main" id="{46C389AD-30F5-4ED5-9C1D-75804DF43258}"/>
                </a:ext>
              </a:extLst>
            </p:cNvPr>
            <p:cNvSpPr/>
            <p:nvPr/>
          </p:nvSpPr>
          <p:spPr>
            <a:xfrm>
              <a:off x="7164850" y="5301238"/>
              <a:ext cx="109000" cy="169000"/>
            </a:xfrm>
            <a:custGeom>
              <a:avLst/>
              <a:gdLst/>
              <a:ahLst/>
              <a:cxnLst/>
              <a:rect l="l" t="t" r="r" b="b"/>
              <a:pathLst>
                <a:path w="4360" h="6760" extrusionOk="0">
                  <a:moveTo>
                    <a:pt x="1" y="1"/>
                  </a:moveTo>
                  <a:lnTo>
                    <a:pt x="1" y="6759"/>
                  </a:lnTo>
                  <a:lnTo>
                    <a:pt x="4360" y="6759"/>
                  </a:lnTo>
                  <a:lnTo>
                    <a:pt x="4360" y="1"/>
                  </a:lnTo>
                  <a:close/>
                </a:path>
              </a:pathLst>
            </a:custGeom>
            <a:solidFill>
              <a:srgbClr val="F2B3B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95;p5">
              <a:extLst>
                <a:ext uri="{FF2B5EF4-FFF2-40B4-BE49-F238E27FC236}">
                  <a16:creationId xmlns:a16="http://schemas.microsoft.com/office/drawing/2014/main" id="{DC694638-16C6-44A2-A349-B5E1C90A8543}"/>
                </a:ext>
              </a:extLst>
            </p:cNvPr>
            <p:cNvSpPr/>
            <p:nvPr/>
          </p:nvSpPr>
          <p:spPr>
            <a:xfrm>
              <a:off x="6897050" y="5420363"/>
              <a:ext cx="636175" cy="391350"/>
            </a:xfrm>
            <a:custGeom>
              <a:avLst/>
              <a:gdLst/>
              <a:ahLst/>
              <a:cxnLst/>
              <a:rect l="l" t="t" r="r" b="b"/>
              <a:pathLst>
                <a:path w="25447" h="15654" extrusionOk="0">
                  <a:moveTo>
                    <a:pt x="23520" y="1"/>
                  </a:moveTo>
                  <a:lnTo>
                    <a:pt x="1893" y="203"/>
                  </a:lnTo>
                  <a:cubicBezTo>
                    <a:pt x="811" y="203"/>
                    <a:pt x="0" y="1183"/>
                    <a:pt x="203" y="2231"/>
                  </a:cubicBezTo>
                  <a:lnTo>
                    <a:pt x="2366" y="14227"/>
                  </a:lnTo>
                  <a:cubicBezTo>
                    <a:pt x="2501" y="15038"/>
                    <a:pt x="3211" y="15646"/>
                    <a:pt x="4056" y="15646"/>
                  </a:cubicBezTo>
                  <a:cubicBezTo>
                    <a:pt x="4575" y="15651"/>
                    <a:pt x="5213" y="15653"/>
                    <a:pt x="5939" y="15653"/>
                  </a:cubicBezTo>
                  <a:cubicBezTo>
                    <a:pt x="10408" y="15653"/>
                    <a:pt x="18154" y="15574"/>
                    <a:pt x="21324" y="15545"/>
                  </a:cubicBezTo>
                  <a:cubicBezTo>
                    <a:pt x="22168" y="15511"/>
                    <a:pt x="22844" y="14937"/>
                    <a:pt x="23013" y="14126"/>
                  </a:cubicBezTo>
                  <a:lnTo>
                    <a:pt x="25277" y="2062"/>
                  </a:lnTo>
                  <a:cubicBezTo>
                    <a:pt x="25446" y="981"/>
                    <a:pt x="24635" y="1"/>
                    <a:pt x="2352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96;p5">
              <a:extLst>
                <a:ext uri="{FF2B5EF4-FFF2-40B4-BE49-F238E27FC236}">
                  <a16:creationId xmlns:a16="http://schemas.microsoft.com/office/drawing/2014/main" id="{38CE0582-D31C-4340-8D72-B7ED3CCF1959}"/>
                </a:ext>
              </a:extLst>
            </p:cNvPr>
            <p:cNvSpPr/>
            <p:nvPr/>
          </p:nvSpPr>
          <p:spPr>
            <a:xfrm>
              <a:off x="6940125" y="5815738"/>
              <a:ext cx="529725" cy="41425"/>
            </a:xfrm>
            <a:custGeom>
              <a:avLst/>
              <a:gdLst/>
              <a:ahLst/>
              <a:cxnLst/>
              <a:rect l="l" t="t" r="r" b="b"/>
              <a:pathLst>
                <a:path w="21189" h="1657" extrusionOk="0">
                  <a:moveTo>
                    <a:pt x="440" y="0"/>
                  </a:moveTo>
                  <a:cubicBezTo>
                    <a:pt x="204" y="0"/>
                    <a:pt x="1" y="203"/>
                    <a:pt x="1" y="440"/>
                  </a:cubicBezTo>
                  <a:lnTo>
                    <a:pt x="1" y="1183"/>
                  </a:lnTo>
                  <a:cubicBezTo>
                    <a:pt x="1" y="1454"/>
                    <a:pt x="204" y="1656"/>
                    <a:pt x="440" y="1656"/>
                  </a:cubicBezTo>
                  <a:lnTo>
                    <a:pt x="20750" y="1656"/>
                  </a:lnTo>
                  <a:cubicBezTo>
                    <a:pt x="20986" y="1656"/>
                    <a:pt x="21189" y="1454"/>
                    <a:pt x="21189" y="1183"/>
                  </a:cubicBezTo>
                  <a:lnTo>
                    <a:pt x="21189" y="440"/>
                  </a:lnTo>
                  <a:cubicBezTo>
                    <a:pt x="21189" y="203"/>
                    <a:pt x="20986" y="0"/>
                    <a:pt x="20750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97;p5">
              <a:extLst>
                <a:ext uri="{FF2B5EF4-FFF2-40B4-BE49-F238E27FC236}">
                  <a16:creationId xmlns:a16="http://schemas.microsoft.com/office/drawing/2014/main" id="{3B3C7D53-D97E-4256-B485-5F249ECE8F0A}"/>
                </a:ext>
              </a:extLst>
            </p:cNvPr>
            <p:cNvSpPr/>
            <p:nvPr/>
          </p:nvSpPr>
          <p:spPr>
            <a:xfrm>
              <a:off x="7169075" y="5599463"/>
              <a:ext cx="89575" cy="70400"/>
            </a:xfrm>
            <a:custGeom>
              <a:avLst/>
              <a:gdLst/>
              <a:ahLst/>
              <a:cxnLst/>
              <a:rect l="l" t="t" r="r" b="b"/>
              <a:pathLst>
                <a:path w="3583" h="2816" extrusionOk="0">
                  <a:moveTo>
                    <a:pt x="845" y="1"/>
                  </a:moveTo>
                  <a:cubicBezTo>
                    <a:pt x="339" y="271"/>
                    <a:pt x="1" y="778"/>
                    <a:pt x="1" y="1352"/>
                  </a:cubicBezTo>
                  <a:cubicBezTo>
                    <a:pt x="126" y="2201"/>
                    <a:pt x="837" y="2816"/>
                    <a:pt x="1643" y="2816"/>
                  </a:cubicBezTo>
                  <a:cubicBezTo>
                    <a:pt x="1703" y="2816"/>
                    <a:pt x="1764" y="2812"/>
                    <a:pt x="1825" y="2805"/>
                  </a:cubicBezTo>
                  <a:cubicBezTo>
                    <a:pt x="2805" y="2772"/>
                    <a:pt x="3583" y="2062"/>
                    <a:pt x="3549" y="1217"/>
                  </a:cubicBezTo>
                  <a:cubicBezTo>
                    <a:pt x="3549" y="879"/>
                    <a:pt x="3380" y="541"/>
                    <a:pt x="3143" y="271"/>
                  </a:cubicBezTo>
                  <a:cubicBezTo>
                    <a:pt x="2907" y="643"/>
                    <a:pt x="2501" y="845"/>
                    <a:pt x="2096" y="845"/>
                  </a:cubicBezTo>
                  <a:cubicBezTo>
                    <a:pt x="2051" y="851"/>
                    <a:pt x="2006" y="853"/>
                    <a:pt x="1961" y="853"/>
                  </a:cubicBezTo>
                  <a:cubicBezTo>
                    <a:pt x="1444" y="853"/>
                    <a:pt x="1001" y="499"/>
                    <a:pt x="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98;p5">
              <a:extLst>
                <a:ext uri="{FF2B5EF4-FFF2-40B4-BE49-F238E27FC236}">
                  <a16:creationId xmlns:a16="http://schemas.microsoft.com/office/drawing/2014/main" id="{2394196D-99A7-4E13-9FF0-E88C42288DFA}"/>
                </a:ext>
              </a:extLst>
            </p:cNvPr>
            <p:cNvSpPr/>
            <p:nvPr/>
          </p:nvSpPr>
          <p:spPr>
            <a:xfrm>
              <a:off x="7075300" y="5076113"/>
              <a:ext cx="280500" cy="311325"/>
            </a:xfrm>
            <a:custGeom>
              <a:avLst/>
              <a:gdLst/>
              <a:ahLst/>
              <a:cxnLst/>
              <a:rect l="l" t="t" r="r" b="b"/>
              <a:pathLst>
                <a:path w="11220" h="12453" extrusionOk="0">
                  <a:moveTo>
                    <a:pt x="6833" y="1"/>
                  </a:moveTo>
                  <a:cubicBezTo>
                    <a:pt x="6778" y="1"/>
                    <a:pt x="6720" y="6"/>
                    <a:pt x="6658" y="17"/>
                  </a:cubicBezTo>
                  <a:cubicBezTo>
                    <a:pt x="5306" y="287"/>
                    <a:pt x="5272" y="1065"/>
                    <a:pt x="5272" y="1065"/>
                  </a:cubicBezTo>
                  <a:cubicBezTo>
                    <a:pt x="5272" y="1065"/>
                    <a:pt x="4900" y="11"/>
                    <a:pt x="4246" y="11"/>
                  </a:cubicBezTo>
                  <a:cubicBezTo>
                    <a:pt x="4217" y="11"/>
                    <a:pt x="4187" y="13"/>
                    <a:pt x="4157" y="17"/>
                  </a:cubicBezTo>
                  <a:cubicBezTo>
                    <a:pt x="3448" y="152"/>
                    <a:pt x="2299" y="591"/>
                    <a:pt x="2130" y="2991"/>
                  </a:cubicBezTo>
                  <a:cubicBezTo>
                    <a:pt x="1927" y="5356"/>
                    <a:pt x="3076" y="6235"/>
                    <a:pt x="1150" y="6944"/>
                  </a:cubicBezTo>
                  <a:cubicBezTo>
                    <a:pt x="744" y="7113"/>
                    <a:pt x="339" y="7316"/>
                    <a:pt x="1" y="7620"/>
                  </a:cubicBezTo>
                  <a:cubicBezTo>
                    <a:pt x="710" y="10425"/>
                    <a:pt x="2873" y="12453"/>
                    <a:pt x="5475" y="12453"/>
                  </a:cubicBezTo>
                  <a:cubicBezTo>
                    <a:pt x="8618" y="12453"/>
                    <a:pt x="11152" y="9513"/>
                    <a:pt x="11220" y="5796"/>
                  </a:cubicBezTo>
                  <a:cubicBezTo>
                    <a:pt x="10274" y="5390"/>
                    <a:pt x="8888" y="4714"/>
                    <a:pt x="8449" y="3734"/>
                  </a:cubicBezTo>
                  <a:cubicBezTo>
                    <a:pt x="7772" y="2283"/>
                    <a:pt x="7987" y="1"/>
                    <a:pt x="6833" y="1"/>
                  </a:cubicBezTo>
                  <a:close/>
                </a:path>
              </a:pathLst>
            </a:custGeom>
            <a:solidFill>
              <a:srgbClr val="FED4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99;p5">
              <a:extLst>
                <a:ext uri="{FF2B5EF4-FFF2-40B4-BE49-F238E27FC236}">
                  <a16:creationId xmlns:a16="http://schemas.microsoft.com/office/drawing/2014/main" id="{E999A74E-6933-4722-8E57-35752EC834C8}"/>
                </a:ext>
              </a:extLst>
            </p:cNvPr>
            <p:cNvSpPr/>
            <p:nvPr/>
          </p:nvSpPr>
          <p:spPr>
            <a:xfrm>
              <a:off x="6797350" y="5794788"/>
              <a:ext cx="710525" cy="672325"/>
            </a:xfrm>
            <a:custGeom>
              <a:avLst/>
              <a:gdLst/>
              <a:ahLst/>
              <a:cxnLst/>
              <a:rect l="l" t="t" r="r" b="b"/>
              <a:pathLst>
                <a:path w="28421" h="26893" extrusionOk="0">
                  <a:moveTo>
                    <a:pt x="3418" y="1"/>
                  </a:moveTo>
                  <a:cubicBezTo>
                    <a:pt x="1572" y="1"/>
                    <a:pt x="538" y="1038"/>
                    <a:pt x="1" y="1886"/>
                  </a:cubicBezTo>
                  <a:cubicBezTo>
                    <a:pt x="2029" y="3305"/>
                    <a:pt x="1893" y="7496"/>
                    <a:pt x="3955" y="9827"/>
                  </a:cubicBezTo>
                  <a:cubicBezTo>
                    <a:pt x="4929" y="10948"/>
                    <a:pt x="5908" y="11279"/>
                    <a:pt x="6893" y="11279"/>
                  </a:cubicBezTo>
                  <a:cubicBezTo>
                    <a:pt x="8308" y="11279"/>
                    <a:pt x="9735" y="10595"/>
                    <a:pt x="11173" y="10595"/>
                  </a:cubicBezTo>
                  <a:cubicBezTo>
                    <a:pt x="11267" y="10595"/>
                    <a:pt x="11362" y="10598"/>
                    <a:pt x="11457" y="10604"/>
                  </a:cubicBezTo>
                  <a:cubicBezTo>
                    <a:pt x="13653" y="10740"/>
                    <a:pt x="24568" y="23209"/>
                    <a:pt x="27745" y="26892"/>
                  </a:cubicBezTo>
                  <a:lnTo>
                    <a:pt x="28421" y="26115"/>
                  </a:lnTo>
                  <a:cubicBezTo>
                    <a:pt x="28421" y="26115"/>
                    <a:pt x="8686" y="1041"/>
                    <a:pt x="4597" y="129"/>
                  </a:cubicBezTo>
                  <a:cubicBezTo>
                    <a:pt x="4171" y="40"/>
                    <a:pt x="3779" y="1"/>
                    <a:pt x="3418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700;p5">
              <a:extLst>
                <a:ext uri="{FF2B5EF4-FFF2-40B4-BE49-F238E27FC236}">
                  <a16:creationId xmlns:a16="http://schemas.microsoft.com/office/drawing/2014/main" id="{BAAFE413-9315-4FE6-A620-3B69C14970E5}"/>
                </a:ext>
              </a:extLst>
            </p:cNvPr>
            <p:cNvSpPr/>
            <p:nvPr/>
          </p:nvSpPr>
          <p:spPr>
            <a:xfrm>
              <a:off x="7594875" y="5130588"/>
              <a:ext cx="290625" cy="220525"/>
            </a:xfrm>
            <a:custGeom>
              <a:avLst/>
              <a:gdLst/>
              <a:ahLst/>
              <a:cxnLst/>
              <a:rect l="l" t="t" r="r" b="b"/>
              <a:pathLst>
                <a:path w="11625" h="8821" extrusionOk="0">
                  <a:moveTo>
                    <a:pt x="10915" y="1"/>
                  </a:moveTo>
                  <a:lnTo>
                    <a:pt x="9597" y="136"/>
                  </a:lnTo>
                  <a:cubicBezTo>
                    <a:pt x="8009" y="1150"/>
                    <a:pt x="6759" y="2637"/>
                    <a:pt x="6049" y="4394"/>
                  </a:cubicBezTo>
                  <a:cubicBezTo>
                    <a:pt x="6049" y="4394"/>
                    <a:pt x="2230" y="4529"/>
                    <a:pt x="777" y="6117"/>
                  </a:cubicBezTo>
                  <a:lnTo>
                    <a:pt x="0" y="7199"/>
                  </a:lnTo>
                  <a:lnTo>
                    <a:pt x="1183" y="8821"/>
                  </a:lnTo>
                  <a:lnTo>
                    <a:pt x="6657" y="6286"/>
                  </a:lnTo>
                  <a:cubicBezTo>
                    <a:pt x="6657" y="6286"/>
                    <a:pt x="11625" y="1386"/>
                    <a:pt x="11557" y="1319"/>
                  </a:cubicBezTo>
                  <a:cubicBezTo>
                    <a:pt x="11523" y="1251"/>
                    <a:pt x="10915" y="1"/>
                    <a:pt x="109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701;p5">
              <a:extLst>
                <a:ext uri="{FF2B5EF4-FFF2-40B4-BE49-F238E27FC236}">
                  <a16:creationId xmlns:a16="http://schemas.microsoft.com/office/drawing/2014/main" id="{41926C5A-35E4-4565-BC57-3D8501F56371}"/>
                </a:ext>
              </a:extLst>
            </p:cNvPr>
            <p:cNvSpPr/>
            <p:nvPr/>
          </p:nvSpPr>
          <p:spPr>
            <a:xfrm>
              <a:off x="7758750" y="5117913"/>
              <a:ext cx="252625" cy="366675"/>
            </a:xfrm>
            <a:custGeom>
              <a:avLst/>
              <a:gdLst/>
              <a:ahLst/>
              <a:cxnLst/>
              <a:rect l="l" t="t" r="r" b="b"/>
              <a:pathLst>
                <a:path w="10105" h="14667" extrusionOk="0">
                  <a:moveTo>
                    <a:pt x="4563" y="1"/>
                  </a:moveTo>
                  <a:lnTo>
                    <a:pt x="1" y="4901"/>
                  </a:lnTo>
                  <a:lnTo>
                    <a:pt x="6320" y="14667"/>
                  </a:lnTo>
                  <a:lnTo>
                    <a:pt x="10105" y="9429"/>
                  </a:lnTo>
                  <a:lnTo>
                    <a:pt x="45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702;p5">
              <a:extLst>
                <a:ext uri="{FF2B5EF4-FFF2-40B4-BE49-F238E27FC236}">
                  <a16:creationId xmlns:a16="http://schemas.microsoft.com/office/drawing/2014/main" id="{7C202D53-1C7F-44CE-9E43-1E847EAD41AB}"/>
                </a:ext>
              </a:extLst>
            </p:cNvPr>
            <p:cNvSpPr/>
            <p:nvPr/>
          </p:nvSpPr>
          <p:spPr>
            <a:xfrm>
              <a:off x="7574600" y="5259013"/>
              <a:ext cx="315125" cy="276275"/>
            </a:xfrm>
            <a:custGeom>
              <a:avLst/>
              <a:gdLst/>
              <a:ahLst/>
              <a:cxnLst/>
              <a:rect l="l" t="t" r="r" b="b"/>
              <a:pathLst>
                <a:path w="12605" h="11051" extrusionOk="0">
                  <a:moveTo>
                    <a:pt x="6319" y="0"/>
                  </a:moveTo>
                  <a:lnTo>
                    <a:pt x="0" y="2095"/>
                  </a:lnTo>
                  <a:lnTo>
                    <a:pt x="6286" y="11050"/>
                  </a:lnTo>
                  <a:lnTo>
                    <a:pt x="12605" y="9766"/>
                  </a:lnTo>
                  <a:lnTo>
                    <a:pt x="631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703;p5">
              <a:extLst>
                <a:ext uri="{FF2B5EF4-FFF2-40B4-BE49-F238E27FC236}">
                  <a16:creationId xmlns:a16="http://schemas.microsoft.com/office/drawing/2014/main" id="{1DD90E23-27E8-4F68-87F7-4F098AAEC08A}"/>
                </a:ext>
              </a:extLst>
            </p:cNvPr>
            <p:cNvSpPr/>
            <p:nvPr/>
          </p:nvSpPr>
          <p:spPr>
            <a:xfrm>
              <a:off x="7728350" y="5237038"/>
              <a:ext cx="194325" cy="272050"/>
            </a:xfrm>
            <a:custGeom>
              <a:avLst/>
              <a:gdLst/>
              <a:ahLst/>
              <a:cxnLst/>
              <a:rect l="l" t="t" r="r" b="b"/>
              <a:pathLst>
                <a:path w="7773" h="10882" extrusionOk="0">
                  <a:moveTo>
                    <a:pt x="1318" y="1"/>
                  </a:moveTo>
                  <a:lnTo>
                    <a:pt x="0" y="845"/>
                  </a:lnTo>
                  <a:lnTo>
                    <a:pt x="6421" y="10882"/>
                  </a:lnTo>
                  <a:lnTo>
                    <a:pt x="7773" y="10003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4;p5">
              <a:extLst>
                <a:ext uri="{FF2B5EF4-FFF2-40B4-BE49-F238E27FC236}">
                  <a16:creationId xmlns:a16="http://schemas.microsoft.com/office/drawing/2014/main" id="{2398C33D-4D52-4084-A05E-E25B1A7B5828}"/>
                </a:ext>
              </a:extLst>
            </p:cNvPr>
            <p:cNvSpPr/>
            <p:nvPr/>
          </p:nvSpPr>
          <p:spPr>
            <a:xfrm>
              <a:off x="6494075" y="5130588"/>
              <a:ext cx="290650" cy="220525"/>
            </a:xfrm>
            <a:custGeom>
              <a:avLst/>
              <a:gdLst/>
              <a:ahLst/>
              <a:cxnLst/>
              <a:rect l="l" t="t" r="r" b="b"/>
              <a:pathLst>
                <a:path w="11626" h="8821" extrusionOk="0">
                  <a:moveTo>
                    <a:pt x="676" y="1"/>
                  </a:moveTo>
                  <a:cubicBezTo>
                    <a:pt x="676" y="1"/>
                    <a:pt x="68" y="1251"/>
                    <a:pt x="34" y="1319"/>
                  </a:cubicBezTo>
                  <a:cubicBezTo>
                    <a:pt x="0" y="1386"/>
                    <a:pt x="4934" y="6286"/>
                    <a:pt x="4934" y="6286"/>
                  </a:cubicBezTo>
                  <a:lnTo>
                    <a:pt x="10442" y="8821"/>
                  </a:lnTo>
                  <a:lnTo>
                    <a:pt x="11625" y="7199"/>
                  </a:lnTo>
                  <a:lnTo>
                    <a:pt x="10814" y="6117"/>
                  </a:lnTo>
                  <a:cubicBezTo>
                    <a:pt x="9395" y="4529"/>
                    <a:pt x="5542" y="4394"/>
                    <a:pt x="5542" y="4394"/>
                  </a:cubicBezTo>
                  <a:cubicBezTo>
                    <a:pt x="4833" y="2637"/>
                    <a:pt x="3582" y="1150"/>
                    <a:pt x="1994" y="136"/>
                  </a:cubicBezTo>
                  <a:lnTo>
                    <a:pt x="6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05;p5">
              <a:extLst>
                <a:ext uri="{FF2B5EF4-FFF2-40B4-BE49-F238E27FC236}">
                  <a16:creationId xmlns:a16="http://schemas.microsoft.com/office/drawing/2014/main" id="{8EA8FEED-4773-460E-8167-41A65B33F1F0}"/>
                </a:ext>
              </a:extLst>
            </p:cNvPr>
            <p:cNvSpPr/>
            <p:nvPr/>
          </p:nvSpPr>
          <p:spPr>
            <a:xfrm>
              <a:off x="6368200" y="5117913"/>
              <a:ext cx="251775" cy="366675"/>
            </a:xfrm>
            <a:custGeom>
              <a:avLst/>
              <a:gdLst/>
              <a:ahLst/>
              <a:cxnLst/>
              <a:rect l="l" t="t" r="r" b="b"/>
              <a:pathLst>
                <a:path w="10071" h="14667" extrusionOk="0">
                  <a:moveTo>
                    <a:pt x="5542" y="1"/>
                  </a:moveTo>
                  <a:lnTo>
                    <a:pt x="0" y="9429"/>
                  </a:lnTo>
                  <a:lnTo>
                    <a:pt x="3785" y="14667"/>
                  </a:lnTo>
                  <a:lnTo>
                    <a:pt x="10071" y="4901"/>
                  </a:lnTo>
                  <a:lnTo>
                    <a:pt x="554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06;p5">
              <a:extLst>
                <a:ext uri="{FF2B5EF4-FFF2-40B4-BE49-F238E27FC236}">
                  <a16:creationId xmlns:a16="http://schemas.microsoft.com/office/drawing/2014/main" id="{B208BC11-DC90-4D83-AF63-319BCA1FF4F3}"/>
                </a:ext>
              </a:extLst>
            </p:cNvPr>
            <p:cNvSpPr/>
            <p:nvPr/>
          </p:nvSpPr>
          <p:spPr>
            <a:xfrm>
              <a:off x="6489850" y="5259013"/>
              <a:ext cx="314300" cy="276275"/>
            </a:xfrm>
            <a:custGeom>
              <a:avLst/>
              <a:gdLst/>
              <a:ahLst/>
              <a:cxnLst/>
              <a:rect l="l" t="t" r="r" b="b"/>
              <a:pathLst>
                <a:path w="12572" h="11051" extrusionOk="0">
                  <a:moveTo>
                    <a:pt x="6286" y="0"/>
                  </a:moveTo>
                  <a:lnTo>
                    <a:pt x="0" y="9766"/>
                  </a:lnTo>
                  <a:lnTo>
                    <a:pt x="6286" y="11050"/>
                  </a:lnTo>
                  <a:lnTo>
                    <a:pt x="12571" y="2095"/>
                  </a:lnTo>
                  <a:lnTo>
                    <a:pt x="62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07;p5">
              <a:extLst>
                <a:ext uri="{FF2B5EF4-FFF2-40B4-BE49-F238E27FC236}">
                  <a16:creationId xmlns:a16="http://schemas.microsoft.com/office/drawing/2014/main" id="{A887B304-2969-47FA-BC15-CA701DC21270}"/>
                </a:ext>
              </a:extLst>
            </p:cNvPr>
            <p:cNvSpPr/>
            <p:nvPr/>
          </p:nvSpPr>
          <p:spPr>
            <a:xfrm>
              <a:off x="6456050" y="5237038"/>
              <a:ext cx="195175" cy="272050"/>
            </a:xfrm>
            <a:custGeom>
              <a:avLst/>
              <a:gdLst/>
              <a:ahLst/>
              <a:cxnLst/>
              <a:rect l="l" t="t" r="r" b="b"/>
              <a:pathLst>
                <a:path w="7807" h="10882" extrusionOk="0">
                  <a:moveTo>
                    <a:pt x="6455" y="1"/>
                  </a:moveTo>
                  <a:lnTo>
                    <a:pt x="1" y="10003"/>
                  </a:lnTo>
                  <a:lnTo>
                    <a:pt x="1352" y="10882"/>
                  </a:lnTo>
                  <a:lnTo>
                    <a:pt x="7807" y="845"/>
                  </a:lnTo>
                  <a:lnTo>
                    <a:pt x="64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08;p5">
              <a:extLst>
                <a:ext uri="{FF2B5EF4-FFF2-40B4-BE49-F238E27FC236}">
                  <a16:creationId xmlns:a16="http://schemas.microsoft.com/office/drawing/2014/main" id="{A2D66BB2-EF42-4AED-BE0C-F494FD97AAF1}"/>
                </a:ext>
              </a:extLst>
            </p:cNvPr>
            <p:cNvSpPr/>
            <p:nvPr/>
          </p:nvSpPr>
          <p:spPr>
            <a:xfrm>
              <a:off x="7030625" y="5472713"/>
              <a:ext cx="87800" cy="142825"/>
            </a:xfrm>
            <a:custGeom>
              <a:avLst/>
              <a:gdLst/>
              <a:ahLst/>
              <a:cxnLst/>
              <a:rect l="l" t="t" r="r" b="b"/>
              <a:pathLst>
                <a:path w="3512" h="5713" extrusionOk="0">
                  <a:moveTo>
                    <a:pt x="1555" y="0"/>
                  </a:moveTo>
                  <a:cubicBezTo>
                    <a:pt x="0" y="0"/>
                    <a:pt x="1382" y="2469"/>
                    <a:pt x="1382" y="2469"/>
                  </a:cubicBezTo>
                  <a:cubicBezTo>
                    <a:pt x="1318" y="2451"/>
                    <a:pt x="1252" y="2443"/>
                    <a:pt x="1188" y="2443"/>
                  </a:cubicBezTo>
                  <a:cubicBezTo>
                    <a:pt x="879" y="2443"/>
                    <a:pt x="587" y="2634"/>
                    <a:pt x="504" y="2942"/>
                  </a:cubicBezTo>
                  <a:cubicBezTo>
                    <a:pt x="233" y="3651"/>
                    <a:pt x="1146" y="5375"/>
                    <a:pt x="1146" y="5375"/>
                  </a:cubicBezTo>
                  <a:lnTo>
                    <a:pt x="2497" y="5713"/>
                  </a:lnTo>
                  <a:cubicBezTo>
                    <a:pt x="2497" y="5713"/>
                    <a:pt x="3477" y="3651"/>
                    <a:pt x="3511" y="2435"/>
                  </a:cubicBezTo>
                  <a:cubicBezTo>
                    <a:pt x="3511" y="1184"/>
                    <a:pt x="3275" y="35"/>
                    <a:pt x="1619" y="2"/>
                  </a:cubicBezTo>
                  <a:cubicBezTo>
                    <a:pt x="1597" y="1"/>
                    <a:pt x="1576" y="0"/>
                    <a:pt x="1555" y="0"/>
                  </a:cubicBezTo>
                  <a:close/>
                </a:path>
              </a:pathLst>
            </a:custGeom>
            <a:solidFill>
              <a:srgbClr val="FED4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09;p5">
              <a:extLst>
                <a:ext uri="{FF2B5EF4-FFF2-40B4-BE49-F238E27FC236}">
                  <a16:creationId xmlns:a16="http://schemas.microsoft.com/office/drawing/2014/main" id="{8E5E58A4-131E-4181-A124-D224084F65FF}"/>
                </a:ext>
              </a:extLst>
            </p:cNvPr>
            <p:cNvSpPr/>
            <p:nvPr/>
          </p:nvSpPr>
          <p:spPr>
            <a:xfrm>
              <a:off x="7033075" y="5581713"/>
              <a:ext cx="81950" cy="71000"/>
            </a:xfrm>
            <a:custGeom>
              <a:avLst/>
              <a:gdLst/>
              <a:ahLst/>
              <a:cxnLst/>
              <a:rect l="l" t="t" r="r" b="b"/>
              <a:pathLst>
                <a:path w="3278" h="2840" extrusionOk="0">
                  <a:moveTo>
                    <a:pt x="406" y="1"/>
                  </a:moveTo>
                  <a:lnTo>
                    <a:pt x="0" y="2400"/>
                  </a:lnTo>
                  <a:lnTo>
                    <a:pt x="2636" y="2839"/>
                  </a:lnTo>
                  <a:lnTo>
                    <a:pt x="3278" y="373"/>
                  </a:lnTo>
                  <a:lnTo>
                    <a:pt x="4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10;p5">
              <a:extLst>
                <a:ext uri="{FF2B5EF4-FFF2-40B4-BE49-F238E27FC236}">
                  <a16:creationId xmlns:a16="http://schemas.microsoft.com/office/drawing/2014/main" id="{8D74C180-1BB6-4483-B726-6C56E4F94954}"/>
                </a:ext>
              </a:extLst>
            </p:cNvPr>
            <p:cNvSpPr/>
            <p:nvPr/>
          </p:nvSpPr>
          <p:spPr>
            <a:xfrm>
              <a:off x="6870850" y="5618113"/>
              <a:ext cx="285575" cy="435700"/>
            </a:xfrm>
            <a:custGeom>
              <a:avLst/>
              <a:gdLst/>
              <a:ahLst/>
              <a:cxnLst/>
              <a:rect l="l" t="t" r="r" b="b"/>
              <a:pathLst>
                <a:path w="11423" h="17428" extrusionOk="0">
                  <a:moveTo>
                    <a:pt x="8455" y="0"/>
                  </a:moveTo>
                  <a:cubicBezTo>
                    <a:pt x="7640" y="0"/>
                    <a:pt x="6622" y="346"/>
                    <a:pt x="5340" y="1012"/>
                  </a:cubicBezTo>
                  <a:cubicBezTo>
                    <a:pt x="2704" y="2431"/>
                    <a:pt x="1" y="13549"/>
                    <a:pt x="1285" y="15137"/>
                  </a:cubicBezTo>
                  <a:cubicBezTo>
                    <a:pt x="1233" y="15398"/>
                    <a:pt x="2628" y="17427"/>
                    <a:pt x="5083" y="17427"/>
                  </a:cubicBezTo>
                  <a:cubicBezTo>
                    <a:pt x="5811" y="17427"/>
                    <a:pt x="6632" y="17249"/>
                    <a:pt x="7537" y="16793"/>
                  </a:cubicBezTo>
                  <a:cubicBezTo>
                    <a:pt x="11288" y="14867"/>
                    <a:pt x="11423" y="2870"/>
                    <a:pt x="10477" y="1248"/>
                  </a:cubicBezTo>
                  <a:cubicBezTo>
                    <a:pt x="9985" y="405"/>
                    <a:pt x="9338" y="0"/>
                    <a:pt x="8455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11;p5">
              <a:extLst>
                <a:ext uri="{FF2B5EF4-FFF2-40B4-BE49-F238E27FC236}">
                  <a16:creationId xmlns:a16="http://schemas.microsoft.com/office/drawing/2014/main" id="{5E1BE468-F3A4-4B13-B33E-5D033F9B5724}"/>
                </a:ext>
              </a:extLst>
            </p:cNvPr>
            <p:cNvSpPr/>
            <p:nvPr/>
          </p:nvSpPr>
          <p:spPr>
            <a:xfrm>
              <a:off x="7293275" y="5459163"/>
              <a:ext cx="86575" cy="143700"/>
            </a:xfrm>
            <a:custGeom>
              <a:avLst/>
              <a:gdLst/>
              <a:ahLst/>
              <a:cxnLst/>
              <a:rect l="l" t="t" r="r" b="b"/>
              <a:pathLst>
                <a:path w="3463" h="5748" extrusionOk="0">
                  <a:moveTo>
                    <a:pt x="1952" y="0"/>
                  </a:moveTo>
                  <a:cubicBezTo>
                    <a:pt x="1922" y="0"/>
                    <a:pt x="1891" y="1"/>
                    <a:pt x="1859" y="3"/>
                  </a:cubicBezTo>
                  <a:cubicBezTo>
                    <a:pt x="203" y="104"/>
                    <a:pt x="0" y="1253"/>
                    <a:pt x="68" y="2504"/>
                  </a:cubicBezTo>
                  <a:cubicBezTo>
                    <a:pt x="102" y="3720"/>
                    <a:pt x="1183" y="5748"/>
                    <a:pt x="1183" y="5748"/>
                  </a:cubicBezTo>
                  <a:lnTo>
                    <a:pt x="2535" y="5376"/>
                  </a:lnTo>
                  <a:cubicBezTo>
                    <a:pt x="2535" y="5376"/>
                    <a:pt x="3379" y="3585"/>
                    <a:pt x="3075" y="2909"/>
                  </a:cubicBezTo>
                  <a:cubicBezTo>
                    <a:pt x="2969" y="2616"/>
                    <a:pt x="2694" y="2428"/>
                    <a:pt x="2400" y="2428"/>
                  </a:cubicBezTo>
                  <a:cubicBezTo>
                    <a:pt x="2321" y="2428"/>
                    <a:pt x="2241" y="2441"/>
                    <a:pt x="2163" y="2470"/>
                  </a:cubicBezTo>
                  <a:cubicBezTo>
                    <a:pt x="2163" y="2470"/>
                    <a:pt x="3463" y="0"/>
                    <a:pt x="1952" y="0"/>
                  </a:cubicBezTo>
                  <a:close/>
                </a:path>
              </a:pathLst>
            </a:custGeom>
            <a:solidFill>
              <a:srgbClr val="FED4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12;p5">
              <a:extLst>
                <a:ext uri="{FF2B5EF4-FFF2-40B4-BE49-F238E27FC236}">
                  <a16:creationId xmlns:a16="http://schemas.microsoft.com/office/drawing/2014/main" id="{A802F8F4-FD96-4E07-8698-5F71FCCDAEC7}"/>
                </a:ext>
              </a:extLst>
            </p:cNvPr>
            <p:cNvSpPr/>
            <p:nvPr/>
          </p:nvSpPr>
          <p:spPr>
            <a:xfrm>
              <a:off x="7274675" y="5601013"/>
              <a:ext cx="294875" cy="425125"/>
            </a:xfrm>
            <a:custGeom>
              <a:avLst/>
              <a:gdLst/>
              <a:ahLst/>
              <a:cxnLst/>
              <a:rect l="l" t="t" r="r" b="b"/>
              <a:pathLst>
                <a:path w="11795" h="17005" extrusionOk="0">
                  <a:moveTo>
                    <a:pt x="3034" y="0"/>
                  </a:moveTo>
                  <a:cubicBezTo>
                    <a:pt x="2072" y="0"/>
                    <a:pt x="1379" y="451"/>
                    <a:pt x="879" y="1358"/>
                  </a:cubicBezTo>
                  <a:cubicBezTo>
                    <a:pt x="1" y="3014"/>
                    <a:pt x="237" y="16058"/>
                    <a:pt x="4394" y="16767"/>
                  </a:cubicBezTo>
                  <a:cubicBezTo>
                    <a:pt x="5325" y="16928"/>
                    <a:pt x="6102" y="17004"/>
                    <a:pt x="6759" y="17004"/>
                  </a:cubicBezTo>
                  <a:cubicBezTo>
                    <a:pt x="8870" y="17004"/>
                    <a:pt x="9753" y="16215"/>
                    <a:pt x="10578" y="14875"/>
                  </a:cubicBezTo>
                  <a:cubicBezTo>
                    <a:pt x="11794" y="12814"/>
                    <a:pt x="8652" y="2304"/>
                    <a:pt x="6016" y="919"/>
                  </a:cubicBezTo>
                  <a:cubicBezTo>
                    <a:pt x="4809" y="307"/>
                    <a:pt x="3829" y="0"/>
                    <a:pt x="3034" y="0"/>
                  </a:cubicBezTo>
                  <a:close/>
                </a:path>
              </a:pathLst>
            </a:custGeom>
            <a:solidFill>
              <a:srgbClr val="FB98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13;p5">
              <a:extLst>
                <a:ext uri="{FF2B5EF4-FFF2-40B4-BE49-F238E27FC236}">
                  <a16:creationId xmlns:a16="http://schemas.microsoft.com/office/drawing/2014/main" id="{60C19F4D-2FB9-4925-AECE-E97C4B3A8FA4}"/>
                </a:ext>
              </a:extLst>
            </p:cNvPr>
            <p:cNvSpPr/>
            <p:nvPr/>
          </p:nvSpPr>
          <p:spPr>
            <a:xfrm>
              <a:off x="7300025" y="5567363"/>
              <a:ext cx="83650" cy="72675"/>
            </a:xfrm>
            <a:custGeom>
              <a:avLst/>
              <a:gdLst/>
              <a:ahLst/>
              <a:cxnLst/>
              <a:rect l="l" t="t" r="r" b="b"/>
              <a:pathLst>
                <a:path w="3346" h="2907" extrusionOk="0">
                  <a:moveTo>
                    <a:pt x="2873" y="0"/>
                  </a:moveTo>
                  <a:lnTo>
                    <a:pt x="1" y="474"/>
                  </a:lnTo>
                  <a:lnTo>
                    <a:pt x="744" y="2907"/>
                  </a:lnTo>
                  <a:lnTo>
                    <a:pt x="3346" y="2366"/>
                  </a:lnTo>
                  <a:lnTo>
                    <a:pt x="28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714;p5">
              <a:extLst>
                <a:ext uri="{FF2B5EF4-FFF2-40B4-BE49-F238E27FC236}">
                  <a16:creationId xmlns:a16="http://schemas.microsoft.com/office/drawing/2014/main" id="{175A3D48-F1D8-42C9-B21D-DEFC00359595}"/>
                </a:ext>
              </a:extLst>
            </p:cNvPr>
            <p:cNvSpPr/>
            <p:nvPr/>
          </p:nvSpPr>
          <p:spPr>
            <a:xfrm>
              <a:off x="7274675" y="5601013"/>
              <a:ext cx="294875" cy="425125"/>
            </a:xfrm>
            <a:custGeom>
              <a:avLst/>
              <a:gdLst/>
              <a:ahLst/>
              <a:cxnLst/>
              <a:rect l="l" t="t" r="r" b="b"/>
              <a:pathLst>
                <a:path w="11795" h="17005" extrusionOk="0">
                  <a:moveTo>
                    <a:pt x="3034" y="0"/>
                  </a:moveTo>
                  <a:cubicBezTo>
                    <a:pt x="2072" y="0"/>
                    <a:pt x="1379" y="451"/>
                    <a:pt x="879" y="1358"/>
                  </a:cubicBezTo>
                  <a:cubicBezTo>
                    <a:pt x="1" y="3014"/>
                    <a:pt x="237" y="16058"/>
                    <a:pt x="4394" y="16767"/>
                  </a:cubicBezTo>
                  <a:cubicBezTo>
                    <a:pt x="5325" y="16928"/>
                    <a:pt x="6102" y="17004"/>
                    <a:pt x="6759" y="17004"/>
                  </a:cubicBezTo>
                  <a:cubicBezTo>
                    <a:pt x="8870" y="17004"/>
                    <a:pt x="9753" y="16215"/>
                    <a:pt x="10578" y="14875"/>
                  </a:cubicBezTo>
                  <a:cubicBezTo>
                    <a:pt x="11794" y="12814"/>
                    <a:pt x="8652" y="2304"/>
                    <a:pt x="6016" y="919"/>
                  </a:cubicBezTo>
                  <a:cubicBezTo>
                    <a:pt x="4809" y="307"/>
                    <a:pt x="3829" y="0"/>
                    <a:pt x="303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715;p5">
              <a:extLst>
                <a:ext uri="{FF2B5EF4-FFF2-40B4-BE49-F238E27FC236}">
                  <a16:creationId xmlns:a16="http://schemas.microsoft.com/office/drawing/2014/main" id="{8F46CADE-7246-4C9F-91D4-C84CA893C9EE}"/>
                </a:ext>
              </a:extLst>
            </p:cNvPr>
            <p:cNvSpPr/>
            <p:nvPr/>
          </p:nvSpPr>
          <p:spPr>
            <a:xfrm>
              <a:off x="7271300" y="5251127"/>
              <a:ext cx="56625" cy="26225"/>
            </a:xfrm>
            <a:custGeom>
              <a:avLst/>
              <a:gdLst/>
              <a:ahLst/>
              <a:cxnLst/>
              <a:rect l="l" t="t" r="r" b="b"/>
              <a:pathLst>
                <a:path w="2265" h="1049" extrusionOk="0">
                  <a:moveTo>
                    <a:pt x="1116" y="1"/>
                  </a:moveTo>
                  <a:cubicBezTo>
                    <a:pt x="507" y="1"/>
                    <a:pt x="1" y="237"/>
                    <a:pt x="1" y="541"/>
                  </a:cubicBezTo>
                  <a:cubicBezTo>
                    <a:pt x="1" y="812"/>
                    <a:pt x="507" y="1048"/>
                    <a:pt x="1116" y="1048"/>
                  </a:cubicBezTo>
                  <a:cubicBezTo>
                    <a:pt x="1758" y="1048"/>
                    <a:pt x="2265" y="812"/>
                    <a:pt x="2265" y="541"/>
                  </a:cubicBezTo>
                  <a:cubicBezTo>
                    <a:pt x="2265" y="237"/>
                    <a:pt x="1758" y="1"/>
                    <a:pt x="1116" y="1"/>
                  </a:cubicBezTo>
                  <a:close/>
                </a:path>
              </a:pathLst>
            </a:custGeom>
            <a:solidFill>
              <a:srgbClr val="F25C78">
                <a:alpha val="3333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716;p5">
              <a:extLst>
                <a:ext uri="{FF2B5EF4-FFF2-40B4-BE49-F238E27FC236}">
                  <a16:creationId xmlns:a16="http://schemas.microsoft.com/office/drawing/2014/main" id="{0915C1EF-FE5E-4F58-8F88-F55C70C9FA3F}"/>
                </a:ext>
              </a:extLst>
            </p:cNvPr>
            <p:cNvSpPr/>
            <p:nvPr/>
          </p:nvSpPr>
          <p:spPr>
            <a:xfrm>
              <a:off x="7114175" y="5257902"/>
              <a:ext cx="52400" cy="25350"/>
            </a:xfrm>
            <a:custGeom>
              <a:avLst/>
              <a:gdLst/>
              <a:ahLst/>
              <a:cxnLst/>
              <a:rect l="l" t="t" r="r" b="b"/>
              <a:pathLst>
                <a:path w="2096" h="1014" extrusionOk="0">
                  <a:moveTo>
                    <a:pt x="1048" y="0"/>
                  </a:moveTo>
                  <a:cubicBezTo>
                    <a:pt x="473" y="0"/>
                    <a:pt x="0" y="237"/>
                    <a:pt x="0" y="507"/>
                  </a:cubicBezTo>
                  <a:cubicBezTo>
                    <a:pt x="0" y="811"/>
                    <a:pt x="473" y="1014"/>
                    <a:pt x="1048" y="1014"/>
                  </a:cubicBezTo>
                  <a:cubicBezTo>
                    <a:pt x="1622" y="1014"/>
                    <a:pt x="2095" y="811"/>
                    <a:pt x="2095" y="507"/>
                  </a:cubicBezTo>
                  <a:cubicBezTo>
                    <a:pt x="2095" y="237"/>
                    <a:pt x="1622" y="0"/>
                    <a:pt x="1048" y="0"/>
                  </a:cubicBezTo>
                  <a:close/>
                </a:path>
              </a:pathLst>
            </a:custGeom>
            <a:solidFill>
              <a:srgbClr val="F25C78">
                <a:alpha val="33333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717;p5">
              <a:extLst>
                <a:ext uri="{FF2B5EF4-FFF2-40B4-BE49-F238E27FC236}">
                  <a16:creationId xmlns:a16="http://schemas.microsoft.com/office/drawing/2014/main" id="{46613D21-6A88-44F1-A2B0-882F7BEEDA22}"/>
                </a:ext>
              </a:extLst>
            </p:cNvPr>
            <p:cNvSpPr/>
            <p:nvPr/>
          </p:nvSpPr>
          <p:spPr>
            <a:xfrm>
              <a:off x="7273825" y="5601263"/>
              <a:ext cx="201950" cy="425000"/>
            </a:xfrm>
            <a:custGeom>
              <a:avLst/>
              <a:gdLst/>
              <a:ahLst/>
              <a:cxnLst/>
              <a:rect l="l" t="t" r="r" b="b"/>
              <a:pathLst>
                <a:path w="8078" h="17000" extrusionOk="0">
                  <a:moveTo>
                    <a:pt x="3026" y="0"/>
                  </a:moveTo>
                  <a:cubicBezTo>
                    <a:pt x="2080" y="0"/>
                    <a:pt x="1392" y="444"/>
                    <a:pt x="913" y="1348"/>
                  </a:cubicBezTo>
                  <a:cubicBezTo>
                    <a:pt x="1" y="3004"/>
                    <a:pt x="238" y="16048"/>
                    <a:pt x="4428" y="16757"/>
                  </a:cubicBezTo>
                  <a:cubicBezTo>
                    <a:pt x="5321" y="16925"/>
                    <a:pt x="6081" y="17000"/>
                    <a:pt x="6724" y="17000"/>
                  </a:cubicBezTo>
                  <a:cubicBezTo>
                    <a:pt x="7250" y="17000"/>
                    <a:pt x="7698" y="16950"/>
                    <a:pt x="8077" y="16859"/>
                  </a:cubicBezTo>
                  <a:cubicBezTo>
                    <a:pt x="6726" y="15642"/>
                    <a:pt x="4428" y="13006"/>
                    <a:pt x="3076" y="8140"/>
                  </a:cubicBezTo>
                  <a:cubicBezTo>
                    <a:pt x="1893" y="3882"/>
                    <a:pt x="2840" y="1415"/>
                    <a:pt x="3853" y="98"/>
                  </a:cubicBezTo>
                  <a:cubicBezTo>
                    <a:pt x="3558" y="33"/>
                    <a:pt x="3282" y="0"/>
                    <a:pt x="30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718;p5">
              <a:extLst>
                <a:ext uri="{FF2B5EF4-FFF2-40B4-BE49-F238E27FC236}">
                  <a16:creationId xmlns:a16="http://schemas.microsoft.com/office/drawing/2014/main" id="{DAC5DCE4-A9FD-4DF2-9B9B-13DC4578AFCB}"/>
                </a:ext>
              </a:extLst>
            </p:cNvPr>
            <p:cNvSpPr/>
            <p:nvPr/>
          </p:nvSpPr>
          <p:spPr>
            <a:xfrm>
              <a:off x="6968850" y="5618563"/>
              <a:ext cx="187575" cy="434625"/>
            </a:xfrm>
            <a:custGeom>
              <a:avLst/>
              <a:gdLst/>
              <a:ahLst/>
              <a:cxnLst/>
              <a:rect l="l" t="t" r="r" b="b"/>
              <a:pathLst>
                <a:path w="7503" h="17385" extrusionOk="0">
                  <a:moveTo>
                    <a:pt x="4548" y="1"/>
                  </a:moveTo>
                  <a:cubicBezTo>
                    <a:pt x="3998" y="1"/>
                    <a:pt x="3355" y="155"/>
                    <a:pt x="2603" y="453"/>
                  </a:cubicBezTo>
                  <a:cubicBezTo>
                    <a:pt x="3718" y="2109"/>
                    <a:pt x="4360" y="4001"/>
                    <a:pt x="4461" y="5961"/>
                  </a:cubicBezTo>
                  <a:cubicBezTo>
                    <a:pt x="4495" y="8867"/>
                    <a:pt x="3786" y="14207"/>
                    <a:pt x="1" y="17214"/>
                  </a:cubicBezTo>
                  <a:cubicBezTo>
                    <a:pt x="411" y="17328"/>
                    <a:pt x="829" y="17384"/>
                    <a:pt x="1245" y="17384"/>
                  </a:cubicBezTo>
                  <a:cubicBezTo>
                    <a:pt x="2064" y="17384"/>
                    <a:pt x="2877" y="17167"/>
                    <a:pt x="3617" y="16741"/>
                  </a:cubicBezTo>
                  <a:cubicBezTo>
                    <a:pt x="7368" y="14849"/>
                    <a:pt x="7503" y="2852"/>
                    <a:pt x="6557" y="1230"/>
                  </a:cubicBezTo>
                  <a:cubicBezTo>
                    <a:pt x="6078" y="397"/>
                    <a:pt x="5432" y="1"/>
                    <a:pt x="45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719;p5">
              <a:extLst>
                <a:ext uri="{FF2B5EF4-FFF2-40B4-BE49-F238E27FC236}">
                  <a16:creationId xmlns:a16="http://schemas.microsoft.com/office/drawing/2014/main" id="{9476FBA1-77D9-43D1-A8A8-5A31AB9A6318}"/>
                </a:ext>
              </a:extLst>
            </p:cNvPr>
            <p:cNvSpPr/>
            <p:nvPr/>
          </p:nvSpPr>
          <p:spPr>
            <a:xfrm>
              <a:off x="7088625" y="6364863"/>
              <a:ext cx="139625" cy="236600"/>
            </a:xfrm>
            <a:custGeom>
              <a:avLst/>
              <a:gdLst/>
              <a:ahLst/>
              <a:cxnLst/>
              <a:rect l="l" t="t" r="r" b="b"/>
              <a:pathLst>
                <a:path w="5585" h="9464" extrusionOk="0">
                  <a:moveTo>
                    <a:pt x="4097" y="1"/>
                  </a:moveTo>
                  <a:cubicBezTo>
                    <a:pt x="4097" y="1"/>
                    <a:pt x="515" y="68"/>
                    <a:pt x="245" y="2467"/>
                  </a:cubicBezTo>
                  <a:cubicBezTo>
                    <a:pt x="0" y="4638"/>
                    <a:pt x="751" y="9463"/>
                    <a:pt x="2298" y="9463"/>
                  </a:cubicBezTo>
                  <a:cubicBezTo>
                    <a:pt x="2461" y="9463"/>
                    <a:pt x="2633" y="9410"/>
                    <a:pt x="2813" y="9294"/>
                  </a:cubicBezTo>
                  <a:cubicBezTo>
                    <a:pt x="4672" y="8111"/>
                    <a:pt x="2712" y="4191"/>
                    <a:pt x="3489" y="3143"/>
                  </a:cubicBezTo>
                  <a:cubicBezTo>
                    <a:pt x="4097" y="2434"/>
                    <a:pt x="4807" y="1792"/>
                    <a:pt x="5584" y="1285"/>
                  </a:cubicBezTo>
                  <a:lnTo>
                    <a:pt x="4097" y="1"/>
                  </a:lnTo>
                  <a:close/>
                </a:path>
              </a:pathLst>
            </a:custGeom>
            <a:solidFill>
              <a:srgbClr val="FED4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" name="Google Shape;720;p5">
              <a:extLst>
                <a:ext uri="{FF2B5EF4-FFF2-40B4-BE49-F238E27FC236}">
                  <a16:creationId xmlns:a16="http://schemas.microsoft.com/office/drawing/2014/main" id="{027A8CDA-A147-44C8-9044-315F750B1462}"/>
                </a:ext>
              </a:extLst>
            </p:cNvPr>
            <p:cNvGrpSpPr/>
            <p:nvPr/>
          </p:nvGrpSpPr>
          <p:grpSpPr>
            <a:xfrm>
              <a:off x="6976281" y="7121106"/>
              <a:ext cx="603225" cy="74375"/>
              <a:chOff x="6889450" y="6766988"/>
              <a:chExt cx="603225" cy="74375"/>
            </a:xfrm>
          </p:grpSpPr>
          <p:sp>
            <p:nvSpPr>
              <p:cNvPr id="87" name="Google Shape;721;p5">
                <a:extLst>
                  <a:ext uri="{FF2B5EF4-FFF2-40B4-BE49-F238E27FC236}">
                    <a16:creationId xmlns:a16="http://schemas.microsoft.com/office/drawing/2014/main" id="{36A48D67-5D85-4757-990D-32A070822F83}"/>
                  </a:ext>
                </a:extLst>
              </p:cNvPr>
              <p:cNvSpPr/>
              <p:nvPr/>
            </p:nvSpPr>
            <p:spPr>
              <a:xfrm>
                <a:off x="6889450" y="6766988"/>
                <a:ext cx="603225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74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28" y="474"/>
                    </a:lnTo>
                    <a:lnTo>
                      <a:pt x="24128" y="68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722;p5">
                <a:extLst>
                  <a:ext uri="{FF2B5EF4-FFF2-40B4-BE49-F238E27FC236}">
                    <a16:creationId xmlns:a16="http://schemas.microsoft.com/office/drawing/2014/main" id="{DB8DDC7C-EB1F-42F4-8013-FC04C71869D5}"/>
                  </a:ext>
                </a:extLst>
              </p:cNvPr>
              <p:cNvSpPr/>
              <p:nvPr/>
            </p:nvSpPr>
            <p:spPr>
              <a:xfrm>
                <a:off x="6889450" y="6799088"/>
                <a:ext cx="603225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75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4128" y="474"/>
                    </a:lnTo>
                    <a:lnTo>
                      <a:pt x="24128" y="6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723;p5">
                <a:extLst>
                  <a:ext uri="{FF2B5EF4-FFF2-40B4-BE49-F238E27FC236}">
                    <a16:creationId xmlns:a16="http://schemas.microsoft.com/office/drawing/2014/main" id="{D3F87984-F30F-419F-ABDF-6F7937C19C09}"/>
                  </a:ext>
                </a:extLst>
              </p:cNvPr>
              <p:cNvSpPr/>
              <p:nvPr/>
            </p:nvSpPr>
            <p:spPr>
              <a:xfrm>
                <a:off x="6889450" y="6830363"/>
                <a:ext cx="6032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24129" h="440" extrusionOk="0">
                    <a:moveTo>
                      <a:pt x="0" y="0"/>
                    </a:moveTo>
                    <a:lnTo>
                      <a:pt x="0" y="406"/>
                    </a:lnTo>
                    <a:lnTo>
                      <a:pt x="24128" y="440"/>
                    </a:lnTo>
                    <a:lnTo>
                      <a:pt x="24128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SzPts val="1400"/>
                </a:pPr>
                <a:endParaRPr sz="1867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8281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631504" y="1688387"/>
            <a:ext cx="9554313" cy="96926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收款收據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事由欄位未寫 </a:t>
            </a:r>
            <a:b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「新北市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學年度高中職勞權課程（個體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集體勞動）」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470739" y="1688387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04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3210483"/>
            <a:ext cx="8788400" cy="24384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40CD4BC-90FB-4DA8-94CB-8EDDE701F51D}"/>
              </a:ext>
            </a:extLst>
          </p:cNvPr>
          <p:cNvSpPr/>
          <p:nvPr/>
        </p:nvSpPr>
        <p:spPr>
          <a:xfrm>
            <a:off x="4187788" y="4970975"/>
            <a:ext cx="3564396" cy="61419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1121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631504" y="1839939"/>
            <a:ext cx="9554313" cy="5877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成果報告表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請領清冊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上課日期不一致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642035" y="1587744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05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D6E9EB9B-5E09-42A3-A192-2D55888B8542}"/>
              </a:ext>
            </a:extLst>
          </p:cNvPr>
          <p:cNvGrpSpPr/>
          <p:nvPr/>
        </p:nvGrpSpPr>
        <p:grpSpPr>
          <a:xfrm>
            <a:off x="968124" y="2987778"/>
            <a:ext cx="4515713" cy="3359520"/>
            <a:chOff x="1340271" y="3043949"/>
            <a:chExt cx="4515713" cy="3359520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61626" b="5725"/>
            <a:stretch/>
          </p:blipFill>
          <p:spPr>
            <a:xfrm>
              <a:off x="1340271" y="3043949"/>
              <a:ext cx="4515713" cy="2957080"/>
            </a:xfrm>
            <a:prstGeom prst="rect">
              <a:avLst/>
            </a:prstGeom>
          </p:spPr>
        </p:pic>
        <p:sp>
          <p:nvSpPr>
            <p:cNvPr id="2" name="流程圖: 資料 1">
              <a:extLst>
                <a:ext uri="{FF2B5EF4-FFF2-40B4-BE49-F238E27FC236}">
                  <a16:creationId xmlns:a16="http://schemas.microsoft.com/office/drawing/2014/main" id="{D7C7A60E-FA06-4440-8E82-AE5EADECDDF0}"/>
                </a:ext>
              </a:extLst>
            </p:cNvPr>
            <p:cNvSpPr/>
            <p:nvPr/>
          </p:nvSpPr>
          <p:spPr>
            <a:xfrm>
              <a:off x="1919536" y="5972647"/>
              <a:ext cx="2520280" cy="430822"/>
            </a:xfrm>
            <a:prstGeom prst="flowChartInputOutpu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成果報告表</a:t>
              </a:r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279B1180-C873-4B22-9AF2-A941D33CA3EB}"/>
              </a:ext>
            </a:extLst>
          </p:cNvPr>
          <p:cNvGrpSpPr/>
          <p:nvPr/>
        </p:nvGrpSpPr>
        <p:grpSpPr>
          <a:xfrm>
            <a:off x="6160822" y="2975817"/>
            <a:ext cx="4031196" cy="3368281"/>
            <a:chOff x="6788075" y="2987778"/>
            <a:chExt cx="4031196" cy="3368281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186CA38E-C4BC-4D9E-B1E0-DEC82CC6C3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81" r="12902"/>
            <a:stretch/>
          </p:blipFill>
          <p:spPr>
            <a:xfrm>
              <a:off x="6788075" y="2987778"/>
              <a:ext cx="4031196" cy="2946587"/>
            </a:xfrm>
            <a:prstGeom prst="rect">
              <a:avLst/>
            </a:prstGeom>
          </p:spPr>
        </p:pic>
        <p:sp>
          <p:nvSpPr>
            <p:cNvPr id="10" name="流程圖: 資料 9">
              <a:extLst>
                <a:ext uri="{FF2B5EF4-FFF2-40B4-BE49-F238E27FC236}">
                  <a16:creationId xmlns:a16="http://schemas.microsoft.com/office/drawing/2014/main" id="{D7C57CA9-ECFC-4762-8D60-6801C3658F88}"/>
                </a:ext>
              </a:extLst>
            </p:cNvPr>
            <p:cNvSpPr/>
            <p:nvPr/>
          </p:nvSpPr>
          <p:spPr>
            <a:xfrm>
              <a:off x="7377163" y="5925237"/>
              <a:ext cx="2520280" cy="430822"/>
            </a:xfrm>
            <a:prstGeom prst="flowChartInputOutpu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請領清冊</a:t>
              </a:r>
            </a:p>
          </p:txBody>
        </p:sp>
      </p:grp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AA165179-1729-4495-9B06-A0BB62CFED84}"/>
              </a:ext>
            </a:extLst>
          </p:cNvPr>
          <p:cNvSpPr/>
          <p:nvPr/>
        </p:nvSpPr>
        <p:spPr>
          <a:xfrm flipH="1">
            <a:off x="10120390" y="4509120"/>
            <a:ext cx="576064" cy="43204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6647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54"/>
          <p:cNvSpPr/>
          <p:nvPr/>
        </p:nvSpPr>
        <p:spPr>
          <a:xfrm>
            <a:off x="276950" y="1391995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06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246210" y="1347003"/>
            <a:ext cx="9554313" cy="5877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請領清冊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簽名欄位誤植「戶籍地址」或「漏簽名」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59" y="2148766"/>
            <a:ext cx="10958659" cy="218984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59" y="4457669"/>
            <a:ext cx="10947505" cy="2230392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5488EBBC-7A8A-44C6-87F9-DFBEC0C7BA06}"/>
              </a:ext>
            </a:extLst>
          </p:cNvPr>
          <p:cNvSpPr/>
          <p:nvPr/>
        </p:nvSpPr>
        <p:spPr>
          <a:xfrm>
            <a:off x="8472264" y="5508169"/>
            <a:ext cx="2592288" cy="5131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9721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83500" y="1977156"/>
            <a:ext cx="9554313" cy="49173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請領清冊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實領金額有誤（基本上會與同表之應領金額一致）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569557" y="1738395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07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475" y="3391704"/>
            <a:ext cx="3220720" cy="17272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528" y="3391704"/>
            <a:ext cx="3210560" cy="166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35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83500" y="2167910"/>
            <a:ext cx="9554313" cy="5877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請領清冊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未填寫補充健保費＆實領金額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660475" y="1956915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08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22" y="3429000"/>
            <a:ext cx="11816080" cy="224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7991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583500" y="1977156"/>
            <a:ext cx="9554313" cy="5877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請領清冊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漏章問題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614240" y="1786400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09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FD8A94BD-90D5-4EA8-809C-DCB9DA395DE7}"/>
              </a:ext>
            </a:extLst>
          </p:cNvPr>
          <p:cNvGrpSpPr/>
          <p:nvPr/>
        </p:nvGrpSpPr>
        <p:grpSpPr>
          <a:xfrm>
            <a:off x="346953" y="3353107"/>
            <a:ext cx="11714480" cy="2655522"/>
            <a:chOff x="293804" y="3395219"/>
            <a:chExt cx="11714480" cy="2655522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804" y="3395219"/>
              <a:ext cx="11714480" cy="873760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35" y="4699461"/>
              <a:ext cx="11043920" cy="1351280"/>
            </a:xfrm>
            <a:prstGeom prst="rect">
              <a:avLst/>
            </a:prstGeom>
          </p:spPr>
        </p:pic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4CA8AD67-AF12-4185-89DD-6ED22D41E11A}"/>
              </a:ext>
            </a:extLst>
          </p:cNvPr>
          <p:cNvSpPr/>
          <p:nvPr/>
        </p:nvSpPr>
        <p:spPr>
          <a:xfrm>
            <a:off x="9624392" y="4600830"/>
            <a:ext cx="2016224" cy="5131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4468F7F-112F-4C16-9B13-36B35144C8EF}"/>
              </a:ext>
            </a:extLst>
          </p:cNvPr>
          <p:cNvSpPr/>
          <p:nvPr/>
        </p:nvSpPr>
        <p:spPr>
          <a:xfrm>
            <a:off x="4240852" y="3252506"/>
            <a:ext cx="2287196" cy="5131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8784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4"/>
          <p:cNvSpPr txBox="1">
            <a:spLocks noGrp="1"/>
          </p:cNvSpPr>
          <p:nvPr>
            <p:ph type="title" idx="4294967295"/>
          </p:nvPr>
        </p:nvSpPr>
        <p:spPr>
          <a:xfrm>
            <a:off x="642035" y="269395"/>
            <a:ext cx="6606093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  <a:r>
              <a:rPr lang="zh-TW" altLang="en-US" sz="4800" dirty="0">
                <a:latin typeface="Arial Black" panose="020B0A04020102020204" pitchFamily="34" charset="0"/>
                <a:ea typeface="微軟正黑體" panose="020B0604030504040204" pitchFamily="34" charset="-120"/>
              </a:rPr>
              <a:t>錯誤態樣分享</a:t>
            </a:r>
            <a:endParaRPr sz="4800" dirty="0">
              <a:latin typeface="Arial Black" panose="020B0A040201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19" name="Google Shape;1719;p54"/>
          <p:cNvSpPr txBox="1">
            <a:spLocks noGrp="1"/>
          </p:cNvSpPr>
          <p:nvPr>
            <p:ph type="title" idx="4294967295"/>
          </p:nvPr>
        </p:nvSpPr>
        <p:spPr>
          <a:xfrm>
            <a:off x="1919536" y="2731696"/>
            <a:ext cx="9554313" cy="5877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成果報告表寄到</a:t>
            </a:r>
            <a:r>
              <a:rPr lang="en-US" altLang="zh-TW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sz="2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樓教育局</a:t>
            </a:r>
            <a:endParaRPr lang="zh-TW" altLang="zh-TW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51" name="Google Shape;1751;p54"/>
          <p:cNvSpPr/>
          <p:nvPr/>
        </p:nvSpPr>
        <p:spPr>
          <a:xfrm>
            <a:off x="815412" y="2828039"/>
            <a:ext cx="969260" cy="969260"/>
          </a:xfrm>
          <a:prstGeom prst="ellipse">
            <a:avLst/>
          </a:prstGeom>
          <a:solidFill>
            <a:srgbClr val="88BEF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 dirty="0">
                <a:solidFill>
                  <a:srgbClr val="FFFFFF"/>
                </a:solidFill>
                <a:latin typeface="Arial Black" panose="020B0A04020102020204" pitchFamily="34" charset="0"/>
                <a:cs typeface="Arial"/>
                <a:sym typeface="Arial"/>
              </a:rPr>
              <a:t>10</a:t>
            </a:r>
            <a:endParaRPr sz="2400" b="1" kern="0" dirty="0">
              <a:solidFill>
                <a:srgbClr val="FFFFFF"/>
              </a:solidFill>
              <a:latin typeface="Arial Black" panose="020B0A04020102020204" pitchFamily="34" charset="0"/>
              <a:cs typeface="Arial"/>
              <a:sym typeface="Arial"/>
            </a:endParaRPr>
          </a:p>
        </p:txBody>
      </p:sp>
      <p:pic>
        <p:nvPicPr>
          <p:cNvPr id="3" name="圖形 2" descr="問號">
            <a:extLst>
              <a:ext uri="{FF2B5EF4-FFF2-40B4-BE49-F238E27FC236}">
                <a16:creationId xmlns:a16="http://schemas.microsoft.com/office/drawing/2014/main" id="{ACA4B672-FC0B-4943-9F4A-03FFE405F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48307">
            <a:off x="9430538" y="4451487"/>
            <a:ext cx="2242757" cy="2242757"/>
          </a:xfrm>
          <a:prstGeom prst="rect">
            <a:avLst/>
          </a:prstGeom>
        </p:spPr>
      </p:pic>
      <p:pic>
        <p:nvPicPr>
          <p:cNvPr id="15" name="圖形 14" descr="問號">
            <a:extLst>
              <a:ext uri="{FF2B5EF4-FFF2-40B4-BE49-F238E27FC236}">
                <a16:creationId xmlns:a16="http://schemas.microsoft.com/office/drawing/2014/main" id="{33011BA2-8F4D-4C85-9C0F-1914DB14F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351693" flipH="1">
            <a:off x="10608894" y="3738365"/>
            <a:ext cx="1382636" cy="1382636"/>
          </a:xfrm>
          <a:prstGeom prst="rect">
            <a:avLst/>
          </a:prstGeom>
        </p:spPr>
      </p:pic>
      <p:sp>
        <p:nvSpPr>
          <p:cNvPr id="13" name="Google Shape;1719;p54">
            <a:extLst>
              <a:ext uri="{FF2B5EF4-FFF2-40B4-BE49-F238E27FC236}">
                <a16:creationId xmlns:a16="http://schemas.microsoft.com/office/drawing/2014/main" id="{6D24A16F-00F6-48FF-A237-38EF62F93361}"/>
              </a:ext>
            </a:extLst>
          </p:cNvPr>
          <p:cNvSpPr txBox="1">
            <a:spLocks/>
          </p:cNvSpPr>
          <p:nvPr/>
        </p:nvSpPr>
        <p:spPr>
          <a:xfrm>
            <a:off x="1922096" y="3238244"/>
            <a:ext cx="7635157" cy="127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請寄到勞工局</a:t>
            </a:r>
            <a:br>
              <a:rPr lang="en-US" altLang="zh-TW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新北市板橋區中山路</a:t>
            </a:r>
            <a:r>
              <a:rPr lang="en-US" altLang="zh-TW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段</a:t>
            </a:r>
            <a:r>
              <a:rPr lang="en-US" altLang="zh-TW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161</a:t>
            </a:r>
            <a:r>
              <a:rPr lang="zh-TW" altLang="en-US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號</a:t>
            </a:r>
            <a:r>
              <a:rPr lang="en-US" altLang="zh-TW" sz="2133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2133" kern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樓</a:t>
            </a:r>
            <a:r>
              <a:rPr lang="en-US" altLang="zh-TW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勞工局</a:t>
            </a:r>
            <a:r>
              <a:rPr lang="en-US" altLang="zh-TW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133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勞工組織科</a:t>
            </a:r>
            <a:endParaRPr lang="zh-TW" altLang="zh-TW" sz="2133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00394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2485FB38-6253-4A3C-9EBE-1854179D8CDE}"/>
              </a:ext>
            </a:extLst>
          </p:cNvPr>
          <p:cNvSpPr txBox="1"/>
          <p:nvPr/>
        </p:nvSpPr>
        <p:spPr>
          <a:xfrm>
            <a:off x="2855640" y="2708920"/>
            <a:ext cx="72728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最後，有一些話</a:t>
            </a:r>
            <a:endParaRPr lang="en-US" altLang="zh-TW" sz="6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6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想跟各位老師說</a:t>
            </a:r>
            <a:r>
              <a:rPr lang="en-US" altLang="zh-TW" sz="6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….</a:t>
            </a:r>
            <a:endParaRPr lang="zh-TW" altLang="en-US" sz="6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3912707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554E868-F582-4DD7-95F4-0772533EE8F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241" y="1196752"/>
            <a:ext cx="4653517" cy="327141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485FB38-6253-4A3C-9EBE-1854179D8CDE}"/>
              </a:ext>
            </a:extLst>
          </p:cNvPr>
          <p:cNvSpPr txBox="1"/>
          <p:nvPr/>
        </p:nvSpPr>
        <p:spPr>
          <a:xfrm>
            <a:off x="2855640" y="5338082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知道學校實務執行上有很多困難</a:t>
            </a: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…..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0404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形 1">
            <a:extLst>
              <a:ext uri="{FF2B5EF4-FFF2-40B4-BE49-F238E27FC236}">
                <a16:creationId xmlns:a16="http://schemas.microsoft.com/office/drawing/2014/main" id="{A1299FAC-C88E-45CF-AA8E-91A0303F967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1784" y="1052736"/>
            <a:ext cx="4096745" cy="3535383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7C3725BB-921C-418A-88B0-6832BF7C6285}"/>
              </a:ext>
            </a:extLst>
          </p:cNvPr>
          <p:cNvSpPr txBox="1"/>
          <p:nvPr/>
        </p:nvSpPr>
        <p:spPr>
          <a:xfrm>
            <a:off x="1631504" y="5301208"/>
            <a:ext cx="9636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各類通識課程、升學壓力、</a:t>
            </a: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課綱新制適應</a:t>
            </a:r>
          </a:p>
        </p:txBody>
      </p:sp>
    </p:spTree>
    <p:extLst>
      <p:ext uri="{BB962C8B-B14F-4D97-AF65-F5344CB8AC3E}">
        <p14:creationId xmlns:p14="http://schemas.microsoft.com/office/powerpoint/2010/main" val="513087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55"/>
          <p:cNvSpPr txBox="1">
            <a:spLocks noGrp="1"/>
          </p:cNvSpPr>
          <p:nvPr>
            <p:ph type="title"/>
          </p:nvPr>
        </p:nvSpPr>
        <p:spPr>
          <a:xfrm>
            <a:off x="457417" y="2892036"/>
            <a:ext cx="5788409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lvl="0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勞權業務簡介</a:t>
            </a:r>
          </a:p>
        </p:txBody>
      </p:sp>
      <p:sp>
        <p:nvSpPr>
          <p:cNvPr id="1785" name="Google Shape;1785;p55"/>
          <p:cNvSpPr txBox="1">
            <a:spLocks noGrp="1"/>
          </p:cNvSpPr>
          <p:nvPr>
            <p:ph type="subTitle" idx="1"/>
          </p:nvPr>
        </p:nvSpPr>
        <p:spPr>
          <a:xfrm>
            <a:off x="1553375" y="4789100"/>
            <a:ext cx="4238800" cy="71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altLang="zh-TW" sz="2400" dirty="0">
                <a:solidFill>
                  <a:srgbClr val="ADB3FF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INTRODUCTION</a:t>
            </a:r>
          </a:p>
        </p:txBody>
      </p:sp>
      <p:sp>
        <p:nvSpPr>
          <p:cNvPr id="74" name="Google Shape;1382;p48"/>
          <p:cNvSpPr txBox="1">
            <a:spLocks noGrp="1"/>
          </p:cNvSpPr>
          <p:nvPr>
            <p:ph type="title" idx="4294967295"/>
          </p:nvPr>
        </p:nvSpPr>
        <p:spPr>
          <a:xfrm>
            <a:off x="866927" y="1072349"/>
            <a:ext cx="4238541" cy="1054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altLang="zh-TW" sz="6400" dirty="0">
                <a:latin typeface="Arial Black" panose="020B0A04020102020204" pitchFamily="34" charset="0"/>
              </a:rPr>
              <a:t>PART</a:t>
            </a:r>
            <a:r>
              <a:rPr lang="zh-TW" altLang="en-US" sz="6400" dirty="0">
                <a:latin typeface="Arial Black" panose="020B0A04020102020204" pitchFamily="34" charset="0"/>
              </a:rPr>
              <a:t> </a:t>
            </a:r>
            <a:r>
              <a:rPr lang="en-US" altLang="zh-TW" sz="6400" dirty="0">
                <a:latin typeface="Arial Black" panose="020B0A04020102020204" pitchFamily="34" charset="0"/>
              </a:rPr>
              <a:t>1</a:t>
            </a:r>
            <a:endParaRPr sz="6400" dirty="0">
              <a:latin typeface="Arial Black" panose="020B0A04020102020204" pitchFamily="34" charset="0"/>
            </a:endParaRPr>
          </a:p>
        </p:txBody>
      </p:sp>
      <p:cxnSp>
        <p:nvCxnSpPr>
          <p:cNvPr id="161" name="Google Shape;611;p37"/>
          <p:cNvCxnSpPr/>
          <p:nvPr/>
        </p:nvCxnSpPr>
        <p:spPr>
          <a:xfrm>
            <a:off x="752569" y="3948015"/>
            <a:ext cx="4213049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Google Shape;7726;p66">
            <a:extLst>
              <a:ext uri="{FF2B5EF4-FFF2-40B4-BE49-F238E27FC236}">
                <a16:creationId xmlns:a16="http://schemas.microsoft.com/office/drawing/2014/main" id="{12BB5C30-2EB7-4496-A06B-8BFB754D1796}"/>
              </a:ext>
            </a:extLst>
          </p:cNvPr>
          <p:cNvSpPr/>
          <p:nvPr/>
        </p:nvSpPr>
        <p:spPr>
          <a:xfrm rot="21231450" flipH="1">
            <a:off x="7696783" y="5338939"/>
            <a:ext cx="3553267" cy="79840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6" name="圖片 465">
            <a:extLst>
              <a:ext uri="{FF2B5EF4-FFF2-40B4-BE49-F238E27FC236}">
                <a16:creationId xmlns:a16="http://schemas.microsoft.com/office/drawing/2014/main" id="{DAFA727F-9DE6-4A8B-93E3-8F64CD1CE6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71"/>
          <a:stretch/>
        </p:blipFill>
        <p:spPr>
          <a:xfrm>
            <a:off x="5583632" y="886067"/>
            <a:ext cx="5648957" cy="4847189"/>
          </a:xfrm>
          <a:prstGeom prst="rect">
            <a:avLst/>
          </a:prstGeom>
        </p:spPr>
      </p:pic>
      <p:grpSp>
        <p:nvGrpSpPr>
          <p:cNvPr id="35" name="Google Shape;398;p21">
            <a:extLst>
              <a:ext uri="{FF2B5EF4-FFF2-40B4-BE49-F238E27FC236}">
                <a16:creationId xmlns:a16="http://schemas.microsoft.com/office/drawing/2014/main" id="{FFD55373-15A4-4426-882C-6872CE2B3DC2}"/>
              </a:ext>
            </a:extLst>
          </p:cNvPr>
          <p:cNvGrpSpPr/>
          <p:nvPr/>
        </p:nvGrpSpPr>
        <p:grpSpPr>
          <a:xfrm flipH="1">
            <a:off x="9471664" y="2126449"/>
            <a:ext cx="1109328" cy="744395"/>
            <a:chOff x="2554163" y="1724869"/>
            <a:chExt cx="4035660" cy="2413009"/>
          </a:xfrm>
        </p:grpSpPr>
        <p:sp>
          <p:nvSpPr>
            <p:cNvPr id="36" name="Google Shape;399;p21">
              <a:extLst>
                <a:ext uri="{FF2B5EF4-FFF2-40B4-BE49-F238E27FC236}">
                  <a16:creationId xmlns:a16="http://schemas.microsoft.com/office/drawing/2014/main" id="{2B760BDA-A655-4F43-B1AB-20794AE481AD}"/>
                </a:ext>
              </a:extLst>
            </p:cNvPr>
            <p:cNvSpPr/>
            <p:nvPr/>
          </p:nvSpPr>
          <p:spPr>
            <a:xfrm>
              <a:off x="2560339" y="1724869"/>
              <a:ext cx="4023306" cy="2413009"/>
            </a:xfrm>
            <a:custGeom>
              <a:avLst/>
              <a:gdLst/>
              <a:ahLst/>
              <a:cxnLst/>
              <a:rect l="l" t="t" r="r" b="b"/>
              <a:pathLst>
                <a:path w="49510" h="29694" extrusionOk="0">
                  <a:moveTo>
                    <a:pt x="29006" y="1"/>
                  </a:moveTo>
                  <a:cubicBezTo>
                    <a:pt x="28856" y="1"/>
                    <a:pt x="28708" y="38"/>
                    <a:pt x="28576" y="120"/>
                  </a:cubicBezTo>
                  <a:lnTo>
                    <a:pt x="15587" y="7609"/>
                  </a:lnTo>
                  <a:cubicBezTo>
                    <a:pt x="15037" y="8690"/>
                    <a:pt x="13179" y="8994"/>
                    <a:pt x="13179" y="8994"/>
                  </a:cubicBezTo>
                  <a:lnTo>
                    <a:pt x="190" y="16502"/>
                  </a:lnTo>
                  <a:cubicBezTo>
                    <a:pt x="77" y="16540"/>
                    <a:pt x="1" y="16654"/>
                    <a:pt x="1" y="16768"/>
                  </a:cubicBezTo>
                  <a:lnTo>
                    <a:pt x="1" y="17849"/>
                  </a:lnTo>
                  <a:cubicBezTo>
                    <a:pt x="1" y="17849"/>
                    <a:pt x="1" y="17867"/>
                    <a:pt x="1" y="17886"/>
                  </a:cubicBezTo>
                  <a:cubicBezTo>
                    <a:pt x="1" y="17962"/>
                    <a:pt x="58" y="18038"/>
                    <a:pt x="134" y="18076"/>
                  </a:cubicBezTo>
                  <a:lnTo>
                    <a:pt x="20119" y="29605"/>
                  </a:lnTo>
                  <a:cubicBezTo>
                    <a:pt x="20238" y="29664"/>
                    <a:pt x="20366" y="29693"/>
                    <a:pt x="20492" y="29693"/>
                  </a:cubicBezTo>
                  <a:cubicBezTo>
                    <a:pt x="20646" y="29693"/>
                    <a:pt x="20799" y="29650"/>
                    <a:pt x="20934" y="29567"/>
                  </a:cubicBezTo>
                  <a:lnTo>
                    <a:pt x="33923" y="22077"/>
                  </a:lnTo>
                  <a:cubicBezTo>
                    <a:pt x="33923" y="22077"/>
                    <a:pt x="35781" y="21774"/>
                    <a:pt x="36331" y="20693"/>
                  </a:cubicBezTo>
                  <a:lnTo>
                    <a:pt x="49301" y="13203"/>
                  </a:lnTo>
                  <a:cubicBezTo>
                    <a:pt x="49396" y="13146"/>
                    <a:pt x="49471" y="13070"/>
                    <a:pt x="49509" y="12956"/>
                  </a:cubicBezTo>
                  <a:lnTo>
                    <a:pt x="49509" y="11819"/>
                  </a:lnTo>
                  <a:cubicBezTo>
                    <a:pt x="49509" y="11724"/>
                    <a:pt x="49452" y="11648"/>
                    <a:pt x="49377" y="11610"/>
                  </a:cubicBezTo>
                  <a:lnTo>
                    <a:pt x="29391" y="82"/>
                  </a:lnTo>
                  <a:cubicBezTo>
                    <a:pt x="29268" y="29"/>
                    <a:pt x="29137" y="1"/>
                    <a:pt x="290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400;p21">
              <a:extLst>
                <a:ext uri="{FF2B5EF4-FFF2-40B4-BE49-F238E27FC236}">
                  <a16:creationId xmlns:a16="http://schemas.microsoft.com/office/drawing/2014/main" id="{8A99F67D-4B8D-4C91-A749-E484FEDBF233}"/>
                </a:ext>
              </a:extLst>
            </p:cNvPr>
            <p:cNvSpPr/>
            <p:nvPr/>
          </p:nvSpPr>
          <p:spPr>
            <a:xfrm>
              <a:off x="2554163" y="2455668"/>
              <a:ext cx="2762844" cy="1592176"/>
            </a:xfrm>
            <a:custGeom>
              <a:avLst/>
              <a:gdLst/>
              <a:ahLst/>
              <a:cxnLst/>
              <a:rect l="l" t="t" r="r" b="b"/>
              <a:pathLst>
                <a:path w="33999" h="19593" extrusionOk="0">
                  <a:moveTo>
                    <a:pt x="13255" y="1"/>
                  </a:moveTo>
                  <a:lnTo>
                    <a:pt x="266" y="7490"/>
                  </a:lnTo>
                  <a:cubicBezTo>
                    <a:pt x="20" y="7642"/>
                    <a:pt x="1" y="7851"/>
                    <a:pt x="210" y="7964"/>
                  </a:cubicBezTo>
                  <a:lnTo>
                    <a:pt x="20195" y="19512"/>
                  </a:lnTo>
                  <a:cubicBezTo>
                    <a:pt x="20318" y="19565"/>
                    <a:pt x="20450" y="19593"/>
                    <a:pt x="20580" y="19593"/>
                  </a:cubicBezTo>
                  <a:cubicBezTo>
                    <a:pt x="20730" y="19593"/>
                    <a:pt x="20878" y="19555"/>
                    <a:pt x="21010" y="19474"/>
                  </a:cubicBezTo>
                  <a:lnTo>
                    <a:pt x="33999" y="11984"/>
                  </a:lnTo>
                  <a:lnTo>
                    <a:pt x="132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401;p21">
              <a:extLst>
                <a:ext uri="{FF2B5EF4-FFF2-40B4-BE49-F238E27FC236}">
                  <a16:creationId xmlns:a16="http://schemas.microsoft.com/office/drawing/2014/main" id="{F6220920-EB09-4828-9EA0-73BD588DFA06}"/>
                </a:ext>
              </a:extLst>
            </p:cNvPr>
            <p:cNvSpPr/>
            <p:nvPr/>
          </p:nvSpPr>
          <p:spPr>
            <a:xfrm>
              <a:off x="3826979" y="1724869"/>
              <a:ext cx="2762844" cy="1592176"/>
            </a:xfrm>
            <a:custGeom>
              <a:avLst/>
              <a:gdLst/>
              <a:ahLst/>
              <a:cxnLst/>
              <a:rect l="l" t="t" r="r" b="b"/>
              <a:pathLst>
                <a:path w="33999" h="19593" extrusionOk="0">
                  <a:moveTo>
                    <a:pt x="13418" y="1"/>
                  </a:moveTo>
                  <a:cubicBezTo>
                    <a:pt x="13265" y="1"/>
                    <a:pt x="13112" y="38"/>
                    <a:pt x="12970" y="120"/>
                  </a:cubicBezTo>
                  <a:lnTo>
                    <a:pt x="0" y="7609"/>
                  </a:lnTo>
                  <a:lnTo>
                    <a:pt x="20725" y="19593"/>
                  </a:lnTo>
                  <a:lnTo>
                    <a:pt x="33714" y="12084"/>
                  </a:lnTo>
                  <a:cubicBezTo>
                    <a:pt x="33960" y="11952"/>
                    <a:pt x="33998" y="11743"/>
                    <a:pt x="33771" y="11610"/>
                  </a:cubicBezTo>
                  <a:lnTo>
                    <a:pt x="13804" y="82"/>
                  </a:lnTo>
                  <a:cubicBezTo>
                    <a:pt x="13681" y="29"/>
                    <a:pt x="13550" y="1"/>
                    <a:pt x="13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402;p21">
              <a:extLst>
                <a:ext uri="{FF2B5EF4-FFF2-40B4-BE49-F238E27FC236}">
                  <a16:creationId xmlns:a16="http://schemas.microsoft.com/office/drawing/2014/main" id="{6E226ED8-8684-41A7-86F0-DA798B8F5A13}"/>
                </a:ext>
              </a:extLst>
            </p:cNvPr>
            <p:cNvSpPr/>
            <p:nvPr/>
          </p:nvSpPr>
          <p:spPr>
            <a:xfrm>
              <a:off x="3631299" y="2343200"/>
              <a:ext cx="1879927" cy="1086398"/>
            </a:xfrm>
            <a:custGeom>
              <a:avLst/>
              <a:gdLst/>
              <a:ahLst/>
              <a:cxnLst/>
              <a:rect l="l" t="t" r="r" b="b"/>
              <a:pathLst>
                <a:path w="23134" h="13369" extrusionOk="0">
                  <a:moveTo>
                    <a:pt x="2408" y="0"/>
                  </a:moveTo>
                  <a:cubicBezTo>
                    <a:pt x="1858" y="1081"/>
                    <a:pt x="0" y="1385"/>
                    <a:pt x="0" y="1385"/>
                  </a:cubicBezTo>
                  <a:lnTo>
                    <a:pt x="20744" y="13368"/>
                  </a:lnTo>
                  <a:cubicBezTo>
                    <a:pt x="20744" y="13368"/>
                    <a:pt x="22583" y="13046"/>
                    <a:pt x="23133" y="11984"/>
                  </a:cubicBezTo>
                  <a:lnTo>
                    <a:pt x="24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3;p21">
              <a:extLst>
                <a:ext uri="{FF2B5EF4-FFF2-40B4-BE49-F238E27FC236}">
                  <a16:creationId xmlns:a16="http://schemas.microsoft.com/office/drawing/2014/main" id="{8BFB2C7D-4D7A-4EFF-B021-2D5A37B4CAA0}"/>
                </a:ext>
              </a:extLst>
            </p:cNvPr>
            <p:cNvSpPr/>
            <p:nvPr/>
          </p:nvSpPr>
          <p:spPr>
            <a:xfrm>
              <a:off x="3826979" y="1760788"/>
              <a:ext cx="2653383" cy="1574786"/>
            </a:xfrm>
            <a:custGeom>
              <a:avLst/>
              <a:gdLst/>
              <a:ahLst/>
              <a:cxnLst/>
              <a:rect l="l" t="t" r="r" b="b"/>
              <a:pathLst>
                <a:path w="32652" h="19379" extrusionOk="0">
                  <a:moveTo>
                    <a:pt x="12761" y="0"/>
                  </a:moveTo>
                  <a:cubicBezTo>
                    <a:pt x="12761" y="0"/>
                    <a:pt x="2787" y="1024"/>
                    <a:pt x="0" y="7793"/>
                  </a:cubicBezTo>
                  <a:lnTo>
                    <a:pt x="19322" y="19379"/>
                  </a:lnTo>
                  <a:cubicBezTo>
                    <a:pt x="19322" y="19379"/>
                    <a:pt x="25219" y="12951"/>
                    <a:pt x="32652" y="11472"/>
                  </a:cubicBezTo>
                  <a:lnTo>
                    <a:pt x="12761" y="0"/>
                  </a:ln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04;p21">
              <a:extLst>
                <a:ext uri="{FF2B5EF4-FFF2-40B4-BE49-F238E27FC236}">
                  <a16:creationId xmlns:a16="http://schemas.microsoft.com/office/drawing/2014/main" id="{EC3E50A0-B47B-4A3A-8AAA-79712423E28B}"/>
                </a:ext>
              </a:extLst>
            </p:cNvPr>
            <p:cNvSpPr/>
            <p:nvPr/>
          </p:nvSpPr>
          <p:spPr>
            <a:xfrm>
              <a:off x="2791450" y="2378631"/>
              <a:ext cx="2605682" cy="1568691"/>
            </a:xfrm>
            <a:custGeom>
              <a:avLst/>
              <a:gdLst/>
              <a:ahLst/>
              <a:cxnLst/>
              <a:rect l="l" t="t" r="r" b="b"/>
              <a:pathLst>
                <a:path w="32065" h="19304" extrusionOk="0">
                  <a:moveTo>
                    <a:pt x="12402" y="1"/>
                  </a:moveTo>
                  <a:cubicBezTo>
                    <a:pt x="2219" y="892"/>
                    <a:pt x="1" y="7851"/>
                    <a:pt x="1" y="7851"/>
                  </a:cubicBezTo>
                  <a:lnTo>
                    <a:pt x="18432" y="19303"/>
                  </a:lnTo>
                  <a:cubicBezTo>
                    <a:pt x="23418" y="13084"/>
                    <a:pt x="32065" y="11776"/>
                    <a:pt x="32065" y="11776"/>
                  </a:cubicBezTo>
                  <a:lnTo>
                    <a:pt x="12402" y="1"/>
                  </a:ln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05;p21">
              <a:extLst>
                <a:ext uri="{FF2B5EF4-FFF2-40B4-BE49-F238E27FC236}">
                  <a16:creationId xmlns:a16="http://schemas.microsoft.com/office/drawing/2014/main" id="{27DEF3C4-7B44-4EA4-980F-DB1F460A0987}"/>
                </a:ext>
              </a:extLst>
            </p:cNvPr>
            <p:cNvSpPr/>
            <p:nvPr/>
          </p:nvSpPr>
          <p:spPr>
            <a:xfrm>
              <a:off x="2708318" y="2356933"/>
              <a:ext cx="2668823" cy="1559509"/>
            </a:xfrm>
            <a:custGeom>
              <a:avLst/>
              <a:gdLst/>
              <a:ahLst/>
              <a:cxnLst/>
              <a:rect l="l" t="t" r="r" b="b"/>
              <a:pathLst>
                <a:path w="32842" h="19191" extrusionOk="0">
                  <a:moveTo>
                    <a:pt x="12784" y="1"/>
                  </a:moveTo>
                  <a:cubicBezTo>
                    <a:pt x="2862" y="1"/>
                    <a:pt x="0" y="8212"/>
                    <a:pt x="0" y="8212"/>
                  </a:cubicBezTo>
                  <a:lnTo>
                    <a:pt x="18867" y="19191"/>
                  </a:lnTo>
                  <a:cubicBezTo>
                    <a:pt x="23385" y="12547"/>
                    <a:pt x="28478" y="11567"/>
                    <a:pt x="31090" y="11567"/>
                  </a:cubicBezTo>
                  <a:cubicBezTo>
                    <a:pt x="32183" y="11567"/>
                    <a:pt x="32841" y="11739"/>
                    <a:pt x="32841" y="11739"/>
                  </a:cubicBezTo>
                  <a:lnTo>
                    <a:pt x="12989" y="2"/>
                  </a:lnTo>
                  <a:cubicBezTo>
                    <a:pt x="12920" y="1"/>
                    <a:pt x="12852" y="1"/>
                    <a:pt x="12784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06;p21">
              <a:extLst>
                <a:ext uri="{FF2B5EF4-FFF2-40B4-BE49-F238E27FC236}">
                  <a16:creationId xmlns:a16="http://schemas.microsoft.com/office/drawing/2014/main" id="{5A821803-3F26-435B-AFA2-3CBFF695C88A}"/>
                </a:ext>
              </a:extLst>
            </p:cNvPr>
            <p:cNvSpPr/>
            <p:nvPr/>
          </p:nvSpPr>
          <p:spPr>
            <a:xfrm>
              <a:off x="3763757" y="1725276"/>
              <a:ext cx="2732045" cy="1585675"/>
            </a:xfrm>
            <a:custGeom>
              <a:avLst/>
              <a:gdLst/>
              <a:ahLst/>
              <a:cxnLst/>
              <a:rect l="l" t="t" r="r" b="b"/>
              <a:pathLst>
                <a:path w="33620" h="19513" extrusionOk="0">
                  <a:moveTo>
                    <a:pt x="13767" y="1"/>
                  </a:moveTo>
                  <a:cubicBezTo>
                    <a:pt x="2162" y="816"/>
                    <a:pt x="1" y="7775"/>
                    <a:pt x="1" y="7775"/>
                  </a:cubicBezTo>
                  <a:lnTo>
                    <a:pt x="19872" y="19512"/>
                  </a:lnTo>
                  <a:cubicBezTo>
                    <a:pt x="23475" y="13558"/>
                    <a:pt x="33619" y="11548"/>
                    <a:pt x="33619" y="11548"/>
                  </a:cubicBezTo>
                  <a:lnTo>
                    <a:pt x="13767" y="1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07;p21">
              <a:extLst>
                <a:ext uri="{FF2B5EF4-FFF2-40B4-BE49-F238E27FC236}">
                  <a16:creationId xmlns:a16="http://schemas.microsoft.com/office/drawing/2014/main" id="{5CF53A73-6C31-406A-B62B-6069FB6E6D3A}"/>
                </a:ext>
              </a:extLst>
            </p:cNvPr>
            <p:cNvSpPr/>
            <p:nvPr/>
          </p:nvSpPr>
          <p:spPr>
            <a:xfrm>
              <a:off x="2877751" y="2435027"/>
              <a:ext cx="887630" cy="563068"/>
            </a:xfrm>
            <a:custGeom>
              <a:avLst/>
              <a:gdLst/>
              <a:ahLst/>
              <a:cxnLst/>
              <a:rect l="l" t="t" r="r" b="b"/>
              <a:pathLst>
                <a:path w="10923" h="6929" extrusionOk="0">
                  <a:moveTo>
                    <a:pt x="10301" y="0"/>
                  </a:moveTo>
                  <a:cubicBezTo>
                    <a:pt x="10217" y="0"/>
                    <a:pt x="10134" y="3"/>
                    <a:pt x="10050" y="8"/>
                  </a:cubicBezTo>
                  <a:cubicBezTo>
                    <a:pt x="9766" y="27"/>
                    <a:pt x="9482" y="27"/>
                    <a:pt x="9197" y="46"/>
                  </a:cubicBezTo>
                  <a:cubicBezTo>
                    <a:pt x="8913" y="84"/>
                    <a:pt x="8628" y="122"/>
                    <a:pt x="8344" y="160"/>
                  </a:cubicBezTo>
                  <a:cubicBezTo>
                    <a:pt x="8059" y="198"/>
                    <a:pt x="7775" y="255"/>
                    <a:pt x="7491" y="330"/>
                  </a:cubicBezTo>
                  <a:cubicBezTo>
                    <a:pt x="6922" y="463"/>
                    <a:pt x="6372" y="634"/>
                    <a:pt x="5841" y="861"/>
                  </a:cubicBezTo>
                  <a:cubicBezTo>
                    <a:pt x="5291" y="1070"/>
                    <a:pt x="4779" y="1335"/>
                    <a:pt x="4286" y="1658"/>
                  </a:cubicBezTo>
                  <a:cubicBezTo>
                    <a:pt x="3300" y="2264"/>
                    <a:pt x="2428" y="3042"/>
                    <a:pt x="1707" y="3933"/>
                  </a:cubicBezTo>
                  <a:cubicBezTo>
                    <a:pt x="968" y="4824"/>
                    <a:pt x="399" y="5829"/>
                    <a:pt x="1" y="6929"/>
                  </a:cubicBezTo>
                  <a:cubicBezTo>
                    <a:pt x="228" y="6398"/>
                    <a:pt x="513" y="5886"/>
                    <a:pt x="816" y="5412"/>
                  </a:cubicBezTo>
                  <a:cubicBezTo>
                    <a:pt x="1139" y="4938"/>
                    <a:pt x="1480" y="4483"/>
                    <a:pt x="1840" y="4047"/>
                  </a:cubicBezTo>
                  <a:cubicBezTo>
                    <a:pt x="3338" y="2321"/>
                    <a:pt x="5329" y="1089"/>
                    <a:pt x="7529" y="501"/>
                  </a:cubicBezTo>
                  <a:cubicBezTo>
                    <a:pt x="8647" y="217"/>
                    <a:pt x="9766" y="46"/>
                    <a:pt x="10923" y="27"/>
                  </a:cubicBezTo>
                  <a:cubicBezTo>
                    <a:pt x="10708" y="14"/>
                    <a:pt x="10503" y="0"/>
                    <a:pt x="1030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08;p21">
              <a:extLst>
                <a:ext uri="{FF2B5EF4-FFF2-40B4-BE49-F238E27FC236}">
                  <a16:creationId xmlns:a16="http://schemas.microsoft.com/office/drawing/2014/main" id="{7C977C6F-8E74-4ACC-AD3A-3639F0E85E24}"/>
                </a:ext>
              </a:extLst>
            </p:cNvPr>
            <p:cNvSpPr/>
            <p:nvPr/>
          </p:nvSpPr>
          <p:spPr>
            <a:xfrm>
              <a:off x="3041088" y="2535143"/>
              <a:ext cx="890718" cy="556973"/>
            </a:xfrm>
            <a:custGeom>
              <a:avLst/>
              <a:gdLst/>
              <a:ahLst/>
              <a:cxnLst/>
              <a:rect l="l" t="t" r="r" b="b"/>
              <a:pathLst>
                <a:path w="10961" h="6854" extrusionOk="0">
                  <a:moveTo>
                    <a:pt x="10392" y="0"/>
                  </a:moveTo>
                  <a:cubicBezTo>
                    <a:pt x="10297" y="0"/>
                    <a:pt x="10202" y="2"/>
                    <a:pt x="10107" y="9"/>
                  </a:cubicBezTo>
                  <a:cubicBezTo>
                    <a:pt x="9804" y="9"/>
                    <a:pt x="9519" y="28"/>
                    <a:pt x="9235" y="46"/>
                  </a:cubicBezTo>
                  <a:cubicBezTo>
                    <a:pt x="8951" y="84"/>
                    <a:pt x="8666" y="122"/>
                    <a:pt x="8382" y="160"/>
                  </a:cubicBezTo>
                  <a:cubicBezTo>
                    <a:pt x="8097" y="198"/>
                    <a:pt x="7832" y="274"/>
                    <a:pt x="7547" y="331"/>
                  </a:cubicBezTo>
                  <a:cubicBezTo>
                    <a:pt x="6979" y="464"/>
                    <a:pt x="6429" y="634"/>
                    <a:pt x="5898" y="862"/>
                  </a:cubicBezTo>
                  <a:cubicBezTo>
                    <a:pt x="5367" y="1089"/>
                    <a:pt x="4855" y="1355"/>
                    <a:pt x="4362" y="1658"/>
                  </a:cubicBezTo>
                  <a:cubicBezTo>
                    <a:pt x="3376" y="2265"/>
                    <a:pt x="2504" y="3023"/>
                    <a:pt x="1764" y="3915"/>
                  </a:cubicBezTo>
                  <a:cubicBezTo>
                    <a:pt x="1006" y="4787"/>
                    <a:pt x="418" y="5773"/>
                    <a:pt x="1" y="6854"/>
                  </a:cubicBezTo>
                  <a:cubicBezTo>
                    <a:pt x="228" y="6342"/>
                    <a:pt x="532" y="5830"/>
                    <a:pt x="854" y="5375"/>
                  </a:cubicBezTo>
                  <a:cubicBezTo>
                    <a:pt x="1176" y="4901"/>
                    <a:pt x="1518" y="4446"/>
                    <a:pt x="1897" y="4028"/>
                  </a:cubicBezTo>
                  <a:cubicBezTo>
                    <a:pt x="2276" y="3592"/>
                    <a:pt x="2674" y="3213"/>
                    <a:pt x="3110" y="2834"/>
                  </a:cubicBezTo>
                  <a:cubicBezTo>
                    <a:pt x="3547" y="2474"/>
                    <a:pt x="4002" y="2132"/>
                    <a:pt x="4476" y="1848"/>
                  </a:cubicBezTo>
                  <a:cubicBezTo>
                    <a:pt x="5443" y="1241"/>
                    <a:pt x="6486" y="786"/>
                    <a:pt x="7585" y="502"/>
                  </a:cubicBezTo>
                  <a:cubicBezTo>
                    <a:pt x="8685" y="198"/>
                    <a:pt x="9823" y="28"/>
                    <a:pt x="10961" y="9"/>
                  </a:cubicBezTo>
                  <a:cubicBezTo>
                    <a:pt x="10771" y="9"/>
                    <a:pt x="10581" y="0"/>
                    <a:pt x="1039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09;p21">
              <a:extLst>
                <a:ext uri="{FF2B5EF4-FFF2-40B4-BE49-F238E27FC236}">
                  <a16:creationId xmlns:a16="http://schemas.microsoft.com/office/drawing/2014/main" id="{BCDC3C4F-52F2-401B-B3FD-A162D687C105}"/>
                </a:ext>
              </a:extLst>
            </p:cNvPr>
            <p:cNvSpPr/>
            <p:nvPr/>
          </p:nvSpPr>
          <p:spPr>
            <a:xfrm>
              <a:off x="3204426" y="2633796"/>
              <a:ext cx="893806" cy="552341"/>
            </a:xfrm>
            <a:custGeom>
              <a:avLst/>
              <a:gdLst/>
              <a:ahLst/>
              <a:cxnLst/>
              <a:rect l="l" t="t" r="r" b="b"/>
              <a:pathLst>
                <a:path w="10999" h="6797" extrusionOk="0">
                  <a:moveTo>
                    <a:pt x="10572" y="1"/>
                  </a:moveTo>
                  <a:cubicBezTo>
                    <a:pt x="10145" y="1"/>
                    <a:pt x="9718" y="22"/>
                    <a:pt x="9292" y="65"/>
                  </a:cubicBezTo>
                  <a:lnTo>
                    <a:pt x="8856" y="103"/>
                  </a:lnTo>
                  <a:cubicBezTo>
                    <a:pt x="8723" y="122"/>
                    <a:pt x="8571" y="160"/>
                    <a:pt x="8439" y="179"/>
                  </a:cubicBezTo>
                  <a:cubicBezTo>
                    <a:pt x="8154" y="217"/>
                    <a:pt x="7870" y="293"/>
                    <a:pt x="7585" y="349"/>
                  </a:cubicBezTo>
                  <a:cubicBezTo>
                    <a:pt x="7035" y="482"/>
                    <a:pt x="6486" y="672"/>
                    <a:pt x="5955" y="899"/>
                  </a:cubicBezTo>
                  <a:cubicBezTo>
                    <a:pt x="5424" y="1108"/>
                    <a:pt x="4912" y="1373"/>
                    <a:pt x="4419" y="1677"/>
                  </a:cubicBezTo>
                  <a:cubicBezTo>
                    <a:pt x="3452" y="2283"/>
                    <a:pt x="2560" y="3042"/>
                    <a:pt x="1821" y="3914"/>
                  </a:cubicBezTo>
                  <a:cubicBezTo>
                    <a:pt x="1044" y="4767"/>
                    <a:pt x="437" y="5753"/>
                    <a:pt x="1" y="6796"/>
                  </a:cubicBezTo>
                  <a:cubicBezTo>
                    <a:pt x="247" y="6303"/>
                    <a:pt x="532" y="5810"/>
                    <a:pt x="873" y="5336"/>
                  </a:cubicBezTo>
                  <a:cubicBezTo>
                    <a:pt x="1195" y="4881"/>
                    <a:pt x="1556" y="4445"/>
                    <a:pt x="1935" y="4028"/>
                  </a:cubicBezTo>
                  <a:cubicBezTo>
                    <a:pt x="2314" y="3611"/>
                    <a:pt x="2731" y="3213"/>
                    <a:pt x="3167" y="2852"/>
                  </a:cubicBezTo>
                  <a:cubicBezTo>
                    <a:pt x="3603" y="2492"/>
                    <a:pt x="4058" y="2170"/>
                    <a:pt x="4532" y="1866"/>
                  </a:cubicBezTo>
                  <a:cubicBezTo>
                    <a:pt x="5500" y="1279"/>
                    <a:pt x="6542" y="823"/>
                    <a:pt x="7642" y="520"/>
                  </a:cubicBezTo>
                  <a:cubicBezTo>
                    <a:pt x="8742" y="236"/>
                    <a:pt x="9861" y="46"/>
                    <a:pt x="10998" y="8"/>
                  </a:cubicBezTo>
                  <a:cubicBezTo>
                    <a:pt x="10856" y="3"/>
                    <a:pt x="10714" y="1"/>
                    <a:pt x="1057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10;p21">
              <a:extLst>
                <a:ext uri="{FF2B5EF4-FFF2-40B4-BE49-F238E27FC236}">
                  <a16:creationId xmlns:a16="http://schemas.microsoft.com/office/drawing/2014/main" id="{B4E703F5-4623-40EA-8991-48744CD2C6D9}"/>
                </a:ext>
              </a:extLst>
            </p:cNvPr>
            <p:cNvSpPr/>
            <p:nvPr/>
          </p:nvSpPr>
          <p:spPr>
            <a:xfrm>
              <a:off x="3367764" y="2733994"/>
              <a:ext cx="898438" cy="547628"/>
            </a:xfrm>
            <a:custGeom>
              <a:avLst/>
              <a:gdLst/>
              <a:ahLst/>
              <a:cxnLst/>
              <a:rect l="l" t="t" r="r" b="b"/>
              <a:pathLst>
                <a:path w="11056" h="6739" extrusionOk="0">
                  <a:moveTo>
                    <a:pt x="10629" y="0"/>
                  </a:moveTo>
                  <a:cubicBezTo>
                    <a:pt x="10202" y="0"/>
                    <a:pt x="9775" y="22"/>
                    <a:pt x="9349" y="64"/>
                  </a:cubicBezTo>
                  <a:lnTo>
                    <a:pt x="8931" y="102"/>
                  </a:lnTo>
                  <a:lnTo>
                    <a:pt x="8495" y="178"/>
                  </a:lnTo>
                  <a:cubicBezTo>
                    <a:pt x="8230" y="216"/>
                    <a:pt x="7945" y="292"/>
                    <a:pt x="7661" y="349"/>
                  </a:cubicBezTo>
                  <a:cubicBezTo>
                    <a:pt x="6542" y="652"/>
                    <a:pt x="5480" y="1088"/>
                    <a:pt x="4494" y="1695"/>
                  </a:cubicBezTo>
                  <a:cubicBezTo>
                    <a:pt x="3527" y="2283"/>
                    <a:pt x="2636" y="3041"/>
                    <a:pt x="1878" y="3895"/>
                  </a:cubicBezTo>
                  <a:cubicBezTo>
                    <a:pt x="1100" y="4729"/>
                    <a:pt x="475" y="5696"/>
                    <a:pt x="1" y="6739"/>
                  </a:cubicBezTo>
                  <a:cubicBezTo>
                    <a:pt x="266" y="6227"/>
                    <a:pt x="569" y="5753"/>
                    <a:pt x="911" y="5317"/>
                  </a:cubicBezTo>
                  <a:cubicBezTo>
                    <a:pt x="1252" y="4862"/>
                    <a:pt x="1612" y="4426"/>
                    <a:pt x="2011" y="4008"/>
                  </a:cubicBezTo>
                  <a:cubicBezTo>
                    <a:pt x="2390" y="3610"/>
                    <a:pt x="2807" y="3212"/>
                    <a:pt x="3243" y="2852"/>
                  </a:cubicBezTo>
                  <a:cubicBezTo>
                    <a:pt x="3679" y="2510"/>
                    <a:pt x="4153" y="2188"/>
                    <a:pt x="4627" y="1885"/>
                  </a:cubicBezTo>
                  <a:cubicBezTo>
                    <a:pt x="5594" y="1297"/>
                    <a:pt x="6618" y="842"/>
                    <a:pt x="7718" y="538"/>
                  </a:cubicBezTo>
                  <a:cubicBezTo>
                    <a:pt x="8799" y="235"/>
                    <a:pt x="9936" y="64"/>
                    <a:pt x="11055" y="8"/>
                  </a:cubicBezTo>
                  <a:cubicBezTo>
                    <a:pt x="10913" y="3"/>
                    <a:pt x="10771" y="0"/>
                    <a:pt x="1062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11;p21">
              <a:extLst>
                <a:ext uri="{FF2B5EF4-FFF2-40B4-BE49-F238E27FC236}">
                  <a16:creationId xmlns:a16="http://schemas.microsoft.com/office/drawing/2014/main" id="{383FA673-625C-4D47-BC35-9F29D62AB4B9}"/>
                </a:ext>
              </a:extLst>
            </p:cNvPr>
            <p:cNvSpPr/>
            <p:nvPr/>
          </p:nvSpPr>
          <p:spPr>
            <a:xfrm>
              <a:off x="3531102" y="2831672"/>
              <a:ext cx="902989" cy="543971"/>
            </a:xfrm>
            <a:custGeom>
              <a:avLst/>
              <a:gdLst/>
              <a:ahLst/>
              <a:cxnLst/>
              <a:rect l="l" t="t" r="r" b="b"/>
              <a:pathLst>
                <a:path w="11112" h="6694" extrusionOk="0">
                  <a:moveTo>
                    <a:pt x="11112" y="0"/>
                  </a:moveTo>
                  <a:cubicBezTo>
                    <a:pt x="10543" y="0"/>
                    <a:pt x="9974" y="19"/>
                    <a:pt x="9424" y="76"/>
                  </a:cubicBezTo>
                  <a:lnTo>
                    <a:pt x="8988" y="133"/>
                  </a:lnTo>
                  <a:lnTo>
                    <a:pt x="8571" y="209"/>
                  </a:lnTo>
                  <a:cubicBezTo>
                    <a:pt x="8287" y="247"/>
                    <a:pt x="8002" y="322"/>
                    <a:pt x="7737" y="379"/>
                  </a:cubicBezTo>
                  <a:cubicBezTo>
                    <a:pt x="6618" y="683"/>
                    <a:pt x="5556" y="1119"/>
                    <a:pt x="4570" y="1707"/>
                  </a:cubicBezTo>
                  <a:cubicBezTo>
                    <a:pt x="3603" y="2313"/>
                    <a:pt x="2712" y="3034"/>
                    <a:pt x="1935" y="3887"/>
                  </a:cubicBezTo>
                  <a:cubicBezTo>
                    <a:pt x="1138" y="4722"/>
                    <a:pt x="494" y="5670"/>
                    <a:pt x="1" y="6693"/>
                  </a:cubicBezTo>
                  <a:cubicBezTo>
                    <a:pt x="285" y="6201"/>
                    <a:pt x="588" y="5726"/>
                    <a:pt x="949" y="5290"/>
                  </a:cubicBezTo>
                  <a:cubicBezTo>
                    <a:pt x="1973" y="3944"/>
                    <a:pt x="3243" y="2787"/>
                    <a:pt x="4703" y="1915"/>
                  </a:cubicBezTo>
                  <a:cubicBezTo>
                    <a:pt x="5651" y="1327"/>
                    <a:pt x="6694" y="872"/>
                    <a:pt x="7775" y="550"/>
                  </a:cubicBezTo>
                  <a:cubicBezTo>
                    <a:pt x="8875" y="247"/>
                    <a:pt x="9993" y="57"/>
                    <a:pt x="1111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12;p21">
              <a:extLst>
                <a:ext uri="{FF2B5EF4-FFF2-40B4-BE49-F238E27FC236}">
                  <a16:creationId xmlns:a16="http://schemas.microsoft.com/office/drawing/2014/main" id="{D8F945A5-EB86-40AC-BD5A-485EE1E894A5}"/>
                </a:ext>
              </a:extLst>
            </p:cNvPr>
            <p:cNvSpPr/>
            <p:nvPr/>
          </p:nvSpPr>
          <p:spPr>
            <a:xfrm>
              <a:off x="3694440" y="2930244"/>
              <a:ext cx="907621" cy="540964"/>
            </a:xfrm>
            <a:custGeom>
              <a:avLst/>
              <a:gdLst/>
              <a:ahLst/>
              <a:cxnLst/>
              <a:rect l="l" t="t" r="r" b="b"/>
              <a:pathLst>
                <a:path w="11169" h="6657" extrusionOk="0">
                  <a:moveTo>
                    <a:pt x="11169" y="1"/>
                  </a:moveTo>
                  <a:cubicBezTo>
                    <a:pt x="10600" y="1"/>
                    <a:pt x="10031" y="20"/>
                    <a:pt x="9481" y="95"/>
                  </a:cubicBezTo>
                  <a:cubicBezTo>
                    <a:pt x="8912" y="152"/>
                    <a:pt x="8344" y="266"/>
                    <a:pt x="7794" y="399"/>
                  </a:cubicBezTo>
                  <a:cubicBezTo>
                    <a:pt x="6694" y="702"/>
                    <a:pt x="5632" y="1157"/>
                    <a:pt x="4646" y="1726"/>
                  </a:cubicBezTo>
                  <a:cubicBezTo>
                    <a:pt x="3660" y="2333"/>
                    <a:pt x="2769" y="3053"/>
                    <a:pt x="1991" y="3888"/>
                  </a:cubicBezTo>
                  <a:cubicBezTo>
                    <a:pt x="1195" y="4703"/>
                    <a:pt x="512" y="5632"/>
                    <a:pt x="0" y="6656"/>
                  </a:cubicBezTo>
                  <a:cubicBezTo>
                    <a:pt x="285" y="6163"/>
                    <a:pt x="607" y="5708"/>
                    <a:pt x="967" y="5272"/>
                  </a:cubicBezTo>
                  <a:cubicBezTo>
                    <a:pt x="1328" y="4817"/>
                    <a:pt x="1707" y="4400"/>
                    <a:pt x="2105" y="4002"/>
                  </a:cubicBezTo>
                  <a:cubicBezTo>
                    <a:pt x="2902" y="3205"/>
                    <a:pt x="3793" y="2523"/>
                    <a:pt x="4760" y="1935"/>
                  </a:cubicBezTo>
                  <a:cubicBezTo>
                    <a:pt x="5727" y="1347"/>
                    <a:pt x="6751" y="892"/>
                    <a:pt x="7851" y="570"/>
                  </a:cubicBezTo>
                  <a:cubicBezTo>
                    <a:pt x="8931" y="266"/>
                    <a:pt x="10050" y="77"/>
                    <a:pt x="11169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413;p21">
              <a:extLst>
                <a:ext uri="{FF2B5EF4-FFF2-40B4-BE49-F238E27FC236}">
                  <a16:creationId xmlns:a16="http://schemas.microsoft.com/office/drawing/2014/main" id="{58C9FC48-914A-4F22-A770-2E6E5E181E92}"/>
                </a:ext>
              </a:extLst>
            </p:cNvPr>
            <p:cNvSpPr/>
            <p:nvPr/>
          </p:nvSpPr>
          <p:spPr>
            <a:xfrm>
              <a:off x="3857778" y="3030441"/>
              <a:ext cx="912253" cy="534707"/>
            </a:xfrm>
            <a:custGeom>
              <a:avLst/>
              <a:gdLst/>
              <a:ahLst/>
              <a:cxnLst/>
              <a:rect l="l" t="t" r="r" b="b"/>
              <a:pathLst>
                <a:path w="11226" h="6580" extrusionOk="0">
                  <a:moveTo>
                    <a:pt x="11226" y="0"/>
                  </a:moveTo>
                  <a:cubicBezTo>
                    <a:pt x="10657" y="0"/>
                    <a:pt x="10088" y="19"/>
                    <a:pt x="9519" y="95"/>
                  </a:cubicBezTo>
                  <a:cubicBezTo>
                    <a:pt x="8969" y="171"/>
                    <a:pt x="8400" y="266"/>
                    <a:pt x="7850" y="417"/>
                  </a:cubicBezTo>
                  <a:cubicBezTo>
                    <a:pt x="6751" y="721"/>
                    <a:pt x="5689" y="1157"/>
                    <a:pt x="4722" y="1745"/>
                  </a:cubicBezTo>
                  <a:cubicBezTo>
                    <a:pt x="3736" y="2332"/>
                    <a:pt x="2845" y="3034"/>
                    <a:pt x="2029" y="3849"/>
                  </a:cubicBezTo>
                  <a:cubicBezTo>
                    <a:pt x="1233" y="4665"/>
                    <a:pt x="550" y="5575"/>
                    <a:pt x="0" y="6580"/>
                  </a:cubicBezTo>
                  <a:cubicBezTo>
                    <a:pt x="304" y="6106"/>
                    <a:pt x="645" y="5632"/>
                    <a:pt x="1005" y="5215"/>
                  </a:cubicBezTo>
                  <a:cubicBezTo>
                    <a:pt x="1366" y="4778"/>
                    <a:pt x="1764" y="4361"/>
                    <a:pt x="2162" y="3982"/>
                  </a:cubicBezTo>
                  <a:cubicBezTo>
                    <a:pt x="2977" y="3205"/>
                    <a:pt x="3869" y="2522"/>
                    <a:pt x="4836" y="1953"/>
                  </a:cubicBezTo>
                  <a:cubicBezTo>
                    <a:pt x="5310" y="1650"/>
                    <a:pt x="5803" y="1403"/>
                    <a:pt x="6315" y="1176"/>
                  </a:cubicBezTo>
                  <a:cubicBezTo>
                    <a:pt x="6827" y="948"/>
                    <a:pt x="7357" y="759"/>
                    <a:pt x="7907" y="588"/>
                  </a:cubicBezTo>
                  <a:cubicBezTo>
                    <a:pt x="8438" y="436"/>
                    <a:pt x="8988" y="304"/>
                    <a:pt x="9538" y="209"/>
                  </a:cubicBezTo>
                  <a:cubicBezTo>
                    <a:pt x="10107" y="95"/>
                    <a:pt x="10657" y="57"/>
                    <a:pt x="11226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414;p21">
              <a:extLst>
                <a:ext uri="{FF2B5EF4-FFF2-40B4-BE49-F238E27FC236}">
                  <a16:creationId xmlns:a16="http://schemas.microsoft.com/office/drawing/2014/main" id="{474D1751-17A7-46A7-8927-1C8C5C0FB297}"/>
                </a:ext>
              </a:extLst>
            </p:cNvPr>
            <p:cNvSpPr/>
            <p:nvPr/>
          </p:nvSpPr>
          <p:spPr>
            <a:xfrm>
              <a:off x="4021115" y="3129013"/>
              <a:ext cx="916885" cy="530157"/>
            </a:xfrm>
            <a:custGeom>
              <a:avLst/>
              <a:gdLst/>
              <a:ahLst/>
              <a:cxnLst/>
              <a:rect l="l" t="t" r="r" b="b"/>
              <a:pathLst>
                <a:path w="11283" h="6524" extrusionOk="0">
                  <a:moveTo>
                    <a:pt x="11282" y="1"/>
                  </a:moveTo>
                  <a:lnTo>
                    <a:pt x="10448" y="39"/>
                  </a:lnTo>
                  <a:cubicBezTo>
                    <a:pt x="10164" y="39"/>
                    <a:pt x="9879" y="58"/>
                    <a:pt x="9595" y="114"/>
                  </a:cubicBezTo>
                  <a:lnTo>
                    <a:pt x="8761" y="247"/>
                  </a:lnTo>
                  <a:cubicBezTo>
                    <a:pt x="8609" y="266"/>
                    <a:pt x="8476" y="304"/>
                    <a:pt x="8343" y="342"/>
                  </a:cubicBezTo>
                  <a:lnTo>
                    <a:pt x="7926" y="456"/>
                  </a:lnTo>
                  <a:cubicBezTo>
                    <a:pt x="7376" y="588"/>
                    <a:pt x="6826" y="778"/>
                    <a:pt x="6314" y="1006"/>
                  </a:cubicBezTo>
                  <a:cubicBezTo>
                    <a:pt x="6049" y="1119"/>
                    <a:pt x="5803" y="1252"/>
                    <a:pt x="5537" y="1366"/>
                  </a:cubicBezTo>
                  <a:cubicBezTo>
                    <a:pt x="5404" y="1423"/>
                    <a:pt x="5291" y="1480"/>
                    <a:pt x="5158" y="1556"/>
                  </a:cubicBezTo>
                  <a:lnTo>
                    <a:pt x="4798" y="1764"/>
                  </a:lnTo>
                  <a:cubicBezTo>
                    <a:pt x="3812" y="2352"/>
                    <a:pt x="2901" y="3053"/>
                    <a:pt x="2086" y="3850"/>
                  </a:cubicBezTo>
                  <a:cubicBezTo>
                    <a:pt x="1271" y="4646"/>
                    <a:pt x="569" y="5556"/>
                    <a:pt x="0" y="6523"/>
                  </a:cubicBezTo>
                  <a:cubicBezTo>
                    <a:pt x="323" y="6068"/>
                    <a:pt x="664" y="5613"/>
                    <a:pt x="1043" y="5196"/>
                  </a:cubicBezTo>
                  <a:cubicBezTo>
                    <a:pt x="1233" y="4988"/>
                    <a:pt x="1403" y="4760"/>
                    <a:pt x="1612" y="4570"/>
                  </a:cubicBezTo>
                  <a:cubicBezTo>
                    <a:pt x="1821" y="4381"/>
                    <a:pt x="2010" y="4172"/>
                    <a:pt x="2219" y="3983"/>
                  </a:cubicBezTo>
                  <a:cubicBezTo>
                    <a:pt x="3034" y="3205"/>
                    <a:pt x="3944" y="2542"/>
                    <a:pt x="4911" y="1973"/>
                  </a:cubicBezTo>
                  <a:lnTo>
                    <a:pt x="5272" y="1764"/>
                  </a:lnTo>
                  <a:cubicBezTo>
                    <a:pt x="5385" y="1688"/>
                    <a:pt x="5518" y="1631"/>
                    <a:pt x="5632" y="1556"/>
                  </a:cubicBezTo>
                  <a:cubicBezTo>
                    <a:pt x="5897" y="1442"/>
                    <a:pt x="6144" y="1309"/>
                    <a:pt x="6390" y="1195"/>
                  </a:cubicBezTo>
                  <a:cubicBezTo>
                    <a:pt x="7945" y="532"/>
                    <a:pt x="9595" y="133"/>
                    <a:pt x="1128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415;p21">
              <a:extLst>
                <a:ext uri="{FF2B5EF4-FFF2-40B4-BE49-F238E27FC236}">
                  <a16:creationId xmlns:a16="http://schemas.microsoft.com/office/drawing/2014/main" id="{6FEBBAF6-DBA0-4A8C-8F73-644006A93CA3}"/>
                </a:ext>
              </a:extLst>
            </p:cNvPr>
            <p:cNvSpPr/>
            <p:nvPr/>
          </p:nvSpPr>
          <p:spPr>
            <a:xfrm>
              <a:off x="4184453" y="3227667"/>
              <a:ext cx="921517" cy="526987"/>
            </a:xfrm>
            <a:custGeom>
              <a:avLst/>
              <a:gdLst/>
              <a:ahLst/>
              <a:cxnLst/>
              <a:rect l="l" t="t" r="r" b="b"/>
              <a:pathLst>
                <a:path w="11340" h="6485" extrusionOk="0">
                  <a:moveTo>
                    <a:pt x="11339" y="0"/>
                  </a:moveTo>
                  <a:lnTo>
                    <a:pt x="10486" y="38"/>
                  </a:lnTo>
                  <a:cubicBezTo>
                    <a:pt x="10220" y="38"/>
                    <a:pt x="9936" y="76"/>
                    <a:pt x="9652" y="114"/>
                  </a:cubicBezTo>
                  <a:lnTo>
                    <a:pt x="8817" y="266"/>
                  </a:lnTo>
                  <a:cubicBezTo>
                    <a:pt x="8533" y="304"/>
                    <a:pt x="8267" y="398"/>
                    <a:pt x="7983" y="474"/>
                  </a:cubicBezTo>
                  <a:cubicBezTo>
                    <a:pt x="7433" y="626"/>
                    <a:pt x="6902" y="797"/>
                    <a:pt x="6371" y="1024"/>
                  </a:cubicBezTo>
                  <a:cubicBezTo>
                    <a:pt x="6125" y="1157"/>
                    <a:pt x="5859" y="1271"/>
                    <a:pt x="5613" y="1384"/>
                  </a:cubicBezTo>
                  <a:cubicBezTo>
                    <a:pt x="5347" y="1517"/>
                    <a:pt x="5101" y="1650"/>
                    <a:pt x="4854" y="1802"/>
                  </a:cubicBezTo>
                  <a:cubicBezTo>
                    <a:pt x="3868" y="2370"/>
                    <a:pt x="2958" y="3053"/>
                    <a:pt x="2143" y="3849"/>
                  </a:cubicBezTo>
                  <a:cubicBezTo>
                    <a:pt x="1328" y="4627"/>
                    <a:pt x="607" y="5518"/>
                    <a:pt x="0" y="6485"/>
                  </a:cubicBezTo>
                  <a:cubicBezTo>
                    <a:pt x="342" y="6030"/>
                    <a:pt x="683" y="5575"/>
                    <a:pt x="1062" y="5177"/>
                  </a:cubicBezTo>
                  <a:cubicBezTo>
                    <a:pt x="1252" y="4968"/>
                    <a:pt x="1460" y="4760"/>
                    <a:pt x="1650" y="4551"/>
                  </a:cubicBezTo>
                  <a:lnTo>
                    <a:pt x="2257" y="3982"/>
                  </a:lnTo>
                  <a:cubicBezTo>
                    <a:pt x="3091" y="3224"/>
                    <a:pt x="4001" y="2560"/>
                    <a:pt x="4968" y="1991"/>
                  </a:cubicBezTo>
                  <a:cubicBezTo>
                    <a:pt x="5215" y="1839"/>
                    <a:pt x="5461" y="1707"/>
                    <a:pt x="5708" y="1593"/>
                  </a:cubicBezTo>
                  <a:cubicBezTo>
                    <a:pt x="5954" y="1460"/>
                    <a:pt x="6201" y="1328"/>
                    <a:pt x="6466" y="1214"/>
                  </a:cubicBezTo>
                  <a:cubicBezTo>
                    <a:pt x="8021" y="550"/>
                    <a:pt x="9652" y="152"/>
                    <a:pt x="1133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416;p21">
              <a:extLst>
                <a:ext uri="{FF2B5EF4-FFF2-40B4-BE49-F238E27FC236}">
                  <a16:creationId xmlns:a16="http://schemas.microsoft.com/office/drawing/2014/main" id="{395157FC-AC92-47B9-B06D-67EE92391B88}"/>
                </a:ext>
              </a:extLst>
            </p:cNvPr>
            <p:cNvSpPr/>
            <p:nvPr/>
          </p:nvSpPr>
          <p:spPr>
            <a:xfrm>
              <a:off x="3970245" y="1806945"/>
              <a:ext cx="910709" cy="500902"/>
            </a:xfrm>
            <a:custGeom>
              <a:avLst/>
              <a:gdLst/>
              <a:ahLst/>
              <a:cxnLst/>
              <a:rect l="l" t="t" r="r" b="b"/>
              <a:pathLst>
                <a:path w="11207" h="6164" extrusionOk="0">
                  <a:moveTo>
                    <a:pt x="11207" y="1"/>
                  </a:moveTo>
                  <a:lnTo>
                    <a:pt x="11207" y="1"/>
                  </a:lnTo>
                  <a:cubicBezTo>
                    <a:pt x="10638" y="39"/>
                    <a:pt x="10088" y="96"/>
                    <a:pt x="9519" y="134"/>
                  </a:cubicBezTo>
                  <a:cubicBezTo>
                    <a:pt x="8969" y="228"/>
                    <a:pt x="8419" y="323"/>
                    <a:pt x="7870" y="418"/>
                  </a:cubicBezTo>
                  <a:cubicBezTo>
                    <a:pt x="6770" y="665"/>
                    <a:pt x="5689" y="1025"/>
                    <a:pt x="4665" y="1499"/>
                  </a:cubicBezTo>
                  <a:cubicBezTo>
                    <a:pt x="3641" y="1973"/>
                    <a:pt x="2693" y="2599"/>
                    <a:pt x="1859" y="3376"/>
                  </a:cubicBezTo>
                  <a:cubicBezTo>
                    <a:pt x="1024" y="4134"/>
                    <a:pt x="380" y="5101"/>
                    <a:pt x="1" y="6163"/>
                  </a:cubicBezTo>
                  <a:cubicBezTo>
                    <a:pt x="209" y="5651"/>
                    <a:pt x="494" y="5158"/>
                    <a:pt x="854" y="4722"/>
                  </a:cubicBezTo>
                  <a:cubicBezTo>
                    <a:pt x="1176" y="4267"/>
                    <a:pt x="1555" y="3850"/>
                    <a:pt x="1973" y="3490"/>
                  </a:cubicBezTo>
                  <a:cubicBezTo>
                    <a:pt x="2807" y="2750"/>
                    <a:pt x="3755" y="2143"/>
                    <a:pt x="4760" y="1688"/>
                  </a:cubicBezTo>
                  <a:cubicBezTo>
                    <a:pt x="5765" y="1214"/>
                    <a:pt x="6827" y="854"/>
                    <a:pt x="7908" y="589"/>
                  </a:cubicBezTo>
                  <a:cubicBezTo>
                    <a:pt x="8438" y="456"/>
                    <a:pt x="8988" y="304"/>
                    <a:pt x="9538" y="247"/>
                  </a:cubicBezTo>
                  <a:cubicBezTo>
                    <a:pt x="10088" y="172"/>
                    <a:pt x="10657" y="96"/>
                    <a:pt x="1120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417;p21">
              <a:extLst>
                <a:ext uri="{FF2B5EF4-FFF2-40B4-BE49-F238E27FC236}">
                  <a16:creationId xmlns:a16="http://schemas.microsoft.com/office/drawing/2014/main" id="{F8F69B5B-4EA8-479F-8732-ED2A56479A17}"/>
                </a:ext>
              </a:extLst>
            </p:cNvPr>
            <p:cNvSpPr/>
            <p:nvPr/>
          </p:nvSpPr>
          <p:spPr>
            <a:xfrm>
              <a:off x="4142847" y="1908686"/>
              <a:ext cx="915341" cy="502365"/>
            </a:xfrm>
            <a:custGeom>
              <a:avLst/>
              <a:gdLst/>
              <a:ahLst/>
              <a:cxnLst/>
              <a:rect l="l" t="t" r="r" b="b"/>
              <a:pathLst>
                <a:path w="11264" h="6182" extrusionOk="0">
                  <a:moveTo>
                    <a:pt x="11263" y="0"/>
                  </a:moveTo>
                  <a:lnTo>
                    <a:pt x="11263" y="0"/>
                  </a:lnTo>
                  <a:cubicBezTo>
                    <a:pt x="10695" y="38"/>
                    <a:pt x="10145" y="95"/>
                    <a:pt x="9576" y="133"/>
                  </a:cubicBezTo>
                  <a:cubicBezTo>
                    <a:pt x="9026" y="228"/>
                    <a:pt x="8476" y="304"/>
                    <a:pt x="7926" y="417"/>
                  </a:cubicBezTo>
                  <a:cubicBezTo>
                    <a:pt x="7642" y="493"/>
                    <a:pt x="7376" y="569"/>
                    <a:pt x="7092" y="645"/>
                  </a:cubicBezTo>
                  <a:lnTo>
                    <a:pt x="6694" y="740"/>
                  </a:lnTo>
                  <a:lnTo>
                    <a:pt x="6277" y="891"/>
                  </a:lnTo>
                  <a:lnTo>
                    <a:pt x="5480" y="1176"/>
                  </a:lnTo>
                  <a:lnTo>
                    <a:pt x="4703" y="1517"/>
                  </a:lnTo>
                  <a:cubicBezTo>
                    <a:pt x="3679" y="2010"/>
                    <a:pt x="2731" y="2636"/>
                    <a:pt x="1896" y="3413"/>
                  </a:cubicBezTo>
                  <a:cubicBezTo>
                    <a:pt x="1062" y="4172"/>
                    <a:pt x="398" y="5139"/>
                    <a:pt x="0" y="6182"/>
                  </a:cubicBezTo>
                  <a:cubicBezTo>
                    <a:pt x="228" y="5689"/>
                    <a:pt x="531" y="5215"/>
                    <a:pt x="872" y="4779"/>
                  </a:cubicBezTo>
                  <a:cubicBezTo>
                    <a:pt x="967" y="4665"/>
                    <a:pt x="1043" y="4551"/>
                    <a:pt x="1138" y="4456"/>
                  </a:cubicBezTo>
                  <a:lnTo>
                    <a:pt x="1422" y="4134"/>
                  </a:lnTo>
                  <a:cubicBezTo>
                    <a:pt x="1612" y="3944"/>
                    <a:pt x="1802" y="3736"/>
                    <a:pt x="2010" y="3565"/>
                  </a:cubicBezTo>
                  <a:cubicBezTo>
                    <a:pt x="2863" y="2826"/>
                    <a:pt x="3793" y="2200"/>
                    <a:pt x="4816" y="1745"/>
                  </a:cubicBezTo>
                  <a:lnTo>
                    <a:pt x="5575" y="1384"/>
                  </a:lnTo>
                  <a:lnTo>
                    <a:pt x="6352" y="1100"/>
                  </a:lnTo>
                  <a:lnTo>
                    <a:pt x="6751" y="948"/>
                  </a:lnTo>
                  <a:lnTo>
                    <a:pt x="7149" y="835"/>
                  </a:lnTo>
                  <a:cubicBezTo>
                    <a:pt x="7433" y="759"/>
                    <a:pt x="7699" y="683"/>
                    <a:pt x="7964" y="607"/>
                  </a:cubicBezTo>
                  <a:cubicBezTo>
                    <a:pt x="8514" y="474"/>
                    <a:pt x="9064" y="323"/>
                    <a:pt x="9614" y="247"/>
                  </a:cubicBezTo>
                  <a:cubicBezTo>
                    <a:pt x="10145" y="171"/>
                    <a:pt x="10714" y="95"/>
                    <a:pt x="1126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418;p21">
              <a:extLst>
                <a:ext uri="{FF2B5EF4-FFF2-40B4-BE49-F238E27FC236}">
                  <a16:creationId xmlns:a16="http://schemas.microsoft.com/office/drawing/2014/main" id="{5C1E08E3-9FD0-4C8D-9265-97410741DF64}"/>
                </a:ext>
              </a:extLst>
            </p:cNvPr>
            <p:cNvSpPr/>
            <p:nvPr/>
          </p:nvSpPr>
          <p:spPr>
            <a:xfrm>
              <a:off x="4313823" y="2008802"/>
              <a:ext cx="924605" cy="507078"/>
            </a:xfrm>
            <a:custGeom>
              <a:avLst/>
              <a:gdLst/>
              <a:ahLst/>
              <a:cxnLst/>
              <a:rect l="l" t="t" r="r" b="b"/>
              <a:pathLst>
                <a:path w="11378" h="6240" extrusionOk="0">
                  <a:moveTo>
                    <a:pt x="11378" y="1"/>
                  </a:moveTo>
                  <a:lnTo>
                    <a:pt x="11378" y="1"/>
                  </a:lnTo>
                  <a:cubicBezTo>
                    <a:pt x="10809" y="39"/>
                    <a:pt x="10259" y="77"/>
                    <a:pt x="9690" y="134"/>
                  </a:cubicBezTo>
                  <a:lnTo>
                    <a:pt x="8856" y="266"/>
                  </a:lnTo>
                  <a:lnTo>
                    <a:pt x="8420" y="342"/>
                  </a:lnTo>
                  <a:cubicBezTo>
                    <a:pt x="8287" y="361"/>
                    <a:pt x="8154" y="399"/>
                    <a:pt x="8003" y="437"/>
                  </a:cubicBezTo>
                  <a:lnTo>
                    <a:pt x="7187" y="645"/>
                  </a:lnTo>
                  <a:cubicBezTo>
                    <a:pt x="7055" y="683"/>
                    <a:pt x="6903" y="721"/>
                    <a:pt x="6770" y="759"/>
                  </a:cubicBezTo>
                  <a:lnTo>
                    <a:pt x="6372" y="911"/>
                  </a:lnTo>
                  <a:cubicBezTo>
                    <a:pt x="6107" y="1006"/>
                    <a:pt x="5841" y="1101"/>
                    <a:pt x="5576" y="1195"/>
                  </a:cubicBezTo>
                  <a:lnTo>
                    <a:pt x="4798" y="1556"/>
                  </a:lnTo>
                  <a:cubicBezTo>
                    <a:pt x="3774" y="2049"/>
                    <a:pt x="2807" y="2712"/>
                    <a:pt x="1973" y="3471"/>
                  </a:cubicBezTo>
                  <a:cubicBezTo>
                    <a:pt x="1139" y="4248"/>
                    <a:pt x="456" y="5177"/>
                    <a:pt x="1" y="6239"/>
                  </a:cubicBezTo>
                  <a:cubicBezTo>
                    <a:pt x="266" y="5727"/>
                    <a:pt x="570" y="5253"/>
                    <a:pt x="930" y="4836"/>
                  </a:cubicBezTo>
                  <a:lnTo>
                    <a:pt x="1196" y="4514"/>
                  </a:lnTo>
                  <a:lnTo>
                    <a:pt x="1499" y="4191"/>
                  </a:lnTo>
                  <a:cubicBezTo>
                    <a:pt x="1670" y="3983"/>
                    <a:pt x="1897" y="3812"/>
                    <a:pt x="2106" y="3622"/>
                  </a:cubicBezTo>
                  <a:cubicBezTo>
                    <a:pt x="2940" y="2883"/>
                    <a:pt x="3888" y="2257"/>
                    <a:pt x="4893" y="1783"/>
                  </a:cubicBezTo>
                  <a:lnTo>
                    <a:pt x="5652" y="1423"/>
                  </a:lnTo>
                  <a:cubicBezTo>
                    <a:pt x="5917" y="1309"/>
                    <a:pt x="6182" y="1214"/>
                    <a:pt x="6448" y="1120"/>
                  </a:cubicBezTo>
                  <a:cubicBezTo>
                    <a:pt x="6960" y="911"/>
                    <a:pt x="7510" y="797"/>
                    <a:pt x="8060" y="627"/>
                  </a:cubicBezTo>
                  <a:cubicBezTo>
                    <a:pt x="8192" y="570"/>
                    <a:pt x="8325" y="532"/>
                    <a:pt x="8458" y="513"/>
                  </a:cubicBezTo>
                  <a:lnTo>
                    <a:pt x="8875" y="437"/>
                  </a:lnTo>
                  <a:lnTo>
                    <a:pt x="9709" y="247"/>
                  </a:lnTo>
                  <a:cubicBezTo>
                    <a:pt x="10259" y="152"/>
                    <a:pt x="10828" y="77"/>
                    <a:pt x="1137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419;p21">
              <a:extLst>
                <a:ext uri="{FF2B5EF4-FFF2-40B4-BE49-F238E27FC236}">
                  <a16:creationId xmlns:a16="http://schemas.microsoft.com/office/drawing/2014/main" id="{B6AE0882-1EE6-4F1B-A467-1F38E18FDF77}"/>
                </a:ext>
              </a:extLst>
            </p:cNvPr>
            <p:cNvSpPr/>
            <p:nvPr/>
          </p:nvSpPr>
          <p:spPr>
            <a:xfrm>
              <a:off x="4486425" y="2109000"/>
              <a:ext cx="930781" cy="510085"/>
            </a:xfrm>
            <a:custGeom>
              <a:avLst/>
              <a:gdLst/>
              <a:ahLst/>
              <a:cxnLst/>
              <a:rect l="l" t="t" r="r" b="b"/>
              <a:pathLst>
                <a:path w="11454" h="6277" extrusionOk="0">
                  <a:moveTo>
                    <a:pt x="11453" y="0"/>
                  </a:moveTo>
                  <a:cubicBezTo>
                    <a:pt x="10885" y="38"/>
                    <a:pt x="10316" y="76"/>
                    <a:pt x="9747" y="133"/>
                  </a:cubicBezTo>
                  <a:lnTo>
                    <a:pt x="8913" y="285"/>
                  </a:lnTo>
                  <a:cubicBezTo>
                    <a:pt x="8628" y="323"/>
                    <a:pt x="8344" y="380"/>
                    <a:pt x="8078" y="455"/>
                  </a:cubicBezTo>
                  <a:cubicBezTo>
                    <a:pt x="7509" y="588"/>
                    <a:pt x="6960" y="740"/>
                    <a:pt x="6429" y="929"/>
                  </a:cubicBezTo>
                  <a:cubicBezTo>
                    <a:pt x="6163" y="1043"/>
                    <a:pt x="5879" y="1119"/>
                    <a:pt x="5632" y="1233"/>
                  </a:cubicBezTo>
                  <a:lnTo>
                    <a:pt x="4855" y="1593"/>
                  </a:lnTo>
                  <a:cubicBezTo>
                    <a:pt x="3812" y="2105"/>
                    <a:pt x="2864" y="2769"/>
                    <a:pt x="2030" y="3546"/>
                  </a:cubicBezTo>
                  <a:cubicBezTo>
                    <a:pt x="1176" y="4305"/>
                    <a:pt x="475" y="5234"/>
                    <a:pt x="1" y="6276"/>
                  </a:cubicBezTo>
                  <a:cubicBezTo>
                    <a:pt x="266" y="5783"/>
                    <a:pt x="588" y="5309"/>
                    <a:pt x="968" y="4873"/>
                  </a:cubicBezTo>
                  <a:lnTo>
                    <a:pt x="1233" y="4551"/>
                  </a:lnTo>
                  <a:cubicBezTo>
                    <a:pt x="1328" y="4456"/>
                    <a:pt x="1442" y="4342"/>
                    <a:pt x="1537" y="4248"/>
                  </a:cubicBezTo>
                  <a:cubicBezTo>
                    <a:pt x="1726" y="4039"/>
                    <a:pt x="1935" y="3849"/>
                    <a:pt x="2143" y="3660"/>
                  </a:cubicBezTo>
                  <a:cubicBezTo>
                    <a:pt x="2997" y="2920"/>
                    <a:pt x="3945" y="2295"/>
                    <a:pt x="4950" y="1802"/>
                  </a:cubicBezTo>
                  <a:lnTo>
                    <a:pt x="5708" y="1441"/>
                  </a:lnTo>
                  <a:cubicBezTo>
                    <a:pt x="5974" y="1328"/>
                    <a:pt x="6239" y="1252"/>
                    <a:pt x="6504" y="1138"/>
                  </a:cubicBezTo>
                  <a:cubicBezTo>
                    <a:pt x="7016" y="929"/>
                    <a:pt x="7585" y="797"/>
                    <a:pt x="8116" y="626"/>
                  </a:cubicBezTo>
                  <a:cubicBezTo>
                    <a:pt x="8382" y="550"/>
                    <a:pt x="8666" y="474"/>
                    <a:pt x="8951" y="436"/>
                  </a:cubicBezTo>
                  <a:lnTo>
                    <a:pt x="9766" y="247"/>
                  </a:lnTo>
                  <a:lnTo>
                    <a:pt x="11453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420;p21">
              <a:extLst>
                <a:ext uri="{FF2B5EF4-FFF2-40B4-BE49-F238E27FC236}">
                  <a16:creationId xmlns:a16="http://schemas.microsoft.com/office/drawing/2014/main" id="{C01F0AB4-2201-4B6D-9751-E23FDC2996F8}"/>
                </a:ext>
              </a:extLst>
            </p:cNvPr>
            <p:cNvSpPr/>
            <p:nvPr/>
          </p:nvSpPr>
          <p:spPr>
            <a:xfrm>
              <a:off x="4657483" y="2209116"/>
              <a:ext cx="938419" cy="513173"/>
            </a:xfrm>
            <a:custGeom>
              <a:avLst/>
              <a:gdLst/>
              <a:ahLst/>
              <a:cxnLst/>
              <a:rect l="l" t="t" r="r" b="b"/>
              <a:pathLst>
                <a:path w="11548" h="6315" extrusionOk="0">
                  <a:moveTo>
                    <a:pt x="11548" y="1"/>
                  </a:moveTo>
                  <a:lnTo>
                    <a:pt x="11548" y="1"/>
                  </a:lnTo>
                  <a:cubicBezTo>
                    <a:pt x="10979" y="39"/>
                    <a:pt x="10410" y="96"/>
                    <a:pt x="9841" y="152"/>
                  </a:cubicBezTo>
                  <a:lnTo>
                    <a:pt x="8988" y="304"/>
                  </a:lnTo>
                  <a:cubicBezTo>
                    <a:pt x="8704" y="342"/>
                    <a:pt x="8438" y="399"/>
                    <a:pt x="8154" y="475"/>
                  </a:cubicBezTo>
                  <a:cubicBezTo>
                    <a:pt x="7869" y="551"/>
                    <a:pt x="7604" y="608"/>
                    <a:pt x="7320" y="683"/>
                  </a:cubicBezTo>
                  <a:cubicBezTo>
                    <a:pt x="7187" y="721"/>
                    <a:pt x="7035" y="778"/>
                    <a:pt x="6902" y="816"/>
                  </a:cubicBezTo>
                  <a:lnTo>
                    <a:pt x="6504" y="968"/>
                  </a:lnTo>
                  <a:cubicBezTo>
                    <a:pt x="5954" y="1157"/>
                    <a:pt x="5442" y="1385"/>
                    <a:pt x="4911" y="1631"/>
                  </a:cubicBezTo>
                  <a:cubicBezTo>
                    <a:pt x="3888" y="2162"/>
                    <a:pt x="2939" y="2826"/>
                    <a:pt x="2086" y="3603"/>
                  </a:cubicBezTo>
                  <a:cubicBezTo>
                    <a:pt x="1233" y="4362"/>
                    <a:pt x="531" y="5291"/>
                    <a:pt x="0" y="6315"/>
                  </a:cubicBezTo>
                  <a:cubicBezTo>
                    <a:pt x="285" y="5822"/>
                    <a:pt x="626" y="5367"/>
                    <a:pt x="1005" y="4950"/>
                  </a:cubicBezTo>
                  <a:cubicBezTo>
                    <a:pt x="1195" y="4741"/>
                    <a:pt x="1385" y="4514"/>
                    <a:pt x="1593" y="4324"/>
                  </a:cubicBezTo>
                  <a:lnTo>
                    <a:pt x="1897" y="4021"/>
                  </a:lnTo>
                  <a:lnTo>
                    <a:pt x="2219" y="3736"/>
                  </a:lnTo>
                  <a:cubicBezTo>
                    <a:pt x="3072" y="2997"/>
                    <a:pt x="4020" y="2371"/>
                    <a:pt x="5025" y="1840"/>
                  </a:cubicBezTo>
                  <a:cubicBezTo>
                    <a:pt x="5537" y="1594"/>
                    <a:pt x="6049" y="1366"/>
                    <a:pt x="6580" y="1176"/>
                  </a:cubicBezTo>
                  <a:lnTo>
                    <a:pt x="6978" y="1025"/>
                  </a:lnTo>
                  <a:cubicBezTo>
                    <a:pt x="7111" y="968"/>
                    <a:pt x="7244" y="911"/>
                    <a:pt x="7376" y="873"/>
                  </a:cubicBezTo>
                  <a:cubicBezTo>
                    <a:pt x="7661" y="816"/>
                    <a:pt x="7926" y="721"/>
                    <a:pt x="8192" y="645"/>
                  </a:cubicBezTo>
                  <a:cubicBezTo>
                    <a:pt x="8476" y="570"/>
                    <a:pt x="8742" y="494"/>
                    <a:pt x="9026" y="437"/>
                  </a:cubicBezTo>
                  <a:lnTo>
                    <a:pt x="9860" y="266"/>
                  </a:lnTo>
                  <a:cubicBezTo>
                    <a:pt x="10429" y="171"/>
                    <a:pt x="10979" y="96"/>
                    <a:pt x="1154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421;p21">
              <a:extLst>
                <a:ext uri="{FF2B5EF4-FFF2-40B4-BE49-F238E27FC236}">
                  <a16:creationId xmlns:a16="http://schemas.microsoft.com/office/drawing/2014/main" id="{A31DD8BF-5980-426F-B5A8-50C8EBD258DD}"/>
                </a:ext>
              </a:extLst>
            </p:cNvPr>
            <p:cNvSpPr/>
            <p:nvPr/>
          </p:nvSpPr>
          <p:spPr>
            <a:xfrm>
              <a:off x="4830085" y="2309313"/>
              <a:ext cx="944595" cy="516261"/>
            </a:xfrm>
            <a:custGeom>
              <a:avLst/>
              <a:gdLst/>
              <a:ahLst/>
              <a:cxnLst/>
              <a:rect l="l" t="t" r="r" b="b"/>
              <a:pathLst>
                <a:path w="11624" h="6353" extrusionOk="0">
                  <a:moveTo>
                    <a:pt x="11623" y="0"/>
                  </a:moveTo>
                  <a:lnTo>
                    <a:pt x="10751" y="76"/>
                  </a:lnTo>
                  <a:cubicBezTo>
                    <a:pt x="10467" y="95"/>
                    <a:pt x="10182" y="114"/>
                    <a:pt x="9898" y="152"/>
                  </a:cubicBezTo>
                  <a:lnTo>
                    <a:pt x="9045" y="304"/>
                  </a:lnTo>
                  <a:lnTo>
                    <a:pt x="8628" y="379"/>
                  </a:lnTo>
                  <a:cubicBezTo>
                    <a:pt x="8476" y="417"/>
                    <a:pt x="8343" y="455"/>
                    <a:pt x="8210" y="493"/>
                  </a:cubicBezTo>
                  <a:cubicBezTo>
                    <a:pt x="7926" y="550"/>
                    <a:pt x="7642" y="626"/>
                    <a:pt x="7376" y="702"/>
                  </a:cubicBezTo>
                  <a:cubicBezTo>
                    <a:pt x="7092" y="797"/>
                    <a:pt x="6826" y="891"/>
                    <a:pt x="6561" y="1005"/>
                  </a:cubicBezTo>
                  <a:lnTo>
                    <a:pt x="6163" y="1157"/>
                  </a:lnTo>
                  <a:cubicBezTo>
                    <a:pt x="6030" y="1195"/>
                    <a:pt x="5897" y="1271"/>
                    <a:pt x="5764" y="1328"/>
                  </a:cubicBezTo>
                  <a:cubicBezTo>
                    <a:pt x="5499" y="1441"/>
                    <a:pt x="5233" y="1555"/>
                    <a:pt x="4968" y="1688"/>
                  </a:cubicBezTo>
                  <a:cubicBezTo>
                    <a:pt x="3944" y="2219"/>
                    <a:pt x="2996" y="2882"/>
                    <a:pt x="2124" y="3660"/>
                  </a:cubicBezTo>
                  <a:cubicBezTo>
                    <a:pt x="2029" y="3774"/>
                    <a:pt x="1915" y="3868"/>
                    <a:pt x="1820" y="3963"/>
                  </a:cubicBezTo>
                  <a:lnTo>
                    <a:pt x="1517" y="4267"/>
                  </a:lnTo>
                  <a:cubicBezTo>
                    <a:pt x="1308" y="4475"/>
                    <a:pt x="1119" y="4703"/>
                    <a:pt x="948" y="4930"/>
                  </a:cubicBezTo>
                  <a:cubicBezTo>
                    <a:pt x="569" y="5366"/>
                    <a:pt x="266" y="5840"/>
                    <a:pt x="0" y="6352"/>
                  </a:cubicBezTo>
                  <a:cubicBezTo>
                    <a:pt x="607" y="5385"/>
                    <a:pt x="1365" y="4532"/>
                    <a:pt x="2238" y="3774"/>
                  </a:cubicBezTo>
                  <a:cubicBezTo>
                    <a:pt x="3110" y="3053"/>
                    <a:pt x="4058" y="2408"/>
                    <a:pt x="5063" y="1877"/>
                  </a:cubicBezTo>
                  <a:cubicBezTo>
                    <a:pt x="5328" y="1764"/>
                    <a:pt x="5575" y="1650"/>
                    <a:pt x="5840" y="1517"/>
                  </a:cubicBezTo>
                  <a:cubicBezTo>
                    <a:pt x="5973" y="1460"/>
                    <a:pt x="6087" y="1384"/>
                    <a:pt x="6219" y="1347"/>
                  </a:cubicBezTo>
                  <a:lnTo>
                    <a:pt x="6618" y="1195"/>
                  </a:lnTo>
                  <a:cubicBezTo>
                    <a:pt x="6902" y="1100"/>
                    <a:pt x="7149" y="967"/>
                    <a:pt x="7433" y="891"/>
                  </a:cubicBezTo>
                  <a:cubicBezTo>
                    <a:pt x="7698" y="816"/>
                    <a:pt x="7983" y="740"/>
                    <a:pt x="8248" y="664"/>
                  </a:cubicBezTo>
                  <a:cubicBezTo>
                    <a:pt x="8381" y="626"/>
                    <a:pt x="8533" y="569"/>
                    <a:pt x="8666" y="531"/>
                  </a:cubicBezTo>
                  <a:lnTo>
                    <a:pt x="9083" y="455"/>
                  </a:lnTo>
                  <a:lnTo>
                    <a:pt x="9917" y="266"/>
                  </a:lnTo>
                  <a:cubicBezTo>
                    <a:pt x="10486" y="152"/>
                    <a:pt x="11055" y="95"/>
                    <a:pt x="1162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422;p21">
              <a:extLst>
                <a:ext uri="{FF2B5EF4-FFF2-40B4-BE49-F238E27FC236}">
                  <a16:creationId xmlns:a16="http://schemas.microsoft.com/office/drawing/2014/main" id="{F8AC4FA3-0B6C-4C7D-AB40-0069BB031BFD}"/>
                </a:ext>
              </a:extLst>
            </p:cNvPr>
            <p:cNvSpPr/>
            <p:nvPr/>
          </p:nvSpPr>
          <p:spPr>
            <a:xfrm>
              <a:off x="5001061" y="2410973"/>
              <a:ext cx="953859" cy="519349"/>
            </a:xfrm>
            <a:custGeom>
              <a:avLst/>
              <a:gdLst/>
              <a:ahLst/>
              <a:cxnLst/>
              <a:rect l="l" t="t" r="r" b="b"/>
              <a:pathLst>
                <a:path w="11738" h="6391" extrusionOk="0">
                  <a:moveTo>
                    <a:pt x="11738" y="1"/>
                  </a:moveTo>
                  <a:lnTo>
                    <a:pt x="10866" y="58"/>
                  </a:lnTo>
                  <a:lnTo>
                    <a:pt x="10430" y="96"/>
                  </a:lnTo>
                  <a:cubicBezTo>
                    <a:pt x="10297" y="114"/>
                    <a:pt x="10145" y="133"/>
                    <a:pt x="10012" y="152"/>
                  </a:cubicBezTo>
                  <a:lnTo>
                    <a:pt x="9159" y="304"/>
                  </a:lnTo>
                  <a:cubicBezTo>
                    <a:pt x="9008" y="323"/>
                    <a:pt x="8875" y="361"/>
                    <a:pt x="8723" y="380"/>
                  </a:cubicBezTo>
                  <a:lnTo>
                    <a:pt x="8306" y="494"/>
                  </a:lnTo>
                  <a:cubicBezTo>
                    <a:pt x="8022" y="570"/>
                    <a:pt x="7737" y="645"/>
                    <a:pt x="7472" y="721"/>
                  </a:cubicBezTo>
                  <a:lnTo>
                    <a:pt x="6656" y="1025"/>
                  </a:lnTo>
                  <a:lnTo>
                    <a:pt x="6239" y="1176"/>
                  </a:lnTo>
                  <a:lnTo>
                    <a:pt x="5841" y="1347"/>
                  </a:lnTo>
                  <a:cubicBezTo>
                    <a:pt x="5576" y="1480"/>
                    <a:pt x="5310" y="1574"/>
                    <a:pt x="5064" y="1726"/>
                  </a:cubicBezTo>
                  <a:lnTo>
                    <a:pt x="4305" y="2162"/>
                  </a:lnTo>
                  <a:cubicBezTo>
                    <a:pt x="4040" y="2295"/>
                    <a:pt x="3831" y="2466"/>
                    <a:pt x="3566" y="2636"/>
                  </a:cubicBezTo>
                  <a:cubicBezTo>
                    <a:pt x="3319" y="2788"/>
                    <a:pt x="3092" y="2978"/>
                    <a:pt x="2864" y="3148"/>
                  </a:cubicBezTo>
                  <a:cubicBezTo>
                    <a:pt x="2636" y="3319"/>
                    <a:pt x="2409" y="3509"/>
                    <a:pt x="2200" y="3717"/>
                  </a:cubicBezTo>
                  <a:cubicBezTo>
                    <a:pt x="1764" y="4096"/>
                    <a:pt x="1366" y="4513"/>
                    <a:pt x="987" y="4969"/>
                  </a:cubicBezTo>
                  <a:cubicBezTo>
                    <a:pt x="608" y="5405"/>
                    <a:pt x="285" y="5879"/>
                    <a:pt x="1" y="6391"/>
                  </a:cubicBezTo>
                  <a:cubicBezTo>
                    <a:pt x="664" y="5424"/>
                    <a:pt x="1442" y="4570"/>
                    <a:pt x="2314" y="3831"/>
                  </a:cubicBezTo>
                  <a:cubicBezTo>
                    <a:pt x="3186" y="3091"/>
                    <a:pt x="4153" y="2447"/>
                    <a:pt x="5158" y="1916"/>
                  </a:cubicBezTo>
                  <a:cubicBezTo>
                    <a:pt x="5424" y="1783"/>
                    <a:pt x="5670" y="1669"/>
                    <a:pt x="5936" y="1556"/>
                  </a:cubicBezTo>
                  <a:lnTo>
                    <a:pt x="6315" y="1366"/>
                  </a:lnTo>
                  <a:lnTo>
                    <a:pt x="6732" y="1214"/>
                  </a:lnTo>
                  <a:lnTo>
                    <a:pt x="7529" y="911"/>
                  </a:lnTo>
                  <a:lnTo>
                    <a:pt x="8344" y="664"/>
                  </a:lnTo>
                  <a:lnTo>
                    <a:pt x="8761" y="551"/>
                  </a:lnTo>
                  <a:cubicBezTo>
                    <a:pt x="8894" y="513"/>
                    <a:pt x="9045" y="475"/>
                    <a:pt x="9178" y="456"/>
                  </a:cubicBezTo>
                  <a:lnTo>
                    <a:pt x="10031" y="266"/>
                  </a:lnTo>
                  <a:cubicBezTo>
                    <a:pt x="10581" y="152"/>
                    <a:pt x="11169" y="96"/>
                    <a:pt x="1173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423;p21">
              <a:extLst>
                <a:ext uri="{FF2B5EF4-FFF2-40B4-BE49-F238E27FC236}">
                  <a16:creationId xmlns:a16="http://schemas.microsoft.com/office/drawing/2014/main" id="{5E780B09-1D83-4CF6-9529-075C4C64BEF5}"/>
                </a:ext>
              </a:extLst>
            </p:cNvPr>
            <p:cNvSpPr/>
            <p:nvPr/>
          </p:nvSpPr>
          <p:spPr>
            <a:xfrm>
              <a:off x="5173663" y="2511171"/>
              <a:ext cx="958491" cy="522437"/>
            </a:xfrm>
            <a:custGeom>
              <a:avLst/>
              <a:gdLst/>
              <a:ahLst/>
              <a:cxnLst/>
              <a:rect l="l" t="t" r="r" b="b"/>
              <a:pathLst>
                <a:path w="11795" h="6429" extrusionOk="0">
                  <a:moveTo>
                    <a:pt x="11795" y="0"/>
                  </a:moveTo>
                  <a:lnTo>
                    <a:pt x="10922" y="57"/>
                  </a:lnTo>
                  <a:lnTo>
                    <a:pt x="10505" y="95"/>
                  </a:lnTo>
                  <a:lnTo>
                    <a:pt x="10278" y="114"/>
                  </a:lnTo>
                  <a:lnTo>
                    <a:pt x="10069" y="152"/>
                  </a:lnTo>
                  <a:cubicBezTo>
                    <a:pt x="9481" y="247"/>
                    <a:pt x="8912" y="360"/>
                    <a:pt x="8363" y="512"/>
                  </a:cubicBezTo>
                  <a:cubicBezTo>
                    <a:pt x="8078" y="588"/>
                    <a:pt x="7794" y="645"/>
                    <a:pt x="7509" y="740"/>
                  </a:cubicBezTo>
                  <a:lnTo>
                    <a:pt x="6694" y="1043"/>
                  </a:lnTo>
                  <a:cubicBezTo>
                    <a:pt x="6409" y="1138"/>
                    <a:pt x="6144" y="1252"/>
                    <a:pt x="5879" y="1384"/>
                  </a:cubicBezTo>
                  <a:cubicBezTo>
                    <a:pt x="5632" y="1517"/>
                    <a:pt x="5348" y="1612"/>
                    <a:pt x="5101" y="1764"/>
                  </a:cubicBezTo>
                  <a:lnTo>
                    <a:pt x="4343" y="2200"/>
                  </a:lnTo>
                  <a:lnTo>
                    <a:pt x="3603" y="2674"/>
                  </a:lnTo>
                  <a:cubicBezTo>
                    <a:pt x="3129" y="3015"/>
                    <a:pt x="2674" y="3375"/>
                    <a:pt x="2238" y="3755"/>
                  </a:cubicBezTo>
                  <a:cubicBezTo>
                    <a:pt x="1802" y="4153"/>
                    <a:pt x="1404" y="4570"/>
                    <a:pt x="1005" y="5006"/>
                  </a:cubicBezTo>
                  <a:cubicBezTo>
                    <a:pt x="626" y="5442"/>
                    <a:pt x="285" y="5916"/>
                    <a:pt x="1" y="6428"/>
                  </a:cubicBezTo>
                  <a:cubicBezTo>
                    <a:pt x="683" y="5480"/>
                    <a:pt x="1480" y="4646"/>
                    <a:pt x="2371" y="3906"/>
                  </a:cubicBezTo>
                  <a:cubicBezTo>
                    <a:pt x="3243" y="3148"/>
                    <a:pt x="4191" y="2503"/>
                    <a:pt x="5215" y="1972"/>
                  </a:cubicBezTo>
                  <a:cubicBezTo>
                    <a:pt x="5461" y="1820"/>
                    <a:pt x="5727" y="1726"/>
                    <a:pt x="5992" y="1593"/>
                  </a:cubicBezTo>
                  <a:cubicBezTo>
                    <a:pt x="6239" y="1460"/>
                    <a:pt x="6504" y="1346"/>
                    <a:pt x="6770" y="1252"/>
                  </a:cubicBezTo>
                  <a:lnTo>
                    <a:pt x="7585" y="929"/>
                  </a:lnTo>
                  <a:cubicBezTo>
                    <a:pt x="7851" y="853"/>
                    <a:pt x="8135" y="778"/>
                    <a:pt x="8400" y="683"/>
                  </a:cubicBezTo>
                  <a:cubicBezTo>
                    <a:pt x="8950" y="512"/>
                    <a:pt x="9519" y="379"/>
                    <a:pt x="10088" y="266"/>
                  </a:cubicBezTo>
                  <a:cubicBezTo>
                    <a:pt x="10657" y="152"/>
                    <a:pt x="11226" y="95"/>
                    <a:pt x="1179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424;p21">
              <a:extLst>
                <a:ext uri="{FF2B5EF4-FFF2-40B4-BE49-F238E27FC236}">
                  <a16:creationId xmlns:a16="http://schemas.microsoft.com/office/drawing/2014/main" id="{2C280534-A6B4-41F1-B0E4-096A458936D3}"/>
                </a:ext>
              </a:extLst>
            </p:cNvPr>
            <p:cNvSpPr/>
            <p:nvPr/>
          </p:nvSpPr>
          <p:spPr>
            <a:xfrm>
              <a:off x="5344721" y="2611287"/>
              <a:ext cx="966211" cy="525525"/>
            </a:xfrm>
            <a:custGeom>
              <a:avLst/>
              <a:gdLst/>
              <a:ahLst/>
              <a:cxnLst/>
              <a:rect l="l" t="t" r="r" b="b"/>
              <a:pathLst>
                <a:path w="11890" h="6467" extrusionOk="0">
                  <a:moveTo>
                    <a:pt x="11889" y="1"/>
                  </a:moveTo>
                  <a:lnTo>
                    <a:pt x="11017" y="77"/>
                  </a:lnTo>
                  <a:cubicBezTo>
                    <a:pt x="10732" y="77"/>
                    <a:pt x="10429" y="114"/>
                    <a:pt x="10145" y="171"/>
                  </a:cubicBezTo>
                  <a:cubicBezTo>
                    <a:pt x="9576" y="247"/>
                    <a:pt x="9007" y="380"/>
                    <a:pt x="8438" y="532"/>
                  </a:cubicBezTo>
                  <a:cubicBezTo>
                    <a:pt x="7300" y="835"/>
                    <a:pt x="6201" y="1271"/>
                    <a:pt x="5177" y="1821"/>
                  </a:cubicBezTo>
                  <a:cubicBezTo>
                    <a:pt x="4134" y="2371"/>
                    <a:pt x="3167" y="3053"/>
                    <a:pt x="2295" y="3831"/>
                  </a:cubicBezTo>
                  <a:cubicBezTo>
                    <a:pt x="1858" y="4229"/>
                    <a:pt x="1441" y="4627"/>
                    <a:pt x="1062" y="5063"/>
                  </a:cubicBezTo>
                  <a:cubicBezTo>
                    <a:pt x="664" y="5499"/>
                    <a:pt x="323" y="5973"/>
                    <a:pt x="0" y="6466"/>
                  </a:cubicBezTo>
                  <a:cubicBezTo>
                    <a:pt x="702" y="5537"/>
                    <a:pt x="1517" y="4703"/>
                    <a:pt x="2408" y="3964"/>
                  </a:cubicBezTo>
                  <a:cubicBezTo>
                    <a:pt x="4191" y="2485"/>
                    <a:pt x="6258" y="1366"/>
                    <a:pt x="8476" y="702"/>
                  </a:cubicBezTo>
                  <a:cubicBezTo>
                    <a:pt x="9045" y="532"/>
                    <a:pt x="9595" y="380"/>
                    <a:pt x="10164" y="285"/>
                  </a:cubicBezTo>
                  <a:cubicBezTo>
                    <a:pt x="10448" y="209"/>
                    <a:pt x="10732" y="171"/>
                    <a:pt x="11036" y="133"/>
                  </a:cubicBezTo>
                  <a:lnTo>
                    <a:pt x="11889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06537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F0C8EFE-59C5-4733-BA9A-DE7A612AF8C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333" y="2285480"/>
            <a:ext cx="2527693" cy="228704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88EC643-BA4B-43A1-8E62-2A5FC29786A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70" y="2060848"/>
            <a:ext cx="2098770" cy="2511672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A18B9FD4-1E37-4070-9BCF-907DEB03BC4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014" y="2285480"/>
            <a:ext cx="2805345" cy="2287040"/>
          </a:xfrm>
          <a:prstGeom prst="rect">
            <a:avLst/>
          </a:prstGeom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CD641C75-F711-4B81-B489-52E377997E1E}"/>
              </a:ext>
            </a:extLst>
          </p:cNvPr>
          <p:cNvSpPr txBox="1"/>
          <p:nvPr/>
        </p:nvSpPr>
        <p:spPr>
          <a:xfrm>
            <a:off x="2927648" y="5266074"/>
            <a:ext cx="6611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但勞動權益與各行各業息息相關</a:t>
            </a:r>
          </a:p>
        </p:txBody>
      </p:sp>
    </p:spTree>
    <p:extLst>
      <p:ext uri="{BB962C8B-B14F-4D97-AF65-F5344CB8AC3E}">
        <p14:creationId xmlns:p14="http://schemas.microsoft.com/office/powerpoint/2010/main" val="3257094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26669F9A-ACD2-4D1D-A41E-091F9EFFC76A}"/>
              </a:ext>
            </a:extLst>
          </p:cNvPr>
          <p:cNvPicPr>
            <a:picLocks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1268760"/>
            <a:ext cx="3918631" cy="332849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58E5928D-8705-45D7-92F1-5985EE0D9F18}"/>
              </a:ext>
            </a:extLst>
          </p:cNvPr>
          <p:cNvPicPr>
            <a:picLocks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584" y="1268760"/>
            <a:ext cx="3918631" cy="3328490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C3B91EB8-9009-429A-8592-AB7CFF14B3B1}"/>
              </a:ext>
            </a:extLst>
          </p:cNvPr>
          <p:cNvSpPr txBox="1"/>
          <p:nvPr/>
        </p:nvSpPr>
        <p:spPr>
          <a:xfrm>
            <a:off x="3575720" y="5266074"/>
            <a:ext cx="4885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不論是藍領或白領勞工</a:t>
            </a:r>
          </a:p>
        </p:txBody>
      </p:sp>
    </p:spTree>
    <p:extLst>
      <p:ext uri="{BB962C8B-B14F-4D97-AF65-F5344CB8AC3E}">
        <p14:creationId xmlns:p14="http://schemas.microsoft.com/office/powerpoint/2010/main" val="3513685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BE2E81F6-6249-40B6-9A3D-1D9C8C56BEF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659" y="921797"/>
            <a:ext cx="4630834" cy="3754234"/>
          </a:xfrm>
          <a:prstGeom prst="rect">
            <a:avLst/>
          </a:prstGeom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FB997394-A82C-4305-8BE3-78F82F8641DB}"/>
              </a:ext>
            </a:extLst>
          </p:cNvPr>
          <p:cNvSpPr txBox="1"/>
          <p:nvPr/>
        </p:nvSpPr>
        <p:spPr>
          <a:xfrm>
            <a:off x="4775085" y="5319588"/>
            <a:ext cx="2641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老闆或員工</a:t>
            </a:r>
          </a:p>
        </p:txBody>
      </p:sp>
    </p:spTree>
    <p:extLst>
      <p:ext uri="{BB962C8B-B14F-4D97-AF65-F5344CB8AC3E}">
        <p14:creationId xmlns:p14="http://schemas.microsoft.com/office/powerpoint/2010/main" val="29747884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69B31CB5-5E4D-4EDD-9F37-7C773D18DC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clrChange>
              <a:clrFrom>
                <a:srgbClr val="5A5A5A">
                  <a:alpha val="84706"/>
                </a:srgbClr>
              </a:clrFrom>
              <a:clrTo>
                <a:srgbClr val="5A5A5A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26976" y="-2376697"/>
            <a:ext cx="5004251" cy="2171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804F8628-F033-4DAB-9F13-A5B8CC67069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92" b="97459" l="1786" r="96154">
                        <a14:foregroundMark x1="49863" y1="5830" x2="49863" y2="5830"/>
                        <a14:foregroundMark x1="50137" y1="2541" x2="50137" y2="2541"/>
                        <a14:foregroundMark x1="6181" y1="39013" x2="6181" y2="39013"/>
                        <a14:foregroundMark x1="1786" y1="40957" x2="1786" y2="40957"/>
                        <a14:foregroundMark x1="96154" y1="40807" x2="96154" y2="40807"/>
                        <a14:foregroundMark x1="85852" y1="45142" x2="85852" y2="45142"/>
                        <a14:foregroundMark x1="53709" y1="93423" x2="53709" y2="93423"/>
                        <a14:foregroundMark x1="46429" y1="97459" x2="46429" y2="97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33" y="0"/>
            <a:ext cx="10383257" cy="7340127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2061D541-D866-4697-BE84-1CD889999C8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57" y="2408973"/>
            <a:ext cx="3122407" cy="2341805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DDC5118A-33CB-4235-ACF8-5F182A33E8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33" y="1583708"/>
            <a:ext cx="4458017" cy="3343513"/>
          </a:xfrm>
          <a:prstGeom prst="rect">
            <a:avLst/>
          </a:prstGeom>
        </p:spPr>
      </p:pic>
      <p:grpSp>
        <p:nvGrpSpPr>
          <p:cNvPr id="316" name="群組 315">
            <a:extLst>
              <a:ext uri="{FF2B5EF4-FFF2-40B4-BE49-F238E27FC236}">
                <a16:creationId xmlns:a16="http://schemas.microsoft.com/office/drawing/2014/main" id="{AD6002B2-C159-4466-A252-B1AF03B98F6A}"/>
              </a:ext>
            </a:extLst>
          </p:cNvPr>
          <p:cNvGrpSpPr/>
          <p:nvPr/>
        </p:nvGrpSpPr>
        <p:grpSpPr>
          <a:xfrm>
            <a:off x="9912424" y="1791146"/>
            <a:ext cx="957934" cy="2835169"/>
            <a:chOff x="8820252" y="879933"/>
            <a:chExt cx="1674260" cy="4955259"/>
          </a:xfrm>
        </p:grpSpPr>
        <p:sp>
          <p:nvSpPr>
            <p:cNvPr id="116" name="î$ḻíďè">
              <a:extLst>
                <a:ext uri="{FF2B5EF4-FFF2-40B4-BE49-F238E27FC236}">
                  <a16:creationId xmlns:a16="http://schemas.microsoft.com/office/drawing/2014/main" id="{23D01013-A14C-4BF9-9561-64280F9FD07E}"/>
                </a:ext>
              </a:extLst>
            </p:cNvPr>
            <p:cNvSpPr/>
            <p:nvPr/>
          </p:nvSpPr>
          <p:spPr bwMode="auto">
            <a:xfrm>
              <a:off x="8922114" y="3439956"/>
              <a:ext cx="232314" cy="391385"/>
            </a:xfrm>
            <a:custGeom>
              <a:avLst/>
              <a:gdLst>
                <a:gd name="T0" fmla="*/ 644 w 809"/>
                <a:gd name="T1" fmla="*/ 615 h 1363"/>
                <a:gd name="T2" fmla="*/ 564 w 809"/>
                <a:gd name="T3" fmla="*/ 324 h 1363"/>
                <a:gd name="T4" fmla="*/ 547 w 809"/>
                <a:gd name="T5" fmla="*/ 0 h 1363"/>
                <a:gd name="T6" fmla="*/ 166 w 809"/>
                <a:gd name="T7" fmla="*/ 23 h 1363"/>
                <a:gd name="T8" fmla="*/ 157 w 809"/>
                <a:gd name="T9" fmla="*/ 356 h 1363"/>
                <a:gd name="T10" fmla="*/ 25 w 809"/>
                <a:gd name="T11" fmla="*/ 797 h 1363"/>
                <a:gd name="T12" fmla="*/ 33 w 809"/>
                <a:gd name="T13" fmla="*/ 957 h 1363"/>
                <a:gd name="T14" fmla="*/ 265 w 809"/>
                <a:gd name="T15" fmla="*/ 1286 h 1363"/>
                <a:gd name="T16" fmla="*/ 696 w 809"/>
                <a:gd name="T17" fmla="*/ 1321 h 1363"/>
                <a:gd name="T18" fmla="*/ 638 w 809"/>
                <a:gd name="T19" fmla="*/ 1170 h 1363"/>
                <a:gd name="T20" fmla="*/ 380 w 809"/>
                <a:gd name="T21" fmla="*/ 869 h 1363"/>
                <a:gd name="T22" fmla="*/ 436 w 809"/>
                <a:gd name="T23" fmla="*/ 795 h 1363"/>
                <a:gd name="T24" fmla="*/ 543 w 809"/>
                <a:gd name="T25" fmla="*/ 784 h 1363"/>
                <a:gd name="T26" fmla="*/ 646 w 809"/>
                <a:gd name="T27" fmla="*/ 618 h 1363"/>
                <a:gd name="T28" fmla="*/ 644 w 809"/>
                <a:gd name="T29" fmla="*/ 615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9" h="1363">
                  <a:moveTo>
                    <a:pt x="644" y="615"/>
                  </a:moveTo>
                  <a:cubicBezTo>
                    <a:pt x="644" y="615"/>
                    <a:pt x="545" y="442"/>
                    <a:pt x="564" y="324"/>
                  </a:cubicBezTo>
                  <a:cubicBezTo>
                    <a:pt x="547" y="0"/>
                    <a:pt x="547" y="0"/>
                    <a:pt x="547" y="0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57" y="356"/>
                    <a:pt x="157" y="356"/>
                    <a:pt x="157" y="356"/>
                  </a:cubicBezTo>
                  <a:cubicBezTo>
                    <a:pt x="25" y="797"/>
                    <a:pt x="25" y="797"/>
                    <a:pt x="25" y="797"/>
                  </a:cubicBezTo>
                  <a:cubicBezTo>
                    <a:pt x="25" y="797"/>
                    <a:pt x="0" y="919"/>
                    <a:pt x="33" y="957"/>
                  </a:cubicBezTo>
                  <a:cubicBezTo>
                    <a:pt x="33" y="957"/>
                    <a:pt x="120" y="1220"/>
                    <a:pt x="265" y="1286"/>
                  </a:cubicBezTo>
                  <a:cubicBezTo>
                    <a:pt x="265" y="1286"/>
                    <a:pt x="584" y="1363"/>
                    <a:pt x="696" y="1321"/>
                  </a:cubicBezTo>
                  <a:cubicBezTo>
                    <a:pt x="696" y="1321"/>
                    <a:pt x="809" y="1233"/>
                    <a:pt x="638" y="1170"/>
                  </a:cubicBezTo>
                  <a:cubicBezTo>
                    <a:pt x="638" y="1170"/>
                    <a:pt x="269" y="1092"/>
                    <a:pt x="380" y="869"/>
                  </a:cubicBezTo>
                  <a:cubicBezTo>
                    <a:pt x="380" y="869"/>
                    <a:pt x="398" y="826"/>
                    <a:pt x="436" y="795"/>
                  </a:cubicBezTo>
                  <a:cubicBezTo>
                    <a:pt x="468" y="770"/>
                    <a:pt x="509" y="767"/>
                    <a:pt x="543" y="784"/>
                  </a:cubicBezTo>
                  <a:cubicBezTo>
                    <a:pt x="646" y="618"/>
                    <a:pt x="646" y="618"/>
                    <a:pt x="646" y="618"/>
                  </a:cubicBezTo>
                  <a:lnTo>
                    <a:pt x="644" y="615"/>
                  </a:lnTo>
                  <a:close/>
                </a:path>
              </a:pathLst>
            </a:custGeom>
            <a:solidFill>
              <a:srgbClr val="EED3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7" name="ï$ḻîḑé">
              <a:extLst>
                <a:ext uri="{FF2B5EF4-FFF2-40B4-BE49-F238E27FC236}">
                  <a16:creationId xmlns:a16="http://schemas.microsoft.com/office/drawing/2014/main" id="{1F437A81-5431-4495-9D58-7BCE66747E9F}"/>
                </a:ext>
              </a:extLst>
            </p:cNvPr>
            <p:cNvSpPr/>
            <p:nvPr/>
          </p:nvSpPr>
          <p:spPr bwMode="auto">
            <a:xfrm>
              <a:off x="9651100" y="2087275"/>
              <a:ext cx="757596" cy="1420201"/>
            </a:xfrm>
            <a:custGeom>
              <a:avLst/>
              <a:gdLst>
                <a:gd name="T0" fmla="*/ 0 w 2635"/>
                <a:gd name="T1" fmla="*/ 985 h 4953"/>
                <a:gd name="T2" fmla="*/ 741 w 2635"/>
                <a:gd name="T3" fmla="*/ 0 h 4953"/>
                <a:gd name="T4" fmla="*/ 1126 w 2635"/>
                <a:gd name="T5" fmla="*/ 35 h 4953"/>
                <a:gd name="T6" fmla="*/ 1953 w 2635"/>
                <a:gd name="T7" fmla="*/ 545 h 4953"/>
                <a:gd name="T8" fmla="*/ 2037 w 2635"/>
                <a:gd name="T9" fmla="*/ 735 h 4953"/>
                <a:gd name="T10" fmla="*/ 2465 w 2635"/>
                <a:gd name="T11" fmla="*/ 2199 h 4953"/>
                <a:gd name="T12" fmla="*/ 2631 w 2635"/>
                <a:gd name="T13" fmla="*/ 3141 h 4953"/>
                <a:gd name="T14" fmla="*/ 2635 w 2635"/>
                <a:gd name="T15" fmla="*/ 3246 h 4953"/>
                <a:gd name="T16" fmla="*/ 1813 w 2635"/>
                <a:gd name="T17" fmla="*/ 3201 h 4953"/>
                <a:gd name="T18" fmla="*/ 1507 w 2635"/>
                <a:gd name="T19" fmla="*/ 1582 h 4953"/>
                <a:gd name="T20" fmla="*/ 1394 w 2635"/>
                <a:gd name="T21" fmla="*/ 4715 h 4953"/>
                <a:gd name="T22" fmla="*/ 1386 w 2635"/>
                <a:gd name="T23" fmla="*/ 4907 h 4953"/>
                <a:gd name="T24" fmla="*/ 0 w 2635"/>
                <a:gd name="T25" fmla="*/ 4953 h 4953"/>
                <a:gd name="T26" fmla="*/ 0 w 2635"/>
                <a:gd name="T27" fmla="*/ 985 h 4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35" h="4953">
                  <a:moveTo>
                    <a:pt x="0" y="985"/>
                  </a:moveTo>
                  <a:cubicBezTo>
                    <a:pt x="741" y="0"/>
                    <a:pt x="741" y="0"/>
                    <a:pt x="741" y="0"/>
                  </a:cubicBezTo>
                  <a:cubicBezTo>
                    <a:pt x="1126" y="35"/>
                    <a:pt x="1126" y="35"/>
                    <a:pt x="1126" y="35"/>
                  </a:cubicBezTo>
                  <a:cubicBezTo>
                    <a:pt x="1466" y="67"/>
                    <a:pt x="1775" y="253"/>
                    <a:pt x="1953" y="545"/>
                  </a:cubicBezTo>
                  <a:cubicBezTo>
                    <a:pt x="1992" y="609"/>
                    <a:pt x="2023" y="674"/>
                    <a:pt x="2037" y="735"/>
                  </a:cubicBezTo>
                  <a:cubicBezTo>
                    <a:pt x="2465" y="2199"/>
                    <a:pt x="2465" y="2199"/>
                    <a:pt x="2465" y="2199"/>
                  </a:cubicBezTo>
                  <a:cubicBezTo>
                    <a:pt x="2555" y="2506"/>
                    <a:pt x="2611" y="2822"/>
                    <a:pt x="2631" y="3141"/>
                  </a:cubicBezTo>
                  <a:cubicBezTo>
                    <a:pt x="2634" y="3187"/>
                    <a:pt x="2635" y="3225"/>
                    <a:pt x="2635" y="3246"/>
                  </a:cubicBezTo>
                  <a:cubicBezTo>
                    <a:pt x="1813" y="3201"/>
                    <a:pt x="1813" y="3201"/>
                    <a:pt x="1813" y="3201"/>
                  </a:cubicBezTo>
                  <a:cubicBezTo>
                    <a:pt x="1507" y="1582"/>
                    <a:pt x="1507" y="1582"/>
                    <a:pt x="1507" y="1582"/>
                  </a:cubicBezTo>
                  <a:cubicBezTo>
                    <a:pt x="1394" y="4715"/>
                    <a:pt x="1394" y="4715"/>
                    <a:pt x="1394" y="4715"/>
                  </a:cubicBezTo>
                  <a:cubicBezTo>
                    <a:pt x="1386" y="4907"/>
                    <a:pt x="1386" y="4907"/>
                    <a:pt x="1386" y="4907"/>
                  </a:cubicBezTo>
                  <a:cubicBezTo>
                    <a:pt x="0" y="4953"/>
                    <a:pt x="0" y="4953"/>
                    <a:pt x="0" y="4953"/>
                  </a:cubicBezTo>
                  <a:cubicBezTo>
                    <a:pt x="0" y="985"/>
                    <a:pt x="0" y="985"/>
                    <a:pt x="0" y="985"/>
                  </a:cubicBezTo>
                </a:path>
              </a:pathLst>
            </a:custGeom>
            <a:solidFill>
              <a:srgbClr val="68E1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8" name="ïṧḷíḑè">
              <a:extLst>
                <a:ext uri="{FF2B5EF4-FFF2-40B4-BE49-F238E27FC236}">
                  <a16:creationId xmlns:a16="http://schemas.microsoft.com/office/drawing/2014/main" id="{4157D819-6532-4DEC-9B60-56201477A1A6}"/>
                </a:ext>
              </a:extLst>
            </p:cNvPr>
            <p:cNvSpPr/>
            <p:nvPr/>
          </p:nvSpPr>
          <p:spPr bwMode="auto">
            <a:xfrm>
              <a:off x="9398187" y="1971691"/>
              <a:ext cx="512693" cy="398251"/>
            </a:xfrm>
            <a:custGeom>
              <a:avLst/>
              <a:gdLst>
                <a:gd name="T0" fmla="*/ 1786 w 1786"/>
                <a:gd name="T1" fmla="*/ 569 h 1389"/>
                <a:gd name="T2" fmla="*/ 1222 w 1786"/>
                <a:gd name="T3" fmla="*/ 1165 h 1389"/>
                <a:gd name="T4" fmla="*/ 901 w 1786"/>
                <a:gd name="T5" fmla="*/ 1389 h 1389"/>
                <a:gd name="T6" fmla="*/ 561 w 1786"/>
                <a:gd name="T7" fmla="*/ 1165 h 1389"/>
                <a:gd name="T8" fmla="*/ 0 w 1786"/>
                <a:gd name="T9" fmla="*/ 569 h 1389"/>
                <a:gd name="T10" fmla="*/ 146 w 1786"/>
                <a:gd name="T11" fmla="*/ 404 h 1389"/>
                <a:gd name="T12" fmla="*/ 483 w 1786"/>
                <a:gd name="T13" fmla="*/ 88 h 1389"/>
                <a:gd name="T14" fmla="*/ 503 w 1786"/>
                <a:gd name="T15" fmla="*/ 6 h 1389"/>
                <a:gd name="T16" fmla="*/ 504 w 1786"/>
                <a:gd name="T17" fmla="*/ 0 h 1389"/>
                <a:gd name="T18" fmla="*/ 526 w 1786"/>
                <a:gd name="T19" fmla="*/ 1 h 1389"/>
                <a:gd name="T20" fmla="*/ 891 w 1786"/>
                <a:gd name="T21" fmla="*/ 3 h 1389"/>
                <a:gd name="T22" fmla="*/ 1280 w 1786"/>
                <a:gd name="T23" fmla="*/ 0 h 1389"/>
                <a:gd name="T24" fmla="*/ 1636 w 1786"/>
                <a:gd name="T25" fmla="*/ 404 h 1389"/>
                <a:gd name="T26" fmla="*/ 1639 w 1786"/>
                <a:gd name="T27" fmla="*/ 404 h 1389"/>
                <a:gd name="T28" fmla="*/ 1786 w 1786"/>
                <a:gd name="T29" fmla="*/ 569 h 1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6" h="1389">
                  <a:moveTo>
                    <a:pt x="1786" y="569"/>
                  </a:moveTo>
                  <a:cubicBezTo>
                    <a:pt x="1222" y="1165"/>
                    <a:pt x="1222" y="1165"/>
                    <a:pt x="1222" y="1165"/>
                  </a:cubicBezTo>
                  <a:cubicBezTo>
                    <a:pt x="901" y="1389"/>
                    <a:pt x="901" y="1389"/>
                    <a:pt x="901" y="1389"/>
                  </a:cubicBezTo>
                  <a:cubicBezTo>
                    <a:pt x="561" y="1165"/>
                    <a:pt x="561" y="1165"/>
                    <a:pt x="561" y="1165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146" y="404"/>
                    <a:pt x="146" y="404"/>
                    <a:pt x="146" y="404"/>
                  </a:cubicBezTo>
                  <a:cubicBezTo>
                    <a:pt x="358" y="382"/>
                    <a:pt x="447" y="200"/>
                    <a:pt x="483" y="88"/>
                  </a:cubicBezTo>
                  <a:cubicBezTo>
                    <a:pt x="495" y="49"/>
                    <a:pt x="501" y="19"/>
                    <a:pt x="503" y="6"/>
                  </a:cubicBezTo>
                  <a:cubicBezTo>
                    <a:pt x="503" y="3"/>
                    <a:pt x="504" y="0"/>
                    <a:pt x="504" y="0"/>
                  </a:cubicBezTo>
                  <a:cubicBezTo>
                    <a:pt x="526" y="1"/>
                    <a:pt x="526" y="1"/>
                    <a:pt x="526" y="1"/>
                  </a:cubicBezTo>
                  <a:cubicBezTo>
                    <a:pt x="891" y="3"/>
                    <a:pt x="891" y="3"/>
                    <a:pt x="891" y="3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329" y="370"/>
                    <a:pt x="1636" y="404"/>
                  </a:cubicBezTo>
                  <a:cubicBezTo>
                    <a:pt x="1637" y="404"/>
                    <a:pt x="1638" y="404"/>
                    <a:pt x="1639" y="404"/>
                  </a:cubicBezTo>
                  <a:cubicBezTo>
                    <a:pt x="1786" y="569"/>
                    <a:pt x="1786" y="569"/>
                    <a:pt x="1786" y="569"/>
                  </a:cubicBezTo>
                </a:path>
              </a:pathLst>
            </a:custGeom>
            <a:solidFill>
              <a:srgbClr val="FFCD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9" name="iṣḷîďé">
              <a:extLst>
                <a:ext uri="{FF2B5EF4-FFF2-40B4-BE49-F238E27FC236}">
                  <a16:creationId xmlns:a16="http://schemas.microsoft.com/office/drawing/2014/main" id="{EA15B6E6-8164-44F9-B8AD-25CF434BFC11}"/>
                </a:ext>
              </a:extLst>
            </p:cNvPr>
            <p:cNvSpPr/>
            <p:nvPr/>
          </p:nvSpPr>
          <p:spPr bwMode="auto">
            <a:xfrm>
              <a:off x="9536659" y="1979702"/>
              <a:ext cx="330733" cy="204848"/>
            </a:xfrm>
            <a:custGeom>
              <a:avLst/>
              <a:gdLst>
                <a:gd name="T0" fmla="*/ 15 w 1153"/>
                <a:gd name="T1" fmla="*/ 0 h 714"/>
                <a:gd name="T2" fmla="*/ 0 w 1153"/>
                <a:gd name="T3" fmla="*/ 58 h 714"/>
                <a:gd name="T4" fmla="*/ 899 w 1153"/>
                <a:gd name="T5" fmla="*/ 714 h 714"/>
                <a:gd name="T6" fmla="*/ 1153 w 1153"/>
                <a:gd name="T7" fmla="*/ 374 h 714"/>
                <a:gd name="T8" fmla="*/ 805 w 1153"/>
                <a:gd name="T9" fmla="*/ 13 h 714"/>
                <a:gd name="T10" fmla="*/ 622 w 1153"/>
                <a:gd name="T11" fmla="*/ 79 h 714"/>
                <a:gd name="T12" fmla="*/ 424 w 1153"/>
                <a:gd name="T13" fmla="*/ 129 h 714"/>
                <a:gd name="T14" fmla="*/ 418 w 1153"/>
                <a:gd name="T15" fmla="*/ 129 h 714"/>
                <a:gd name="T16" fmla="*/ 418 w 1153"/>
                <a:gd name="T17" fmla="*/ 126 h 714"/>
                <a:gd name="T18" fmla="*/ 293 w 1153"/>
                <a:gd name="T19" fmla="*/ 101 h 714"/>
                <a:gd name="T20" fmla="*/ 224 w 1153"/>
                <a:gd name="T21" fmla="*/ 77 h 714"/>
                <a:gd name="T22" fmla="*/ 15 w 1153"/>
                <a:gd name="T23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3" h="714">
                  <a:moveTo>
                    <a:pt x="15" y="0"/>
                  </a:moveTo>
                  <a:cubicBezTo>
                    <a:pt x="12" y="15"/>
                    <a:pt x="7" y="35"/>
                    <a:pt x="0" y="58"/>
                  </a:cubicBezTo>
                  <a:cubicBezTo>
                    <a:pt x="899" y="714"/>
                    <a:pt x="899" y="714"/>
                    <a:pt x="899" y="714"/>
                  </a:cubicBezTo>
                  <a:cubicBezTo>
                    <a:pt x="1153" y="374"/>
                    <a:pt x="1153" y="374"/>
                    <a:pt x="1153" y="374"/>
                  </a:cubicBezTo>
                  <a:cubicBezTo>
                    <a:pt x="911" y="347"/>
                    <a:pt x="829" y="111"/>
                    <a:pt x="805" y="13"/>
                  </a:cubicBezTo>
                  <a:cubicBezTo>
                    <a:pt x="744" y="38"/>
                    <a:pt x="682" y="61"/>
                    <a:pt x="622" y="79"/>
                  </a:cubicBezTo>
                  <a:cubicBezTo>
                    <a:pt x="622" y="79"/>
                    <a:pt x="505" y="119"/>
                    <a:pt x="424" y="129"/>
                  </a:cubicBezTo>
                  <a:cubicBezTo>
                    <a:pt x="418" y="129"/>
                    <a:pt x="418" y="129"/>
                    <a:pt x="418" y="129"/>
                  </a:cubicBezTo>
                  <a:cubicBezTo>
                    <a:pt x="418" y="126"/>
                    <a:pt x="418" y="126"/>
                    <a:pt x="418" y="126"/>
                  </a:cubicBezTo>
                  <a:cubicBezTo>
                    <a:pt x="379" y="125"/>
                    <a:pt x="331" y="113"/>
                    <a:pt x="293" y="101"/>
                  </a:cubicBezTo>
                  <a:cubicBezTo>
                    <a:pt x="254" y="89"/>
                    <a:pt x="224" y="77"/>
                    <a:pt x="224" y="77"/>
                  </a:cubicBezTo>
                  <a:cubicBezTo>
                    <a:pt x="156" y="57"/>
                    <a:pt x="84" y="30"/>
                    <a:pt x="15" y="0"/>
                  </a:cubicBezTo>
                </a:path>
              </a:pathLst>
            </a:custGeom>
            <a:solidFill>
              <a:srgbClr val="FBCA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0" name="íş1îḓé">
              <a:extLst>
                <a:ext uri="{FF2B5EF4-FFF2-40B4-BE49-F238E27FC236}">
                  <a16:creationId xmlns:a16="http://schemas.microsoft.com/office/drawing/2014/main" id="{0465159F-DBF9-4A1A-9E79-AF251259EB8B}"/>
                </a:ext>
              </a:extLst>
            </p:cNvPr>
            <p:cNvSpPr/>
            <p:nvPr/>
          </p:nvSpPr>
          <p:spPr bwMode="auto">
            <a:xfrm>
              <a:off x="9955511" y="1492187"/>
              <a:ext cx="91552" cy="173949"/>
            </a:xfrm>
            <a:custGeom>
              <a:avLst/>
              <a:gdLst>
                <a:gd name="T0" fmla="*/ 35 w 321"/>
                <a:gd name="T1" fmla="*/ 271 h 607"/>
                <a:gd name="T2" fmla="*/ 88 w 321"/>
                <a:gd name="T3" fmla="*/ 589 h 607"/>
                <a:gd name="T4" fmla="*/ 286 w 321"/>
                <a:gd name="T5" fmla="*/ 335 h 607"/>
                <a:gd name="T6" fmla="*/ 201 w 321"/>
                <a:gd name="T7" fmla="*/ 18 h 607"/>
                <a:gd name="T8" fmla="*/ 35 w 321"/>
                <a:gd name="T9" fmla="*/ 271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607">
                  <a:moveTo>
                    <a:pt x="35" y="271"/>
                  </a:moveTo>
                  <a:cubicBezTo>
                    <a:pt x="0" y="428"/>
                    <a:pt x="7" y="571"/>
                    <a:pt x="88" y="589"/>
                  </a:cubicBezTo>
                  <a:cubicBezTo>
                    <a:pt x="169" y="607"/>
                    <a:pt x="252" y="492"/>
                    <a:pt x="286" y="335"/>
                  </a:cubicBezTo>
                  <a:cubicBezTo>
                    <a:pt x="321" y="178"/>
                    <a:pt x="282" y="36"/>
                    <a:pt x="201" y="18"/>
                  </a:cubicBezTo>
                  <a:cubicBezTo>
                    <a:pt x="120" y="0"/>
                    <a:pt x="69" y="114"/>
                    <a:pt x="35" y="271"/>
                  </a:cubicBezTo>
                </a:path>
              </a:pathLst>
            </a:custGeom>
            <a:solidFill>
              <a:srgbClr val="F2B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1" name="îṣlïde">
              <a:extLst>
                <a:ext uri="{FF2B5EF4-FFF2-40B4-BE49-F238E27FC236}">
                  <a16:creationId xmlns:a16="http://schemas.microsoft.com/office/drawing/2014/main" id="{DB0D7F60-B022-4C73-B4F4-8FC97A0E486D}"/>
                </a:ext>
              </a:extLst>
            </p:cNvPr>
            <p:cNvSpPr/>
            <p:nvPr/>
          </p:nvSpPr>
          <p:spPr bwMode="auto">
            <a:xfrm>
              <a:off x="9258569" y="1493331"/>
              <a:ext cx="92697" cy="175093"/>
            </a:xfrm>
            <a:custGeom>
              <a:avLst/>
              <a:gdLst>
                <a:gd name="T0" fmla="*/ 286 w 321"/>
                <a:gd name="T1" fmla="*/ 271 h 607"/>
                <a:gd name="T2" fmla="*/ 233 w 321"/>
                <a:gd name="T3" fmla="*/ 589 h 607"/>
                <a:gd name="T4" fmla="*/ 35 w 321"/>
                <a:gd name="T5" fmla="*/ 335 h 607"/>
                <a:gd name="T6" fmla="*/ 120 w 321"/>
                <a:gd name="T7" fmla="*/ 18 h 607"/>
                <a:gd name="T8" fmla="*/ 286 w 321"/>
                <a:gd name="T9" fmla="*/ 271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607">
                  <a:moveTo>
                    <a:pt x="286" y="271"/>
                  </a:moveTo>
                  <a:cubicBezTo>
                    <a:pt x="321" y="428"/>
                    <a:pt x="314" y="571"/>
                    <a:pt x="233" y="589"/>
                  </a:cubicBezTo>
                  <a:cubicBezTo>
                    <a:pt x="152" y="607"/>
                    <a:pt x="69" y="492"/>
                    <a:pt x="35" y="335"/>
                  </a:cubicBezTo>
                  <a:cubicBezTo>
                    <a:pt x="0" y="178"/>
                    <a:pt x="39" y="36"/>
                    <a:pt x="120" y="18"/>
                  </a:cubicBezTo>
                  <a:cubicBezTo>
                    <a:pt x="201" y="0"/>
                    <a:pt x="252" y="114"/>
                    <a:pt x="286" y="271"/>
                  </a:cubicBezTo>
                  <a:close/>
                </a:path>
              </a:pathLst>
            </a:custGeom>
            <a:solidFill>
              <a:srgbClr val="F2B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2" name="iŝ1ïḋe">
              <a:extLst>
                <a:ext uri="{FF2B5EF4-FFF2-40B4-BE49-F238E27FC236}">
                  <a16:creationId xmlns:a16="http://schemas.microsoft.com/office/drawing/2014/main" id="{4D9A81B0-741E-44E0-8575-665A1824243A}"/>
                </a:ext>
              </a:extLst>
            </p:cNvPr>
            <p:cNvSpPr/>
            <p:nvPr/>
          </p:nvSpPr>
          <p:spPr bwMode="auto">
            <a:xfrm>
              <a:off x="9289468" y="990940"/>
              <a:ext cx="736996" cy="1025383"/>
            </a:xfrm>
            <a:custGeom>
              <a:avLst/>
              <a:gdLst>
                <a:gd name="T0" fmla="*/ 2413 w 2566"/>
                <a:gd name="T1" fmla="*/ 2213 h 3576"/>
                <a:gd name="T2" fmla="*/ 2407 w 2566"/>
                <a:gd name="T3" fmla="*/ 2283 h 3576"/>
                <a:gd name="T4" fmla="*/ 2381 w 2566"/>
                <a:gd name="T5" fmla="*/ 2547 h 3576"/>
                <a:gd name="T6" fmla="*/ 2294 w 2566"/>
                <a:gd name="T7" fmla="*/ 3022 h 3576"/>
                <a:gd name="T8" fmla="*/ 2157 w 2566"/>
                <a:gd name="T9" fmla="*/ 3209 h 3576"/>
                <a:gd name="T10" fmla="*/ 1483 w 2566"/>
                <a:gd name="T11" fmla="*/ 3528 h 3576"/>
                <a:gd name="T12" fmla="*/ 1285 w 2566"/>
                <a:gd name="T13" fmla="*/ 3576 h 3576"/>
                <a:gd name="T14" fmla="*/ 1283 w 2566"/>
                <a:gd name="T15" fmla="*/ 3576 h 3576"/>
                <a:gd name="T16" fmla="*/ 1154 w 2566"/>
                <a:gd name="T17" fmla="*/ 3551 h 3576"/>
                <a:gd name="T18" fmla="*/ 1085 w 2566"/>
                <a:gd name="T19" fmla="*/ 3527 h 3576"/>
                <a:gd name="T20" fmla="*/ 411 w 2566"/>
                <a:gd name="T21" fmla="*/ 3209 h 3576"/>
                <a:gd name="T22" fmla="*/ 311 w 2566"/>
                <a:gd name="T23" fmla="*/ 3108 h 3576"/>
                <a:gd name="T24" fmla="*/ 269 w 2566"/>
                <a:gd name="T25" fmla="*/ 2989 h 3576"/>
                <a:gd name="T26" fmla="*/ 188 w 2566"/>
                <a:gd name="T27" fmla="*/ 2547 h 3576"/>
                <a:gd name="T28" fmla="*/ 157 w 2566"/>
                <a:gd name="T29" fmla="*/ 2220 h 3576"/>
                <a:gd name="T30" fmla="*/ 157 w 2566"/>
                <a:gd name="T31" fmla="*/ 2220 h 3576"/>
                <a:gd name="T32" fmla="*/ 1284 w 2566"/>
                <a:gd name="T33" fmla="*/ 551 h 3576"/>
                <a:gd name="T34" fmla="*/ 2413 w 2566"/>
                <a:gd name="T35" fmla="*/ 2213 h 3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66" h="3576">
                  <a:moveTo>
                    <a:pt x="2413" y="2213"/>
                  </a:moveTo>
                  <a:cubicBezTo>
                    <a:pt x="2411" y="2236"/>
                    <a:pt x="2409" y="2259"/>
                    <a:pt x="2407" y="2283"/>
                  </a:cubicBezTo>
                  <a:cubicBezTo>
                    <a:pt x="2401" y="2367"/>
                    <a:pt x="2392" y="2455"/>
                    <a:pt x="2381" y="2547"/>
                  </a:cubicBezTo>
                  <a:cubicBezTo>
                    <a:pt x="2294" y="3022"/>
                    <a:pt x="2294" y="3022"/>
                    <a:pt x="2294" y="3022"/>
                  </a:cubicBezTo>
                  <a:cubicBezTo>
                    <a:pt x="2294" y="3022"/>
                    <a:pt x="2258" y="3161"/>
                    <a:pt x="2157" y="3209"/>
                  </a:cubicBezTo>
                  <a:cubicBezTo>
                    <a:pt x="2157" y="3209"/>
                    <a:pt x="1796" y="3434"/>
                    <a:pt x="1483" y="3528"/>
                  </a:cubicBezTo>
                  <a:cubicBezTo>
                    <a:pt x="1483" y="3528"/>
                    <a:pt x="1366" y="3572"/>
                    <a:pt x="1285" y="3576"/>
                  </a:cubicBezTo>
                  <a:cubicBezTo>
                    <a:pt x="1283" y="3576"/>
                    <a:pt x="1283" y="3576"/>
                    <a:pt x="1283" y="3576"/>
                  </a:cubicBezTo>
                  <a:cubicBezTo>
                    <a:pt x="1243" y="3576"/>
                    <a:pt x="1193" y="3563"/>
                    <a:pt x="1154" y="3551"/>
                  </a:cubicBezTo>
                  <a:cubicBezTo>
                    <a:pt x="1115" y="3539"/>
                    <a:pt x="1085" y="3527"/>
                    <a:pt x="1085" y="3527"/>
                  </a:cubicBezTo>
                  <a:cubicBezTo>
                    <a:pt x="773" y="3434"/>
                    <a:pt x="411" y="3209"/>
                    <a:pt x="411" y="3209"/>
                  </a:cubicBezTo>
                  <a:cubicBezTo>
                    <a:pt x="365" y="3187"/>
                    <a:pt x="333" y="3146"/>
                    <a:pt x="311" y="3108"/>
                  </a:cubicBezTo>
                  <a:cubicBezTo>
                    <a:pt x="290" y="3071"/>
                    <a:pt x="276" y="3031"/>
                    <a:pt x="269" y="2989"/>
                  </a:cubicBezTo>
                  <a:cubicBezTo>
                    <a:pt x="188" y="2547"/>
                    <a:pt x="188" y="2547"/>
                    <a:pt x="188" y="2547"/>
                  </a:cubicBezTo>
                  <a:cubicBezTo>
                    <a:pt x="174" y="2432"/>
                    <a:pt x="164" y="2324"/>
                    <a:pt x="157" y="2220"/>
                  </a:cubicBezTo>
                  <a:cubicBezTo>
                    <a:pt x="157" y="2220"/>
                    <a:pt x="157" y="2220"/>
                    <a:pt x="157" y="2220"/>
                  </a:cubicBezTo>
                  <a:cubicBezTo>
                    <a:pt x="0" y="0"/>
                    <a:pt x="1247" y="534"/>
                    <a:pt x="1284" y="551"/>
                  </a:cubicBezTo>
                  <a:cubicBezTo>
                    <a:pt x="1322" y="534"/>
                    <a:pt x="2566" y="0"/>
                    <a:pt x="2413" y="2213"/>
                  </a:cubicBezTo>
                </a:path>
              </a:pathLst>
            </a:custGeom>
            <a:solidFill>
              <a:srgbClr val="FBCA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3" name="iṩľîḑê">
              <a:extLst>
                <a:ext uri="{FF2B5EF4-FFF2-40B4-BE49-F238E27FC236}">
                  <a16:creationId xmlns:a16="http://schemas.microsoft.com/office/drawing/2014/main" id="{5454EE14-CE1A-4B53-9B7C-6B1E998A2D38}"/>
                </a:ext>
              </a:extLst>
            </p:cNvPr>
            <p:cNvSpPr/>
            <p:nvPr/>
          </p:nvSpPr>
          <p:spPr bwMode="auto">
            <a:xfrm>
              <a:off x="9767829" y="1917904"/>
              <a:ext cx="129318" cy="66375"/>
            </a:xfrm>
            <a:custGeom>
              <a:avLst/>
              <a:gdLst>
                <a:gd name="T0" fmla="*/ 449 w 449"/>
                <a:gd name="T1" fmla="*/ 0 h 228"/>
                <a:gd name="T2" fmla="*/ 0 w 449"/>
                <a:gd name="T3" fmla="*/ 227 h 228"/>
                <a:gd name="T4" fmla="*/ 0 w 449"/>
                <a:gd name="T5" fmla="*/ 228 h 228"/>
                <a:gd name="T6" fmla="*/ 449 w 449"/>
                <a:gd name="T7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9" h="228">
                  <a:moveTo>
                    <a:pt x="449" y="0"/>
                  </a:moveTo>
                  <a:cubicBezTo>
                    <a:pt x="370" y="46"/>
                    <a:pt x="191" y="148"/>
                    <a:pt x="0" y="227"/>
                  </a:cubicBezTo>
                  <a:cubicBezTo>
                    <a:pt x="0" y="227"/>
                    <a:pt x="0" y="227"/>
                    <a:pt x="0" y="228"/>
                  </a:cubicBezTo>
                  <a:cubicBezTo>
                    <a:pt x="191" y="149"/>
                    <a:pt x="370" y="46"/>
                    <a:pt x="449" y="0"/>
                  </a:cubicBezTo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4" name="iṡḷïḍé">
              <a:extLst>
                <a:ext uri="{FF2B5EF4-FFF2-40B4-BE49-F238E27FC236}">
                  <a16:creationId xmlns:a16="http://schemas.microsoft.com/office/drawing/2014/main" id="{8389E071-8A29-4EDD-8278-FD9F2906AF9A}"/>
                </a:ext>
              </a:extLst>
            </p:cNvPr>
            <p:cNvSpPr/>
            <p:nvPr/>
          </p:nvSpPr>
          <p:spPr bwMode="auto">
            <a:xfrm>
              <a:off x="9656822" y="1983135"/>
              <a:ext cx="111007" cy="34332"/>
            </a:xfrm>
            <a:custGeom>
              <a:avLst/>
              <a:gdLst>
                <a:gd name="T0" fmla="*/ 387 w 387"/>
                <a:gd name="T1" fmla="*/ 0 h 117"/>
                <a:gd name="T2" fmla="*/ 204 w 387"/>
                <a:gd name="T3" fmla="*/ 66 h 117"/>
                <a:gd name="T4" fmla="*/ 6 w 387"/>
                <a:gd name="T5" fmla="*/ 114 h 117"/>
                <a:gd name="T6" fmla="*/ 4 w 387"/>
                <a:gd name="T7" fmla="*/ 114 h 117"/>
                <a:gd name="T8" fmla="*/ 0 w 387"/>
                <a:gd name="T9" fmla="*/ 114 h 117"/>
                <a:gd name="T10" fmla="*/ 0 w 387"/>
                <a:gd name="T11" fmla="*/ 117 h 117"/>
                <a:gd name="T12" fmla="*/ 6 w 387"/>
                <a:gd name="T13" fmla="*/ 117 h 117"/>
                <a:gd name="T14" fmla="*/ 204 w 387"/>
                <a:gd name="T15" fmla="*/ 67 h 117"/>
                <a:gd name="T16" fmla="*/ 387 w 387"/>
                <a:gd name="T17" fmla="*/ 1 h 117"/>
                <a:gd name="T18" fmla="*/ 387 w 387"/>
                <a:gd name="T1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7" h="117">
                  <a:moveTo>
                    <a:pt x="387" y="0"/>
                  </a:moveTo>
                  <a:cubicBezTo>
                    <a:pt x="326" y="25"/>
                    <a:pt x="264" y="48"/>
                    <a:pt x="204" y="66"/>
                  </a:cubicBezTo>
                  <a:cubicBezTo>
                    <a:pt x="204" y="66"/>
                    <a:pt x="87" y="110"/>
                    <a:pt x="6" y="114"/>
                  </a:cubicBezTo>
                  <a:cubicBezTo>
                    <a:pt x="4" y="114"/>
                    <a:pt x="4" y="114"/>
                    <a:pt x="4" y="114"/>
                  </a:cubicBezTo>
                  <a:cubicBezTo>
                    <a:pt x="3" y="114"/>
                    <a:pt x="2" y="114"/>
                    <a:pt x="0" y="114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87" y="107"/>
                    <a:pt x="204" y="67"/>
                    <a:pt x="204" y="67"/>
                  </a:cubicBezTo>
                  <a:cubicBezTo>
                    <a:pt x="264" y="49"/>
                    <a:pt x="326" y="26"/>
                    <a:pt x="387" y="1"/>
                  </a:cubicBezTo>
                  <a:cubicBezTo>
                    <a:pt x="387" y="0"/>
                    <a:pt x="387" y="0"/>
                    <a:pt x="387" y="0"/>
                  </a:cubicBezTo>
                </a:path>
              </a:pathLst>
            </a:custGeom>
            <a:solidFill>
              <a:srgbClr val="DCB2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6" name="ísľíďê">
              <a:extLst>
                <a:ext uri="{FF2B5EF4-FFF2-40B4-BE49-F238E27FC236}">
                  <a16:creationId xmlns:a16="http://schemas.microsoft.com/office/drawing/2014/main" id="{103C0411-C39D-4C92-A473-25BEAF6E3A9B}"/>
                </a:ext>
              </a:extLst>
            </p:cNvPr>
            <p:cNvSpPr/>
            <p:nvPr/>
          </p:nvSpPr>
          <p:spPr bwMode="auto">
            <a:xfrm>
              <a:off x="9256280" y="879933"/>
              <a:ext cx="799939" cy="765604"/>
            </a:xfrm>
            <a:custGeom>
              <a:avLst/>
              <a:gdLst>
                <a:gd name="T0" fmla="*/ 2549 w 2783"/>
                <a:gd name="T1" fmla="*/ 2634 h 2668"/>
                <a:gd name="T2" fmla="*/ 2520 w 2783"/>
                <a:gd name="T3" fmla="*/ 2668 h 2668"/>
                <a:gd name="T4" fmla="*/ 2476 w 2783"/>
                <a:gd name="T5" fmla="*/ 1984 h 2668"/>
                <a:gd name="T6" fmla="*/ 2281 w 2783"/>
                <a:gd name="T7" fmla="*/ 1615 h 2668"/>
                <a:gd name="T8" fmla="*/ 2113 w 2783"/>
                <a:gd name="T9" fmla="*/ 1108 h 2668"/>
                <a:gd name="T10" fmla="*/ 1242 w 2783"/>
                <a:gd name="T11" fmla="*/ 1459 h 2668"/>
                <a:gd name="T12" fmla="*/ 526 w 2783"/>
                <a:gd name="T13" fmla="*/ 1242 h 2668"/>
                <a:gd name="T14" fmla="*/ 511 w 2783"/>
                <a:gd name="T15" fmla="*/ 1567 h 2668"/>
                <a:gd name="T16" fmla="*/ 263 w 2783"/>
                <a:gd name="T17" fmla="*/ 2112 h 2668"/>
                <a:gd name="T18" fmla="*/ 269 w 2783"/>
                <a:gd name="T19" fmla="*/ 2606 h 2668"/>
                <a:gd name="T20" fmla="*/ 174 w 2783"/>
                <a:gd name="T21" fmla="*/ 2510 h 2668"/>
                <a:gd name="T22" fmla="*/ 66 w 2783"/>
                <a:gd name="T23" fmla="*/ 2260 h 2668"/>
                <a:gd name="T24" fmla="*/ 57 w 2783"/>
                <a:gd name="T25" fmla="*/ 1324 h 2668"/>
                <a:gd name="T26" fmla="*/ 215 w 2783"/>
                <a:gd name="T27" fmla="*/ 910 h 2668"/>
                <a:gd name="T28" fmla="*/ 83 w 2783"/>
                <a:gd name="T29" fmla="*/ 225 h 2668"/>
                <a:gd name="T30" fmla="*/ 513 w 2783"/>
                <a:gd name="T31" fmla="*/ 459 h 2668"/>
                <a:gd name="T32" fmla="*/ 404 w 2783"/>
                <a:gd name="T33" fmla="*/ 35 h 2668"/>
                <a:gd name="T34" fmla="*/ 924 w 2783"/>
                <a:gd name="T35" fmla="*/ 180 h 2668"/>
                <a:gd name="T36" fmla="*/ 1204 w 2783"/>
                <a:gd name="T37" fmla="*/ 116 h 2668"/>
                <a:gd name="T38" fmla="*/ 1348 w 2783"/>
                <a:gd name="T39" fmla="*/ 73 h 2668"/>
                <a:gd name="T40" fmla="*/ 2133 w 2783"/>
                <a:gd name="T41" fmla="*/ 255 h 2668"/>
                <a:gd name="T42" fmla="*/ 2312 w 2783"/>
                <a:gd name="T43" fmla="*/ 595 h 2668"/>
                <a:gd name="T44" fmla="*/ 2746 w 2783"/>
                <a:gd name="T45" fmla="*/ 1436 h 2668"/>
                <a:gd name="T46" fmla="*/ 2735 w 2783"/>
                <a:gd name="T47" fmla="*/ 2166 h 2668"/>
                <a:gd name="T48" fmla="*/ 2630 w 2783"/>
                <a:gd name="T49" fmla="*/ 2510 h 2668"/>
                <a:gd name="T50" fmla="*/ 2549 w 2783"/>
                <a:gd name="T51" fmla="*/ 2634 h 2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83" h="2668">
                  <a:moveTo>
                    <a:pt x="2549" y="2634"/>
                  </a:moveTo>
                  <a:cubicBezTo>
                    <a:pt x="2520" y="2668"/>
                    <a:pt x="2520" y="2668"/>
                    <a:pt x="2520" y="2668"/>
                  </a:cubicBezTo>
                  <a:cubicBezTo>
                    <a:pt x="2520" y="2668"/>
                    <a:pt x="2510" y="2121"/>
                    <a:pt x="2476" y="1984"/>
                  </a:cubicBezTo>
                  <a:cubicBezTo>
                    <a:pt x="2476" y="1984"/>
                    <a:pt x="2400" y="1675"/>
                    <a:pt x="2281" y="1615"/>
                  </a:cubicBezTo>
                  <a:cubicBezTo>
                    <a:pt x="2281" y="1615"/>
                    <a:pt x="2385" y="1234"/>
                    <a:pt x="2113" y="1108"/>
                  </a:cubicBezTo>
                  <a:cubicBezTo>
                    <a:pt x="2113" y="1108"/>
                    <a:pt x="1782" y="1461"/>
                    <a:pt x="1242" y="1459"/>
                  </a:cubicBezTo>
                  <a:cubicBezTo>
                    <a:pt x="1242" y="1459"/>
                    <a:pt x="866" y="1489"/>
                    <a:pt x="526" y="1242"/>
                  </a:cubicBezTo>
                  <a:cubicBezTo>
                    <a:pt x="526" y="1242"/>
                    <a:pt x="445" y="1383"/>
                    <a:pt x="511" y="1567"/>
                  </a:cubicBezTo>
                  <a:cubicBezTo>
                    <a:pt x="511" y="1567"/>
                    <a:pt x="291" y="1812"/>
                    <a:pt x="263" y="2112"/>
                  </a:cubicBezTo>
                  <a:cubicBezTo>
                    <a:pt x="263" y="2112"/>
                    <a:pt x="252" y="2505"/>
                    <a:pt x="269" y="2606"/>
                  </a:cubicBezTo>
                  <a:cubicBezTo>
                    <a:pt x="269" y="2606"/>
                    <a:pt x="249" y="2597"/>
                    <a:pt x="174" y="2510"/>
                  </a:cubicBezTo>
                  <a:cubicBezTo>
                    <a:pt x="112" y="2440"/>
                    <a:pt x="87" y="2350"/>
                    <a:pt x="66" y="2260"/>
                  </a:cubicBezTo>
                  <a:cubicBezTo>
                    <a:pt x="1" y="1980"/>
                    <a:pt x="0" y="1552"/>
                    <a:pt x="57" y="1324"/>
                  </a:cubicBezTo>
                  <a:cubicBezTo>
                    <a:pt x="57" y="1324"/>
                    <a:pt x="141" y="940"/>
                    <a:pt x="215" y="910"/>
                  </a:cubicBezTo>
                  <a:cubicBezTo>
                    <a:pt x="215" y="910"/>
                    <a:pt x="47" y="365"/>
                    <a:pt x="83" y="225"/>
                  </a:cubicBezTo>
                  <a:cubicBezTo>
                    <a:pt x="83" y="225"/>
                    <a:pt x="182" y="491"/>
                    <a:pt x="513" y="459"/>
                  </a:cubicBezTo>
                  <a:cubicBezTo>
                    <a:pt x="513" y="459"/>
                    <a:pt x="372" y="254"/>
                    <a:pt x="404" y="35"/>
                  </a:cubicBezTo>
                  <a:cubicBezTo>
                    <a:pt x="404" y="35"/>
                    <a:pt x="656" y="232"/>
                    <a:pt x="924" y="180"/>
                  </a:cubicBezTo>
                  <a:cubicBezTo>
                    <a:pt x="924" y="180"/>
                    <a:pt x="1094" y="160"/>
                    <a:pt x="1204" y="116"/>
                  </a:cubicBezTo>
                  <a:cubicBezTo>
                    <a:pt x="1250" y="97"/>
                    <a:pt x="1298" y="82"/>
                    <a:pt x="1348" y="73"/>
                  </a:cubicBezTo>
                  <a:cubicBezTo>
                    <a:pt x="1536" y="38"/>
                    <a:pt x="1939" y="0"/>
                    <a:pt x="2133" y="255"/>
                  </a:cubicBezTo>
                  <a:cubicBezTo>
                    <a:pt x="2133" y="255"/>
                    <a:pt x="2287" y="424"/>
                    <a:pt x="2312" y="595"/>
                  </a:cubicBezTo>
                  <a:cubicBezTo>
                    <a:pt x="2312" y="595"/>
                    <a:pt x="2726" y="901"/>
                    <a:pt x="2746" y="1436"/>
                  </a:cubicBezTo>
                  <a:cubicBezTo>
                    <a:pt x="2746" y="1436"/>
                    <a:pt x="2783" y="1824"/>
                    <a:pt x="2735" y="2166"/>
                  </a:cubicBezTo>
                  <a:cubicBezTo>
                    <a:pt x="2718" y="2286"/>
                    <a:pt x="2683" y="2401"/>
                    <a:pt x="2630" y="2510"/>
                  </a:cubicBezTo>
                  <a:cubicBezTo>
                    <a:pt x="2608" y="2554"/>
                    <a:pt x="2581" y="2596"/>
                    <a:pt x="2549" y="2634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1" name="îŝľíḓè">
              <a:extLst>
                <a:ext uri="{FF2B5EF4-FFF2-40B4-BE49-F238E27FC236}">
                  <a16:creationId xmlns:a16="http://schemas.microsoft.com/office/drawing/2014/main" id="{3C7A03EA-8AE6-466F-9320-4A97174999C5}"/>
                </a:ext>
              </a:extLst>
            </p:cNvPr>
            <p:cNvSpPr/>
            <p:nvPr/>
          </p:nvSpPr>
          <p:spPr bwMode="auto">
            <a:xfrm>
              <a:off x="8895793" y="2087275"/>
              <a:ext cx="1190181" cy="1420201"/>
            </a:xfrm>
            <a:custGeom>
              <a:avLst/>
              <a:gdLst>
                <a:gd name="T0" fmla="*/ 3760 w 4141"/>
                <a:gd name="T1" fmla="*/ 35 h 4953"/>
                <a:gd name="T2" fmla="*/ 3375 w 4141"/>
                <a:gd name="T3" fmla="*/ 0 h 4953"/>
                <a:gd name="T4" fmla="*/ 2635 w 4141"/>
                <a:gd name="T5" fmla="*/ 985 h 4953"/>
                <a:gd name="T6" fmla="*/ 1894 w 4141"/>
                <a:gd name="T7" fmla="*/ 0 h 4953"/>
                <a:gd name="T8" fmla="*/ 1510 w 4141"/>
                <a:gd name="T9" fmla="*/ 35 h 4953"/>
                <a:gd name="T10" fmla="*/ 682 w 4141"/>
                <a:gd name="T11" fmla="*/ 545 h 4953"/>
                <a:gd name="T12" fmla="*/ 598 w 4141"/>
                <a:gd name="T13" fmla="*/ 735 h 4953"/>
                <a:gd name="T14" fmla="*/ 170 w 4141"/>
                <a:gd name="T15" fmla="*/ 2199 h 4953"/>
                <a:gd name="T16" fmla="*/ 4 w 4141"/>
                <a:gd name="T17" fmla="*/ 3141 h 4953"/>
                <a:gd name="T18" fmla="*/ 1 w 4141"/>
                <a:gd name="T19" fmla="*/ 3246 h 4953"/>
                <a:gd name="T20" fmla="*/ 822 w 4141"/>
                <a:gd name="T21" fmla="*/ 3201 h 4953"/>
                <a:gd name="T22" fmla="*/ 1128 w 4141"/>
                <a:gd name="T23" fmla="*/ 1582 h 4953"/>
                <a:gd name="T24" fmla="*/ 1167 w 4141"/>
                <a:gd name="T25" fmla="*/ 4716 h 4953"/>
                <a:gd name="T26" fmla="*/ 1167 w 4141"/>
                <a:gd name="T27" fmla="*/ 4925 h 4953"/>
                <a:gd name="T28" fmla="*/ 2635 w 4141"/>
                <a:gd name="T29" fmla="*/ 4953 h 4953"/>
                <a:gd name="T30" fmla="*/ 4075 w 4141"/>
                <a:gd name="T31" fmla="*/ 4893 h 4953"/>
                <a:gd name="T32" fmla="*/ 4079 w 4141"/>
                <a:gd name="T33" fmla="*/ 4641 h 4953"/>
                <a:gd name="T34" fmla="*/ 4141 w 4141"/>
                <a:gd name="T35" fmla="*/ 1582 h 4953"/>
                <a:gd name="T36" fmla="*/ 3760 w 4141"/>
                <a:gd name="T37" fmla="*/ 35 h 4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141" h="4953">
                  <a:moveTo>
                    <a:pt x="3760" y="35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2635" y="985"/>
                    <a:pt x="2635" y="985"/>
                    <a:pt x="2635" y="985"/>
                  </a:cubicBezTo>
                  <a:cubicBezTo>
                    <a:pt x="1894" y="0"/>
                    <a:pt x="1894" y="0"/>
                    <a:pt x="1894" y="0"/>
                  </a:cubicBezTo>
                  <a:cubicBezTo>
                    <a:pt x="1510" y="35"/>
                    <a:pt x="1510" y="35"/>
                    <a:pt x="1510" y="35"/>
                  </a:cubicBezTo>
                  <a:cubicBezTo>
                    <a:pt x="1169" y="67"/>
                    <a:pt x="860" y="253"/>
                    <a:pt x="682" y="545"/>
                  </a:cubicBezTo>
                  <a:cubicBezTo>
                    <a:pt x="643" y="609"/>
                    <a:pt x="612" y="674"/>
                    <a:pt x="598" y="735"/>
                  </a:cubicBezTo>
                  <a:cubicBezTo>
                    <a:pt x="170" y="2199"/>
                    <a:pt x="170" y="2199"/>
                    <a:pt x="170" y="2199"/>
                  </a:cubicBezTo>
                  <a:cubicBezTo>
                    <a:pt x="80" y="2506"/>
                    <a:pt x="24" y="2822"/>
                    <a:pt x="4" y="3141"/>
                  </a:cubicBezTo>
                  <a:cubicBezTo>
                    <a:pt x="2" y="3187"/>
                    <a:pt x="0" y="3225"/>
                    <a:pt x="1" y="3246"/>
                  </a:cubicBezTo>
                  <a:cubicBezTo>
                    <a:pt x="822" y="3201"/>
                    <a:pt x="822" y="3201"/>
                    <a:pt x="822" y="3201"/>
                  </a:cubicBezTo>
                  <a:cubicBezTo>
                    <a:pt x="1128" y="1582"/>
                    <a:pt x="1128" y="1582"/>
                    <a:pt x="1128" y="1582"/>
                  </a:cubicBezTo>
                  <a:cubicBezTo>
                    <a:pt x="1167" y="4716"/>
                    <a:pt x="1167" y="4716"/>
                    <a:pt x="1167" y="4716"/>
                  </a:cubicBezTo>
                  <a:cubicBezTo>
                    <a:pt x="1167" y="4925"/>
                    <a:pt x="1167" y="4925"/>
                    <a:pt x="1167" y="4925"/>
                  </a:cubicBezTo>
                  <a:cubicBezTo>
                    <a:pt x="2635" y="4953"/>
                    <a:pt x="2635" y="4953"/>
                    <a:pt x="2635" y="4953"/>
                  </a:cubicBezTo>
                  <a:cubicBezTo>
                    <a:pt x="4075" y="4893"/>
                    <a:pt x="4075" y="4893"/>
                    <a:pt x="4075" y="4893"/>
                  </a:cubicBezTo>
                  <a:cubicBezTo>
                    <a:pt x="4079" y="4641"/>
                    <a:pt x="4079" y="4641"/>
                    <a:pt x="4079" y="4641"/>
                  </a:cubicBezTo>
                  <a:cubicBezTo>
                    <a:pt x="4141" y="1582"/>
                    <a:pt x="4141" y="1582"/>
                    <a:pt x="4141" y="1582"/>
                  </a:cubicBezTo>
                  <a:cubicBezTo>
                    <a:pt x="4141" y="1582"/>
                    <a:pt x="4100" y="67"/>
                    <a:pt x="3760" y="35"/>
                  </a:cubicBezTo>
                  <a:close/>
                </a:path>
              </a:pathLst>
            </a:custGeom>
            <a:solidFill>
              <a:srgbClr val="68E1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42" name="ïṩlîḑè">
              <a:extLst>
                <a:ext uri="{FF2B5EF4-FFF2-40B4-BE49-F238E27FC236}">
                  <a16:creationId xmlns:a16="http://schemas.microsoft.com/office/drawing/2014/main" id="{6CF61A2E-05D3-4C06-ADD4-EC3942C2BCA6}"/>
                </a:ext>
              </a:extLst>
            </p:cNvPr>
            <p:cNvSpPr/>
            <p:nvPr/>
          </p:nvSpPr>
          <p:spPr bwMode="auto">
            <a:xfrm>
              <a:off x="9622490" y="2377953"/>
              <a:ext cx="8011" cy="112151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3" name="îSliḓe">
              <a:extLst>
                <a:ext uri="{FF2B5EF4-FFF2-40B4-BE49-F238E27FC236}">
                  <a16:creationId xmlns:a16="http://schemas.microsoft.com/office/drawing/2014/main" id="{F58A6410-9674-4D66-8FE3-AD9AD1ADF651}"/>
                </a:ext>
              </a:extLst>
            </p:cNvPr>
            <p:cNvSpPr/>
            <p:nvPr/>
          </p:nvSpPr>
          <p:spPr bwMode="auto">
            <a:xfrm>
              <a:off x="9675132" y="2375664"/>
              <a:ext cx="6866" cy="112380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4" name="ïş1iḓé">
              <a:extLst>
                <a:ext uri="{FF2B5EF4-FFF2-40B4-BE49-F238E27FC236}">
                  <a16:creationId xmlns:a16="http://schemas.microsoft.com/office/drawing/2014/main" id="{6C4DD300-29AF-4F49-A616-EA1A0A6A1F9F}"/>
                </a:ext>
              </a:extLst>
            </p:cNvPr>
            <p:cNvSpPr/>
            <p:nvPr/>
          </p:nvSpPr>
          <p:spPr bwMode="auto">
            <a:xfrm>
              <a:off x="9635078" y="3488021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5" name="ïṧļîḍe">
              <a:extLst>
                <a:ext uri="{FF2B5EF4-FFF2-40B4-BE49-F238E27FC236}">
                  <a16:creationId xmlns:a16="http://schemas.microsoft.com/office/drawing/2014/main" id="{97B41F4C-C4E6-4E17-90B6-CED12626B42C}"/>
                </a:ext>
              </a:extLst>
            </p:cNvPr>
            <p:cNvSpPr/>
            <p:nvPr/>
          </p:nvSpPr>
          <p:spPr bwMode="auto">
            <a:xfrm>
              <a:off x="9635078" y="3476577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6" name="íSļíḓè">
              <a:extLst>
                <a:ext uri="{FF2B5EF4-FFF2-40B4-BE49-F238E27FC236}">
                  <a16:creationId xmlns:a16="http://schemas.microsoft.com/office/drawing/2014/main" id="{4CA67502-F8C1-4C0E-A1B6-7A6FECAE7F22}"/>
                </a:ext>
              </a:extLst>
            </p:cNvPr>
            <p:cNvSpPr/>
            <p:nvPr/>
          </p:nvSpPr>
          <p:spPr bwMode="auto">
            <a:xfrm>
              <a:off x="9635078" y="3463989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7" name="iŝ1íḓé">
              <a:extLst>
                <a:ext uri="{FF2B5EF4-FFF2-40B4-BE49-F238E27FC236}">
                  <a16:creationId xmlns:a16="http://schemas.microsoft.com/office/drawing/2014/main" id="{A6F98AE0-0D9F-4FDA-982C-6B00190C82F8}"/>
                </a:ext>
              </a:extLst>
            </p:cNvPr>
            <p:cNvSpPr/>
            <p:nvPr/>
          </p:nvSpPr>
          <p:spPr bwMode="auto">
            <a:xfrm>
              <a:off x="9635078" y="3451400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8" name="iṣlïḋè">
              <a:extLst>
                <a:ext uri="{FF2B5EF4-FFF2-40B4-BE49-F238E27FC236}">
                  <a16:creationId xmlns:a16="http://schemas.microsoft.com/office/drawing/2014/main" id="{B5CE32A5-4F11-44FD-AB96-D1B364F2440C}"/>
                </a:ext>
              </a:extLst>
            </p:cNvPr>
            <p:cNvSpPr/>
            <p:nvPr/>
          </p:nvSpPr>
          <p:spPr bwMode="auto">
            <a:xfrm>
              <a:off x="9635078" y="3439956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9" name="iS1ïḍé">
              <a:extLst>
                <a:ext uri="{FF2B5EF4-FFF2-40B4-BE49-F238E27FC236}">
                  <a16:creationId xmlns:a16="http://schemas.microsoft.com/office/drawing/2014/main" id="{299499F6-C6D7-4346-AB66-BBEDCEAE3D81}"/>
                </a:ext>
              </a:extLst>
            </p:cNvPr>
            <p:cNvSpPr/>
            <p:nvPr/>
          </p:nvSpPr>
          <p:spPr bwMode="auto">
            <a:xfrm>
              <a:off x="9635078" y="3427368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0" name="iṡḻïḑe">
              <a:extLst>
                <a:ext uri="{FF2B5EF4-FFF2-40B4-BE49-F238E27FC236}">
                  <a16:creationId xmlns:a16="http://schemas.microsoft.com/office/drawing/2014/main" id="{A7C33D6F-DED1-4468-BE7E-001460EE4A9A}"/>
                </a:ext>
              </a:extLst>
            </p:cNvPr>
            <p:cNvSpPr/>
            <p:nvPr/>
          </p:nvSpPr>
          <p:spPr bwMode="auto">
            <a:xfrm>
              <a:off x="9635078" y="3414779"/>
              <a:ext cx="2289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" name="ï$1idé">
              <a:extLst>
                <a:ext uri="{FF2B5EF4-FFF2-40B4-BE49-F238E27FC236}">
                  <a16:creationId xmlns:a16="http://schemas.microsoft.com/office/drawing/2014/main" id="{7979EDEC-68E7-4A9A-A115-4361E9E24352}"/>
                </a:ext>
              </a:extLst>
            </p:cNvPr>
            <p:cNvSpPr/>
            <p:nvPr/>
          </p:nvSpPr>
          <p:spPr bwMode="auto">
            <a:xfrm>
              <a:off x="9635078" y="3404480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" name="ïślïde">
              <a:extLst>
                <a:ext uri="{FF2B5EF4-FFF2-40B4-BE49-F238E27FC236}">
                  <a16:creationId xmlns:a16="http://schemas.microsoft.com/office/drawing/2014/main" id="{FA82BDC6-ED5F-480B-BBE3-40226D85BBDA}"/>
                </a:ext>
              </a:extLst>
            </p:cNvPr>
            <p:cNvSpPr/>
            <p:nvPr/>
          </p:nvSpPr>
          <p:spPr bwMode="auto">
            <a:xfrm>
              <a:off x="9635078" y="3390747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" name="ïṥ1îde">
              <a:extLst>
                <a:ext uri="{FF2B5EF4-FFF2-40B4-BE49-F238E27FC236}">
                  <a16:creationId xmlns:a16="http://schemas.microsoft.com/office/drawing/2014/main" id="{A4C81DD5-4882-43E4-8DB8-ECA274DAEF60}"/>
                </a:ext>
              </a:extLst>
            </p:cNvPr>
            <p:cNvSpPr/>
            <p:nvPr/>
          </p:nvSpPr>
          <p:spPr bwMode="auto">
            <a:xfrm>
              <a:off x="9635078" y="3379303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" name="íšļiḋè">
              <a:extLst>
                <a:ext uri="{FF2B5EF4-FFF2-40B4-BE49-F238E27FC236}">
                  <a16:creationId xmlns:a16="http://schemas.microsoft.com/office/drawing/2014/main" id="{B0034729-EA5B-418D-8940-F79AA71A123E}"/>
                </a:ext>
              </a:extLst>
            </p:cNvPr>
            <p:cNvSpPr/>
            <p:nvPr/>
          </p:nvSpPr>
          <p:spPr bwMode="auto">
            <a:xfrm>
              <a:off x="9635078" y="3365570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" name="ïṥļïdè">
              <a:extLst>
                <a:ext uri="{FF2B5EF4-FFF2-40B4-BE49-F238E27FC236}">
                  <a16:creationId xmlns:a16="http://schemas.microsoft.com/office/drawing/2014/main" id="{AB3C62BE-4EB6-4BFE-BCB8-9F018E0E933C}"/>
                </a:ext>
              </a:extLst>
            </p:cNvPr>
            <p:cNvSpPr/>
            <p:nvPr/>
          </p:nvSpPr>
          <p:spPr bwMode="auto">
            <a:xfrm>
              <a:off x="9635078" y="3355271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" name="íśliḑé">
              <a:extLst>
                <a:ext uri="{FF2B5EF4-FFF2-40B4-BE49-F238E27FC236}">
                  <a16:creationId xmlns:a16="http://schemas.microsoft.com/office/drawing/2014/main" id="{3FFD5C05-2899-4B9B-895D-FE8A39725BD7}"/>
                </a:ext>
              </a:extLst>
            </p:cNvPr>
            <p:cNvSpPr/>
            <p:nvPr/>
          </p:nvSpPr>
          <p:spPr bwMode="auto">
            <a:xfrm>
              <a:off x="9635078" y="3342682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" name="îşļîdê">
              <a:extLst>
                <a:ext uri="{FF2B5EF4-FFF2-40B4-BE49-F238E27FC236}">
                  <a16:creationId xmlns:a16="http://schemas.microsoft.com/office/drawing/2014/main" id="{8AE9D632-3698-4EA1-86CB-953DCE9AFACE}"/>
                </a:ext>
              </a:extLst>
            </p:cNvPr>
            <p:cNvSpPr/>
            <p:nvPr/>
          </p:nvSpPr>
          <p:spPr bwMode="auto">
            <a:xfrm>
              <a:off x="9635078" y="3330094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" name="iṩḻiďê">
              <a:extLst>
                <a:ext uri="{FF2B5EF4-FFF2-40B4-BE49-F238E27FC236}">
                  <a16:creationId xmlns:a16="http://schemas.microsoft.com/office/drawing/2014/main" id="{B5820A75-F63A-4C3D-863A-F1C5F139B4BC}"/>
                </a:ext>
              </a:extLst>
            </p:cNvPr>
            <p:cNvSpPr/>
            <p:nvPr/>
          </p:nvSpPr>
          <p:spPr bwMode="auto">
            <a:xfrm>
              <a:off x="9635078" y="3317505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" name="îṣlïḍé">
              <a:extLst>
                <a:ext uri="{FF2B5EF4-FFF2-40B4-BE49-F238E27FC236}">
                  <a16:creationId xmlns:a16="http://schemas.microsoft.com/office/drawing/2014/main" id="{FD8C7B65-A007-4AB8-80A8-CA30B0DBDEEC}"/>
                </a:ext>
              </a:extLst>
            </p:cNvPr>
            <p:cNvSpPr/>
            <p:nvPr/>
          </p:nvSpPr>
          <p:spPr bwMode="auto">
            <a:xfrm>
              <a:off x="9635078" y="3304917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" name="íṥḻîḋé">
              <a:extLst>
                <a:ext uri="{FF2B5EF4-FFF2-40B4-BE49-F238E27FC236}">
                  <a16:creationId xmlns:a16="http://schemas.microsoft.com/office/drawing/2014/main" id="{72E03EC8-7ED0-4A23-BD09-D5B5D7430D6B}"/>
                </a:ext>
              </a:extLst>
            </p:cNvPr>
            <p:cNvSpPr/>
            <p:nvPr/>
          </p:nvSpPr>
          <p:spPr bwMode="auto">
            <a:xfrm>
              <a:off x="9635078" y="3293473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" name="ïS1ïḍê">
              <a:extLst>
                <a:ext uri="{FF2B5EF4-FFF2-40B4-BE49-F238E27FC236}">
                  <a16:creationId xmlns:a16="http://schemas.microsoft.com/office/drawing/2014/main" id="{8344C327-C046-4F09-86D6-17CB996AD426}"/>
                </a:ext>
              </a:extLst>
            </p:cNvPr>
            <p:cNvSpPr/>
            <p:nvPr/>
          </p:nvSpPr>
          <p:spPr bwMode="auto">
            <a:xfrm>
              <a:off x="9635078" y="3282029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" name="ïşḻîde">
              <a:extLst>
                <a:ext uri="{FF2B5EF4-FFF2-40B4-BE49-F238E27FC236}">
                  <a16:creationId xmlns:a16="http://schemas.microsoft.com/office/drawing/2014/main" id="{E7C53652-8D19-43B4-8C21-B7B978D7374C}"/>
                </a:ext>
              </a:extLst>
            </p:cNvPr>
            <p:cNvSpPr/>
            <p:nvPr/>
          </p:nvSpPr>
          <p:spPr bwMode="auto">
            <a:xfrm>
              <a:off x="9635078" y="3268296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" name="îṣḷîdê">
              <a:extLst>
                <a:ext uri="{FF2B5EF4-FFF2-40B4-BE49-F238E27FC236}">
                  <a16:creationId xmlns:a16="http://schemas.microsoft.com/office/drawing/2014/main" id="{FB4DD8FA-984B-441B-8AC5-2EAB06DF8B7E}"/>
                </a:ext>
              </a:extLst>
            </p:cNvPr>
            <p:cNvSpPr/>
            <p:nvPr/>
          </p:nvSpPr>
          <p:spPr bwMode="auto">
            <a:xfrm>
              <a:off x="9635078" y="3256852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" name="íšļîḋé">
              <a:extLst>
                <a:ext uri="{FF2B5EF4-FFF2-40B4-BE49-F238E27FC236}">
                  <a16:creationId xmlns:a16="http://schemas.microsoft.com/office/drawing/2014/main" id="{5EA5505B-155C-48E0-A48E-368BBF8D04DF}"/>
                </a:ext>
              </a:extLst>
            </p:cNvPr>
            <p:cNvSpPr/>
            <p:nvPr/>
          </p:nvSpPr>
          <p:spPr bwMode="auto">
            <a:xfrm>
              <a:off x="9635078" y="3243119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" name="iṩḻîḑê">
              <a:extLst>
                <a:ext uri="{FF2B5EF4-FFF2-40B4-BE49-F238E27FC236}">
                  <a16:creationId xmlns:a16="http://schemas.microsoft.com/office/drawing/2014/main" id="{E246F99E-9F23-41A5-9093-AF247878C305}"/>
                </a:ext>
              </a:extLst>
            </p:cNvPr>
            <p:cNvSpPr/>
            <p:nvPr/>
          </p:nvSpPr>
          <p:spPr bwMode="auto">
            <a:xfrm>
              <a:off x="9635078" y="3230531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" name="îṧḷïḓe">
              <a:extLst>
                <a:ext uri="{FF2B5EF4-FFF2-40B4-BE49-F238E27FC236}">
                  <a16:creationId xmlns:a16="http://schemas.microsoft.com/office/drawing/2014/main" id="{D7670BB0-48C1-4759-9892-F9FEAD77B9CB}"/>
                </a:ext>
              </a:extLst>
            </p:cNvPr>
            <p:cNvSpPr/>
            <p:nvPr/>
          </p:nvSpPr>
          <p:spPr bwMode="auto">
            <a:xfrm>
              <a:off x="9635078" y="3219087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" name="ïs1iḋê">
              <a:extLst>
                <a:ext uri="{FF2B5EF4-FFF2-40B4-BE49-F238E27FC236}">
                  <a16:creationId xmlns:a16="http://schemas.microsoft.com/office/drawing/2014/main" id="{6A7A6DE3-C849-4E7E-8DF2-88515791115F}"/>
                </a:ext>
              </a:extLst>
            </p:cNvPr>
            <p:cNvSpPr/>
            <p:nvPr/>
          </p:nvSpPr>
          <p:spPr bwMode="auto">
            <a:xfrm>
              <a:off x="9635078" y="3206499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" name="ïSļiḍê">
              <a:extLst>
                <a:ext uri="{FF2B5EF4-FFF2-40B4-BE49-F238E27FC236}">
                  <a16:creationId xmlns:a16="http://schemas.microsoft.com/office/drawing/2014/main" id="{D4C5A7C3-67E1-4BF0-ABD5-79E40714DEAD}"/>
                </a:ext>
              </a:extLst>
            </p:cNvPr>
            <p:cNvSpPr/>
            <p:nvPr/>
          </p:nvSpPr>
          <p:spPr bwMode="auto">
            <a:xfrm>
              <a:off x="9635078" y="3195055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" name="ïşľiḋè">
              <a:extLst>
                <a:ext uri="{FF2B5EF4-FFF2-40B4-BE49-F238E27FC236}">
                  <a16:creationId xmlns:a16="http://schemas.microsoft.com/office/drawing/2014/main" id="{3B9EF09A-2C66-4604-9524-C6A173A52B59}"/>
                </a:ext>
              </a:extLst>
            </p:cNvPr>
            <p:cNvSpPr/>
            <p:nvPr/>
          </p:nvSpPr>
          <p:spPr bwMode="auto">
            <a:xfrm>
              <a:off x="9635078" y="3181322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" name="i$ḷîďê">
              <a:extLst>
                <a:ext uri="{FF2B5EF4-FFF2-40B4-BE49-F238E27FC236}">
                  <a16:creationId xmlns:a16="http://schemas.microsoft.com/office/drawing/2014/main" id="{99C3C316-3F1E-4BAA-90B9-F92336A4BD95}"/>
                </a:ext>
              </a:extLst>
            </p:cNvPr>
            <p:cNvSpPr/>
            <p:nvPr/>
          </p:nvSpPr>
          <p:spPr bwMode="auto">
            <a:xfrm>
              <a:off x="9635078" y="3169878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" name="ïṡľïďe">
              <a:extLst>
                <a:ext uri="{FF2B5EF4-FFF2-40B4-BE49-F238E27FC236}">
                  <a16:creationId xmlns:a16="http://schemas.microsoft.com/office/drawing/2014/main" id="{2F11209E-347C-41A9-9C9B-5260A98BF647}"/>
                </a:ext>
              </a:extLst>
            </p:cNvPr>
            <p:cNvSpPr/>
            <p:nvPr/>
          </p:nvSpPr>
          <p:spPr bwMode="auto">
            <a:xfrm>
              <a:off x="9635078" y="3158434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" name="íṣḻîḓe">
              <a:extLst>
                <a:ext uri="{FF2B5EF4-FFF2-40B4-BE49-F238E27FC236}">
                  <a16:creationId xmlns:a16="http://schemas.microsoft.com/office/drawing/2014/main" id="{8C417060-F9EB-4FFC-B223-15D38B7B938A}"/>
                </a:ext>
              </a:extLst>
            </p:cNvPr>
            <p:cNvSpPr/>
            <p:nvPr/>
          </p:nvSpPr>
          <p:spPr bwMode="auto">
            <a:xfrm>
              <a:off x="9635078" y="3145845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" name="ïśḷîḓe">
              <a:extLst>
                <a:ext uri="{FF2B5EF4-FFF2-40B4-BE49-F238E27FC236}">
                  <a16:creationId xmlns:a16="http://schemas.microsoft.com/office/drawing/2014/main" id="{6F146FDF-91A6-4591-8080-672BC9976BBC}"/>
                </a:ext>
              </a:extLst>
            </p:cNvPr>
            <p:cNvSpPr/>
            <p:nvPr/>
          </p:nvSpPr>
          <p:spPr bwMode="auto">
            <a:xfrm>
              <a:off x="9635078" y="3133257"/>
              <a:ext cx="2289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" name="ïṧ1iḑé">
              <a:extLst>
                <a:ext uri="{FF2B5EF4-FFF2-40B4-BE49-F238E27FC236}">
                  <a16:creationId xmlns:a16="http://schemas.microsoft.com/office/drawing/2014/main" id="{F5CC6C68-11AE-4B8C-ABDC-E189A75F74DE}"/>
                </a:ext>
              </a:extLst>
            </p:cNvPr>
            <p:cNvSpPr/>
            <p:nvPr/>
          </p:nvSpPr>
          <p:spPr bwMode="auto">
            <a:xfrm>
              <a:off x="9635078" y="3120669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" name="îṥľíḓé">
              <a:extLst>
                <a:ext uri="{FF2B5EF4-FFF2-40B4-BE49-F238E27FC236}">
                  <a16:creationId xmlns:a16="http://schemas.microsoft.com/office/drawing/2014/main" id="{DE5C4B13-E647-4F5F-9799-08707D01238E}"/>
                </a:ext>
              </a:extLst>
            </p:cNvPr>
            <p:cNvSpPr/>
            <p:nvPr/>
          </p:nvSpPr>
          <p:spPr bwMode="auto">
            <a:xfrm>
              <a:off x="9635078" y="3109225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" name="í$lidê">
              <a:extLst>
                <a:ext uri="{FF2B5EF4-FFF2-40B4-BE49-F238E27FC236}">
                  <a16:creationId xmlns:a16="http://schemas.microsoft.com/office/drawing/2014/main" id="{BB87B028-FAF5-446D-83C0-1E90B33CDDDC}"/>
                </a:ext>
              </a:extLst>
            </p:cNvPr>
            <p:cNvSpPr/>
            <p:nvPr/>
          </p:nvSpPr>
          <p:spPr bwMode="auto">
            <a:xfrm>
              <a:off x="9635078" y="3097781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" name="îş1íďê">
              <a:extLst>
                <a:ext uri="{FF2B5EF4-FFF2-40B4-BE49-F238E27FC236}">
                  <a16:creationId xmlns:a16="http://schemas.microsoft.com/office/drawing/2014/main" id="{1813D9F4-587E-46F6-BCA9-00D677C33E2D}"/>
                </a:ext>
              </a:extLst>
            </p:cNvPr>
            <p:cNvSpPr/>
            <p:nvPr/>
          </p:nvSpPr>
          <p:spPr bwMode="auto">
            <a:xfrm>
              <a:off x="9635078" y="3084048"/>
              <a:ext cx="2289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" name="ïślíḋe">
              <a:extLst>
                <a:ext uri="{FF2B5EF4-FFF2-40B4-BE49-F238E27FC236}">
                  <a16:creationId xmlns:a16="http://schemas.microsoft.com/office/drawing/2014/main" id="{222244BD-FA72-4DA2-9C92-942FEAEC7165}"/>
                </a:ext>
              </a:extLst>
            </p:cNvPr>
            <p:cNvSpPr/>
            <p:nvPr/>
          </p:nvSpPr>
          <p:spPr bwMode="auto">
            <a:xfrm>
              <a:off x="9635078" y="3072604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" name="îṩľîḓe">
              <a:extLst>
                <a:ext uri="{FF2B5EF4-FFF2-40B4-BE49-F238E27FC236}">
                  <a16:creationId xmlns:a16="http://schemas.microsoft.com/office/drawing/2014/main" id="{BC4465E9-136C-42E3-9614-76DF6DDC0790}"/>
                </a:ext>
              </a:extLst>
            </p:cNvPr>
            <p:cNvSpPr/>
            <p:nvPr/>
          </p:nvSpPr>
          <p:spPr bwMode="auto">
            <a:xfrm>
              <a:off x="9635078" y="3061160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" name="ïšḷïḍè">
              <a:extLst>
                <a:ext uri="{FF2B5EF4-FFF2-40B4-BE49-F238E27FC236}">
                  <a16:creationId xmlns:a16="http://schemas.microsoft.com/office/drawing/2014/main" id="{D392FC6C-A20B-4B4C-962A-ADA81C5C510F}"/>
                </a:ext>
              </a:extLst>
            </p:cNvPr>
            <p:cNvSpPr/>
            <p:nvPr/>
          </p:nvSpPr>
          <p:spPr bwMode="auto">
            <a:xfrm>
              <a:off x="9635078" y="3048571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" name="ïšḷíḍé">
              <a:extLst>
                <a:ext uri="{FF2B5EF4-FFF2-40B4-BE49-F238E27FC236}">
                  <a16:creationId xmlns:a16="http://schemas.microsoft.com/office/drawing/2014/main" id="{A3E381C8-8DE0-4807-B705-1FCF0BC2CA61}"/>
                </a:ext>
              </a:extLst>
            </p:cNvPr>
            <p:cNvSpPr/>
            <p:nvPr/>
          </p:nvSpPr>
          <p:spPr bwMode="auto">
            <a:xfrm>
              <a:off x="9635078" y="3035983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" name="îṣ1ïdê">
              <a:extLst>
                <a:ext uri="{FF2B5EF4-FFF2-40B4-BE49-F238E27FC236}">
                  <a16:creationId xmlns:a16="http://schemas.microsoft.com/office/drawing/2014/main" id="{60A31CE9-98AE-4AFB-BA06-9C217B4CF5E5}"/>
                </a:ext>
              </a:extLst>
            </p:cNvPr>
            <p:cNvSpPr/>
            <p:nvPr/>
          </p:nvSpPr>
          <p:spPr bwMode="auto">
            <a:xfrm>
              <a:off x="9635078" y="3023394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" name="iṣḻiḋè">
              <a:extLst>
                <a:ext uri="{FF2B5EF4-FFF2-40B4-BE49-F238E27FC236}">
                  <a16:creationId xmlns:a16="http://schemas.microsoft.com/office/drawing/2014/main" id="{DF4CC474-C1FF-4B85-AFFF-C0E5A381D579}"/>
                </a:ext>
              </a:extLst>
            </p:cNvPr>
            <p:cNvSpPr/>
            <p:nvPr/>
          </p:nvSpPr>
          <p:spPr bwMode="auto">
            <a:xfrm>
              <a:off x="9635078" y="3011950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" name="í$ľíḓè">
              <a:extLst>
                <a:ext uri="{FF2B5EF4-FFF2-40B4-BE49-F238E27FC236}">
                  <a16:creationId xmlns:a16="http://schemas.microsoft.com/office/drawing/2014/main" id="{3C2E83F3-54DF-4A7D-B7A3-8B5A239ADB8B}"/>
                </a:ext>
              </a:extLst>
            </p:cNvPr>
            <p:cNvSpPr/>
            <p:nvPr/>
          </p:nvSpPr>
          <p:spPr bwMode="auto">
            <a:xfrm>
              <a:off x="9635078" y="3000506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" name="iŝľiḍe">
              <a:extLst>
                <a:ext uri="{FF2B5EF4-FFF2-40B4-BE49-F238E27FC236}">
                  <a16:creationId xmlns:a16="http://schemas.microsoft.com/office/drawing/2014/main" id="{995B0952-1C67-4C2B-9F83-CC04D8D9B0C4}"/>
                </a:ext>
              </a:extLst>
            </p:cNvPr>
            <p:cNvSpPr/>
            <p:nvPr/>
          </p:nvSpPr>
          <p:spPr bwMode="auto">
            <a:xfrm>
              <a:off x="9635078" y="2986774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" name="ïṣļïḑê">
              <a:extLst>
                <a:ext uri="{FF2B5EF4-FFF2-40B4-BE49-F238E27FC236}">
                  <a16:creationId xmlns:a16="http://schemas.microsoft.com/office/drawing/2014/main" id="{F41EFFA0-9822-44BB-A796-04709335CB7F}"/>
                </a:ext>
              </a:extLst>
            </p:cNvPr>
            <p:cNvSpPr/>
            <p:nvPr/>
          </p:nvSpPr>
          <p:spPr bwMode="auto">
            <a:xfrm>
              <a:off x="9635078" y="2975330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" name="iṣḻîḑé">
              <a:extLst>
                <a:ext uri="{FF2B5EF4-FFF2-40B4-BE49-F238E27FC236}">
                  <a16:creationId xmlns:a16="http://schemas.microsoft.com/office/drawing/2014/main" id="{803942EF-B6A1-4659-B043-E4A10943F52D}"/>
                </a:ext>
              </a:extLst>
            </p:cNvPr>
            <p:cNvSpPr/>
            <p:nvPr/>
          </p:nvSpPr>
          <p:spPr bwMode="auto">
            <a:xfrm>
              <a:off x="9635078" y="2962741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" name="ïŝľîḑe">
              <a:extLst>
                <a:ext uri="{FF2B5EF4-FFF2-40B4-BE49-F238E27FC236}">
                  <a16:creationId xmlns:a16="http://schemas.microsoft.com/office/drawing/2014/main" id="{83F99173-38AF-4296-BD16-9C9ABBF274F8}"/>
                </a:ext>
              </a:extLst>
            </p:cNvPr>
            <p:cNvSpPr/>
            <p:nvPr/>
          </p:nvSpPr>
          <p:spPr bwMode="auto">
            <a:xfrm>
              <a:off x="9635078" y="2951297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" name="iṥḷíḑe">
              <a:extLst>
                <a:ext uri="{FF2B5EF4-FFF2-40B4-BE49-F238E27FC236}">
                  <a16:creationId xmlns:a16="http://schemas.microsoft.com/office/drawing/2014/main" id="{70A9C24B-9732-4A59-B335-F6BFDCCCBAB5}"/>
                </a:ext>
              </a:extLst>
            </p:cNvPr>
            <p:cNvSpPr/>
            <p:nvPr/>
          </p:nvSpPr>
          <p:spPr bwMode="auto">
            <a:xfrm>
              <a:off x="9635078" y="2938709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" name="ïś1ídé">
              <a:extLst>
                <a:ext uri="{FF2B5EF4-FFF2-40B4-BE49-F238E27FC236}">
                  <a16:creationId xmlns:a16="http://schemas.microsoft.com/office/drawing/2014/main" id="{9DE57F3A-B10A-4E97-BB2F-EA541618EDDD}"/>
                </a:ext>
              </a:extLst>
            </p:cNvPr>
            <p:cNvSpPr/>
            <p:nvPr/>
          </p:nvSpPr>
          <p:spPr bwMode="auto">
            <a:xfrm>
              <a:off x="9635078" y="2926120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" name="iṥlïďè">
              <a:extLst>
                <a:ext uri="{FF2B5EF4-FFF2-40B4-BE49-F238E27FC236}">
                  <a16:creationId xmlns:a16="http://schemas.microsoft.com/office/drawing/2014/main" id="{A63A11DE-32C2-4456-BC91-ECB086EEA450}"/>
                </a:ext>
              </a:extLst>
            </p:cNvPr>
            <p:cNvSpPr/>
            <p:nvPr/>
          </p:nvSpPr>
          <p:spPr bwMode="auto">
            <a:xfrm>
              <a:off x="9635078" y="2914676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" name="ísḻïḋé">
              <a:extLst>
                <a:ext uri="{FF2B5EF4-FFF2-40B4-BE49-F238E27FC236}">
                  <a16:creationId xmlns:a16="http://schemas.microsoft.com/office/drawing/2014/main" id="{AD2279CA-E4F8-4C64-944B-35B3A4AF0D08}"/>
                </a:ext>
              </a:extLst>
            </p:cNvPr>
            <p:cNvSpPr/>
            <p:nvPr/>
          </p:nvSpPr>
          <p:spPr bwMode="auto">
            <a:xfrm>
              <a:off x="9635078" y="2900944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" name="íṧļîḑe">
              <a:extLst>
                <a:ext uri="{FF2B5EF4-FFF2-40B4-BE49-F238E27FC236}">
                  <a16:creationId xmlns:a16="http://schemas.microsoft.com/office/drawing/2014/main" id="{0E3A928B-9572-4C0D-9FF3-2B4762A69054}"/>
                </a:ext>
              </a:extLst>
            </p:cNvPr>
            <p:cNvSpPr/>
            <p:nvPr/>
          </p:nvSpPr>
          <p:spPr bwMode="auto">
            <a:xfrm>
              <a:off x="9635078" y="2889500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" name="ïṣ1ídê">
              <a:extLst>
                <a:ext uri="{FF2B5EF4-FFF2-40B4-BE49-F238E27FC236}">
                  <a16:creationId xmlns:a16="http://schemas.microsoft.com/office/drawing/2014/main" id="{6E6BE04C-F50E-4D11-890D-82BDA4E6BBA8}"/>
                </a:ext>
              </a:extLst>
            </p:cNvPr>
            <p:cNvSpPr/>
            <p:nvPr/>
          </p:nvSpPr>
          <p:spPr bwMode="auto">
            <a:xfrm>
              <a:off x="9635078" y="2879200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" name="îṥ1íďè">
              <a:extLst>
                <a:ext uri="{FF2B5EF4-FFF2-40B4-BE49-F238E27FC236}">
                  <a16:creationId xmlns:a16="http://schemas.microsoft.com/office/drawing/2014/main" id="{E7FEA0F8-3CCA-4D53-A398-D098FB9DAE63}"/>
                </a:ext>
              </a:extLst>
            </p:cNvPr>
            <p:cNvSpPr/>
            <p:nvPr/>
          </p:nvSpPr>
          <p:spPr bwMode="auto">
            <a:xfrm>
              <a:off x="9635078" y="2865467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" name="ïṥļiḍe">
              <a:extLst>
                <a:ext uri="{FF2B5EF4-FFF2-40B4-BE49-F238E27FC236}">
                  <a16:creationId xmlns:a16="http://schemas.microsoft.com/office/drawing/2014/main" id="{1029D26D-19E4-4094-91DF-970109152B0E}"/>
                </a:ext>
              </a:extLst>
            </p:cNvPr>
            <p:cNvSpPr/>
            <p:nvPr/>
          </p:nvSpPr>
          <p:spPr bwMode="auto">
            <a:xfrm>
              <a:off x="9635078" y="2852879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" name="íşḷïḋè">
              <a:extLst>
                <a:ext uri="{FF2B5EF4-FFF2-40B4-BE49-F238E27FC236}">
                  <a16:creationId xmlns:a16="http://schemas.microsoft.com/office/drawing/2014/main" id="{826EA04E-8116-45F9-B9D5-57F8F40BB59B}"/>
                </a:ext>
              </a:extLst>
            </p:cNvPr>
            <p:cNvSpPr/>
            <p:nvPr/>
          </p:nvSpPr>
          <p:spPr bwMode="auto">
            <a:xfrm>
              <a:off x="9635078" y="2840290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" name="isľidê">
              <a:extLst>
                <a:ext uri="{FF2B5EF4-FFF2-40B4-BE49-F238E27FC236}">
                  <a16:creationId xmlns:a16="http://schemas.microsoft.com/office/drawing/2014/main" id="{4448FA73-E5B0-48F1-86A1-794FFD395399}"/>
                </a:ext>
              </a:extLst>
            </p:cNvPr>
            <p:cNvSpPr/>
            <p:nvPr/>
          </p:nvSpPr>
          <p:spPr bwMode="auto">
            <a:xfrm>
              <a:off x="9635078" y="2828846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" name="îśḷïḑè">
              <a:extLst>
                <a:ext uri="{FF2B5EF4-FFF2-40B4-BE49-F238E27FC236}">
                  <a16:creationId xmlns:a16="http://schemas.microsoft.com/office/drawing/2014/main" id="{5F4A4F5B-CE4F-4FE4-9BDD-BE1E21C750CB}"/>
                </a:ext>
              </a:extLst>
            </p:cNvPr>
            <p:cNvSpPr/>
            <p:nvPr/>
          </p:nvSpPr>
          <p:spPr bwMode="auto">
            <a:xfrm>
              <a:off x="9635078" y="2817402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" name="îṧľíḍè">
              <a:extLst>
                <a:ext uri="{FF2B5EF4-FFF2-40B4-BE49-F238E27FC236}">
                  <a16:creationId xmlns:a16="http://schemas.microsoft.com/office/drawing/2014/main" id="{01CF5C70-15D7-4000-A27A-77554F8AA2C9}"/>
                </a:ext>
              </a:extLst>
            </p:cNvPr>
            <p:cNvSpPr/>
            <p:nvPr/>
          </p:nvSpPr>
          <p:spPr bwMode="auto">
            <a:xfrm>
              <a:off x="9635078" y="2803670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" name="íşlîdé">
              <a:extLst>
                <a:ext uri="{FF2B5EF4-FFF2-40B4-BE49-F238E27FC236}">
                  <a16:creationId xmlns:a16="http://schemas.microsoft.com/office/drawing/2014/main" id="{8695BF0E-FAAB-480F-AB3F-DC613E475794}"/>
                </a:ext>
              </a:extLst>
            </p:cNvPr>
            <p:cNvSpPr/>
            <p:nvPr/>
          </p:nvSpPr>
          <p:spPr bwMode="auto">
            <a:xfrm>
              <a:off x="9635078" y="2792226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" name="islíḋé">
              <a:extLst>
                <a:ext uri="{FF2B5EF4-FFF2-40B4-BE49-F238E27FC236}">
                  <a16:creationId xmlns:a16="http://schemas.microsoft.com/office/drawing/2014/main" id="{1D0C8783-B318-46CE-B233-9D20FE512335}"/>
                </a:ext>
              </a:extLst>
            </p:cNvPr>
            <p:cNvSpPr/>
            <p:nvPr/>
          </p:nvSpPr>
          <p:spPr bwMode="auto">
            <a:xfrm>
              <a:off x="9635078" y="2778493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" name="íšlîḋê">
              <a:extLst>
                <a:ext uri="{FF2B5EF4-FFF2-40B4-BE49-F238E27FC236}">
                  <a16:creationId xmlns:a16="http://schemas.microsoft.com/office/drawing/2014/main" id="{365268BE-44A6-4B13-885E-63C96C1953C8}"/>
                </a:ext>
              </a:extLst>
            </p:cNvPr>
            <p:cNvSpPr/>
            <p:nvPr/>
          </p:nvSpPr>
          <p:spPr bwMode="auto">
            <a:xfrm>
              <a:off x="9635078" y="2767049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4" name="íṡľíḑé">
              <a:extLst>
                <a:ext uri="{FF2B5EF4-FFF2-40B4-BE49-F238E27FC236}">
                  <a16:creationId xmlns:a16="http://schemas.microsoft.com/office/drawing/2014/main" id="{F8DACF11-2994-4E8C-A15E-EEECE023C7E0}"/>
                </a:ext>
              </a:extLst>
            </p:cNvPr>
            <p:cNvSpPr/>
            <p:nvPr/>
          </p:nvSpPr>
          <p:spPr bwMode="auto">
            <a:xfrm>
              <a:off x="9635078" y="2754460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5" name="îşḻiḑé">
              <a:extLst>
                <a:ext uri="{FF2B5EF4-FFF2-40B4-BE49-F238E27FC236}">
                  <a16:creationId xmlns:a16="http://schemas.microsoft.com/office/drawing/2014/main" id="{C084134D-8D2A-4CBA-9472-DD474B8D26C9}"/>
                </a:ext>
              </a:extLst>
            </p:cNvPr>
            <p:cNvSpPr/>
            <p:nvPr/>
          </p:nvSpPr>
          <p:spPr bwMode="auto">
            <a:xfrm>
              <a:off x="9635078" y="2741872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6" name="îSļíḑè">
              <a:extLst>
                <a:ext uri="{FF2B5EF4-FFF2-40B4-BE49-F238E27FC236}">
                  <a16:creationId xmlns:a16="http://schemas.microsoft.com/office/drawing/2014/main" id="{B01181F3-C1C1-4DCE-A328-BF1265F79484}"/>
                </a:ext>
              </a:extLst>
            </p:cNvPr>
            <p:cNvSpPr/>
            <p:nvPr/>
          </p:nvSpPr>
          <p:spPr bwMode="auto">
            <a:xfrm>
              <a:off x="9635078" y="2730428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7" name="iṩ1îdê">
              <a:extLst>
                <a:ext uri="{FF2B5EF4-FFF2-40B4-BE49-F238E27FC236}">
                  <a16:creationId xmlns:a16="http://schemas.microsoft.com/office/drawing/2014/main" id="{B158FE6A-5695-40EA-9AA9-7F9D16C48564}"/>
                </a:ext>
              </a:extLst>
            </p:cNvPr>
            <p:cNvSpPr/>
            <p:nvPr/>
          </p:nvSpPr>
          <p:spPr bwMode="auto">
            <a:xfrm>
              <a:off x="9635078" y="2717840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8" name="íṡ1iḑé">
              <a:extLst>
                <a:ext uri="{FF2B5EF4-FFF2-40B4-BE49-F238E27FC236}">
                  <a16:creationId xmlns:a16="http://schemas.microsoft.com/office/drawing/2014/main" id="{F74D566F-F5BD-435B-A727-428BF5BB8B1E}"/>
                </a:ext>
              </a:extLst>
            </p:cNvPr>
            <p:cNvSpPr/>
            <p:nvPr/>
          </p:nvSpPr>
          <p:spPr bwMode="auto">
            <a:xfrm>
              <a:off x="9635078" y="2705251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9" name="iSļíďe">
              <a:extLst>
                <a:ext uri="{FF2B5EF4-FFF2-40B4-BE49-F238E27FC236}">
                  <a16:creationId xmlns:a16="http://schemas.microsoft.com/office/drawing/2014/main" id="{3B83E769-ED1B-41CF-AAF5-FBC6E1D92563}"/>
                </a:ext>
              </a:extLst>
            </p:cNvPr>
            <p:cNvSpPr/>
            <p:nvPr/>
          </p:nvSpPr>
          <p:spPr bwMode="auto">
            <a:xfrm>
              <a:off x="9635078" y="2693807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0" name="ïSlîde">
              <a:extLst>
                <a:ext uri="{FF2B5EF4-FFF2-40B4-BE49-F238E27FC236}">
                  <a16:creationId xmlns:a16="http://schemas.microsoft.com/office/drawing/2014/main" id="{9830E257-AE2C-4592-BABD-E7935B69F693}"/>
                </a:ext>
              </a:extLst>
            </p:cNvPr>
            <p:cNvSpPr/>
            <p:nvPr/>
          </p:nvSpPr>
          <p:spPr bwMode="auto">
            <a:xfrm>
              <a:off x="9635078" y="2681219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1" name="ïşļîḑe">
              <a:extLst>
                <a:ext uri="{FF2B5EF4-FFF2-40B4-BE49-F238E27FC236}">
                  <a16:creationId xmlns:a16="http://schemas.microsoft.com/office/drawing/2014/main" id="{AEBB314F-FB79-44C6-BDE0-D19A5DD45607}"/>
                </a:ext>
              </a:extLst>
            </p:cNvPr>
            <p:cNvSpPr/>
            <p:nvPr/>
          </p:nvSpPr>
          <p:spPr bwMode="auto">
            <a:xfrm>
              <a:off x="9635078" y="2669775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2" name="islïḍê">
              <a:extLst>
                <a:ext uri="{FF2B5EF4-FFF2-40B4-BE49-F238E27FC236}">
                  <a16:creationId xmlns:a16="http://schemas.microsoft.com/office/drawing/2014/main" id="{38E1E80D-EE91-41CE-A986-8FBEC8F047D1}"/>
                </a:ext>
              </a:extLst>
            </p:cNvPr>
            <p:cNvSpPr/>
            <p:nvPr/>
          </p:nvSpPr>
          <p:spPr bwMode="auto">
            <a:xfrm>
              <a:off x="9635078" y="2656042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3" name="ïšlîďè">
              <a:extLst>
                <a:ext uri="{FF2B5EF4-FFF2-40B4-BE49-F238E27FC236}">
                  <a16:creationId xmlns:a16="http://schemas.microsoft.com/office/drawing/2014/main" id="{A72D548F-D547-474C-B830-FF889FBAED09}"/>
                </a:ext>
              </a:extLst>
            </p:cNvPr>
            <p:cNvSpPr/>
            <p:nvPr/>
          </p:nvSpPr>
          <p:spPr bwMode="auto">
            <a:xfrm>
              <a:off x="9635078" y="2644598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4" name="îṥľiďé">
              <a:extLst>
                <a:ext uri="{FF2B5EF4-FFF2-40B4-BE49-F238E27FC236}">
                  <a16:creationId xmlns:a16="http://schemas.microsoft.com/office/drawing/2014/main" id="{0DC4322A-FBD6-43BD-829C-A5B7E5D8880F}"/>
                </a:ext>
              </a:extLst>
            </p:cNvPr>
            <p:cNvSpPr/>
            <p:nvPr/>
          </p:nvSpPr>
          <p:spPr bwMode="auto">
            <a:xfrm>
              <a:off x="9635078" y="2633154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5" name="iś1îḍé">
              <a:extLst>
                <a:ext uri="{FF2B5EF4-FFF2-40B4-BE49-F238E27FC236}">
                  <a16:creationId xmlns:a16="http://schemas.microsoft.com/office/drawing/2014/main" id="{32E7DA7F-9FC7-4229-9DEF-856DAF2AE6BB}"/>
                </a:ext>
              </a:extLst>
            </p:cNvPr>
            <p:cNvSpPr/>
            <p:nvPr/>
          </p:nvSpPr>
          <p:spPr bwMode="auto">
            <a:xfrm>
              <a:off x="9635078" y="2620566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6" name="iṩľïḓe">
              <a:extLst>
                <a:ext uri="{FF2B5EF4-FFF2-40B4-BE49-F238E27FC236}">
                  <a16:creationId xmlns:a16="http://schemas.microsoft.com/office/drawing/2014/main" id="{36DF3414-FFC6-4EAE-9092-6F0D5A9EA05E}"/>
                </a:ext>
              </a:extLst>
            </p:cNvPr>
            <p:cNvSpPr/>
            <p:nvPr/>
          </p:nvSpPr>
          <p:spPr bwMode="auto">
            <a:xfrm>
              <a:off x="9635078" y="2607977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7" name="íšḷïdè">
              <a:extLst>
                <a:ext uri="{FF2B5EF4-FFF2-40B4-BE49-F238E27FC236}">
                  <a16:creationId xmlns:a16="http://schemas.microsoft.com/office/drawing/2014/main" id="{C37AB126-3C66-4EFE-B4FC-5D39B3B3E042}"/>
                </a:ext>
              </a:extLst>
            </p:cNvPr>
            <p:cNvSpPr/>
            <p:nvPr/>
          </p:nvSpPr>
          <p:spPr bwMode="auto">
            <a:xfrm>
              <a:off x="9635078" y="2595389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8" name="í$ļïḑe">
              <a:extLst>
                <a:ext uri="{FF2B5EF4-FFF2-40B4-BE49-F238E27FC236}">
                  <a16:creationId xmlns:a16="http://schemas.microsoft.com/office/drawing/2014/main" id="{516BFE37-C50C-4AE0-B46D-0A42E38026AB}"/>
                </a:ext>
              </a:extLst>
            </p:cNvPr>
            <p:cNvSpPr/>
            <p:nvPr/>
          </p:nvSpPr>
          <p:spPr bwMode="auto">
            <a:xfrm>
              <a:off x="9635078" y="2583945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9" name="ïṡlidé">
              <a:extLst>
                <a:ext uri="{FF2B5EF4-FFF2-40B4-BE49-F238E27FC236}">
                  <a16:creationId xmlns:a16="http://schemas.microsoft.com/office/drawing/2014/main" id="{A9E636C4-41BA-4F24-92F3-7854FC75A2BF}"/>
                </a:ext>
              </a:extLst>
            </p:cNvPr>
            <p:cNvSpPr/>
            <p:nvPr/>
          </p:nvSpPr>
          <p:spPr bwMode="auto">
            <a:xfrm>
              <a:off x="9635078" y="2572501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0" name="îṥ1ïḍè">
              <a:extLst>
                <a:ext uri="{FF2B5EF4-FFF2-40B4-BE49-F238E27FC236}">
                  <a16:creationId xmlns:a16="http://schemas.microsoft.com/office/drawing/2014/main" id="{DD9B049F-F079-4FEB-92FF-51009ECBC24B}"/>
                </a:ext>
              </a:extLst>
            </p:cNvPr>
            <p:cNvSpPr/>
            <p:nvPr/>
          </p:nvSpPr>
          <p:spPr bwMode="auto">
            <a:xfrm>
              <a:off x="9635078" y="2558768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1" name="iṩḷïḓê">
              <a:extLst>
                <a:ext uri="{FF2B5EF4-FFF2-40B4-BE49-F238E27FC236}">
                  <a16:creationId xmlns:a16="http://schemas.microsoft.com/office/drawing/2014/main" id="{02693D23-046C-4E1E-A1D5-78B197660FD0}"/>
                </a:ext>
              </a:extLst>
            </p:cNvPr>
            <p:cNvSpPr/>
            <p:nvPr/>
          </p:nvSpPr>
          <p:spPr bwMode="auto">
            <a:xfrm>
              <a:off x="9635078" y="2546180"/>
              <a:ext cx="2289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2" name="íş1iḋê">
              <a:extLst>
                <a:ext uri="{FF2B5EF4-FFF2-40B4-BE49-F238E27FC236}">
                  <a16:creationId xmlns:a16="http://schemas.microsoft.com/office/drawing/2014/main" id="{8A518A0F-A159-4B68-83A1-0511AFEDE6C6}"/>
                </a:ext>
              </a:extLst>
            </p:cNvPr>
            <p:cNvSpPr/>
            <p:nvPr/>
          </p:nvSpPr>
          <p:spPr bwMode="auto">
            <a:xfrm>
              <a:off x="9635078" y="2534736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3" name="îṧľiďé">
              <a:extLst>
                <a:ext uri="{FF2B5EF4-FFF2-40B4-BE49-F238E27FC236}">
                  <a16:creationId xmlns:a16="http://schemas.microsoft.com/office/drawing/2014/main" id="{3243FBBD-6288-412F-9A83-69A49F09B228}"/>
                </a:ext>
              </a:extLst>
            </p:cNvPr>
            <p:cNvSpPr/>
            <p:nvPr/>
          </p:nvSpPr>
          <p:spPr bwMode="auto">
            <a:xfrm>
              <a:off x="9635078" y="2522147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4" name="ïṩḷiḓê">
              <a:extLst>
                <a:ext uri="{FF2B5EF4-FFF2-40B4-BE49-F238E27FC236}">
                  <a16:creationId xmlns:a16="http://schemas.microsoft.com/office/drawing/2014/main" id="{5D831B36-489D-430B-9FF7-6647BA1108BA}"/>
                </a:ext>
              </a:extLst>
            </p:cNvPr>
            <p:cNvSpPr/>
            <p:nvPr/>
          </p:nvSpPr>
          <p:spPr bwMode="auto">
            <a:xfrm>
              <a:off x="9635078" y="2510703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5" name="íSľïḋè">
              <a:extLst>
                <a:ext uri="{FF2B5EF4-FFF2-40B4-BE49-F238E27FC236}">
                  <a16:creationId xmlns:a16="http://schemas.microsoft.com/office/drawing/2014/main" id="{B0949ECE-05AA-490F-8CE4-124AB81703E2}"/>
                </a:ext>
              </a:extLst>
            </p:cNvPr>
            <p:cNvSpPr/>
            <p:nvPr/>
          </p:nvSpPr>
          <p:spPr bwMode="auto">
            <a:xfrm>
              <a:off x="9635078" y="2496970"/>
              <a:ext cx="2289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6" name="iṩľíḑé">
              <a:extLst>
                <a:ext uri="{FF2B5EF4-FFF2-40B4-BE49-F238E27FC236}">
                  <a16:creationId xmlns:a16="http://schemas.microsoft.com/office/drawing/2014/main" id="{2A0203E5-47B6-44EB-BB77-EEDDAFBCFE2A}"/>
                </a:ext>
              </a:extLst>
            </p:cNvPr>
            <p:cNvSpPr/>
            <p:nvPr/>
          </p:nvSpPr>
          <p:spPr bwMode="auto">
            <a:xfrm>
              <a:off x="9635078" y="2486671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7" name="îṥľîḍé">
              <a:extLst>
                <a:ext uri="{FF2B5EF4-FFF2-40B4-BE49-F238E27FC236}">
                  <a16:creationId xmlns:a16="http://schemas.microsoft.com/office/drawing/2014/main" id="{15D999C2-B893-48C8-B110-95EFEAE867E5}"/>
                </a:ext>
              </a:extLst>
            </p:cNvPr>
            <p:cNvSpPr/>
            <p:nvPr/>
          </p:nvSpPr>
          <p:spPr bwMode="auto">
            <a:xfrm>
              <a:off x="9635078" y="2472938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8" name="iŝliḍè">
              <a:extLst>
                <a:ext uri="{FF2B5EF4-FFF2-40B4-BE49-F238E27FC236}">
                  <a16:creationId xmlns:a16="http://schemas.microsoft.com/office/drawing/2014/main" id="{120A1E9E-B64B-4593-9591-6DF6D03C843C}"/>
                </a:ext>
              </a:extLst>
            </p:cNvPr>
            <p:cNvSpPr/>
            <p:nvPr/>
          </p:nvSpPr>
          <p:spPr bwMode="auto">
            <a:xfrm>
              <a:off x="9635078" y="2461494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9" name="iŝḷíďê">
              <a:extLst>
                <a:ext uri="{FF2B5EF4-FFF2-40B4-BE49-F238E27FC236}">
                  <a16:creationId xmlns:a16="http://schemas.microsoft.com/office/drawing/2014/main" id="{1B2B6D86-C400-462D-8169-FF6B2CA0A05B}"/>
                </a:ext>
              </a:extLst>
            </p:cNvPr>
            <p:cNvSpPr/>
            <p:nvPr/>
          </p:nvSpPr>
          <p:spPr bwMode="auto">
            <a:xfrm>
              <a:off x="9635078" y="2448906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0" name="îsḷîḑê">
              <a:extLst>
                <a:ext uri="{FF2B5EF4-FFF2-40B4-BE49-F238E27FC236}">
                  <a16:creationId xmlns:a16="http://schemas.microsoft.com/office/drawing/2014/main" id="{B66688A6-5E0D-490B-9984-7A31962E4AEA}"/>
                </a:ext>
              </a:extLst>
            </p:cNvPr>
            <p:cNvSpPr/>
            <p:nvPr/>
          </p:nvSpPr>
          <p:spPr bwMode="auto">
            <a:xfrm>
              <a:off x="9635078" y="2437462"/>
              <a:ext cx="2289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1" name="îṩḷïdê">
              <a:extLst>
                <a:ext uri="{FF2B5EF4-FFF2-40B4-BE49-F238E27FC236}">
                  <a16:creationId xmlns:a16="http://schemas.microsoft.com/office/drawing/2014/main" id="{8E20DBE5-816F-42AF-8CDF-9BB158D8F985}"/>
                </a:ext>
              </a:extLst>
            </p:cNvPr>
            <p:cNvSpPr/>
            <p:nvPr/>
          </p:nvSpPr>
          <p:spPr bwMode="auto">
            <a:xfrm>
              <a:off x="9635078" y="2424873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2" name="î$lïḋè">
              <a:extLst>
                <a:ext uri="{FF2B5EF4-FFF2-40B4-BE49-F238E27FC236}">
                  <a16:creationId xmlns:a16="http://schemas.microsoft.com/office/drawing/2014/main" id="{C36C04DB-ABB8-40C1-9B59-5101CD41E4E4}"/>
                </a:ext>
              </a:extLst>
            </p:cNvPr>
            <p:cNvSpPr/>
            <p:nvPr/>
          </p:nvSpPr>
          <p:spPr bwMode="auto">
            <a:xfrm>
              <a:off x="9635078" y="2412285"/>
              <a:ext cx="2289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3" name="í$1iďê">
              <a:extLst>
                <a:ext uri="{FF2B5EF4-FFF2-40B4-BE49-F238E27FC236}">
                  <a16:creationId xmlns:a16="http://schemas.microsoft.com/office/drawing/2014/main" id="{50B7FC53-0955-430C-884C-930D316C3589}"/>
                </a:ext>
              </a:extLst>
            </p:cNvPr>
            <p:cNvSpPr/>
            <p:nvPr/>
          </p:nvSpPr>
          <p:spPr bwMode="auto">
            <a:xfrm>
              <a:off x="9635078" y="2399696"/>
              <a:ext cx="2289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4" name="ïSļiďé">
              <a:extLst>
                <a:ext uri="{FF2B5EF4-FFF2-40B4-BE49-F238E27FC236}">
                  <a16:creationId xmlns:a16="http://schemas.microsoft.com/office/drawing/2014/main" id="{56C099EF-946C-44EB-BE70-960CEFAAA003}"/>
                </a:ext>
              </a:extLst>
            </p:cNvPr>
            <p:cNvSpPr/>
            <p:nvPr/>
          </p:nvSpPr>
          <p:spPr bwMode="auto">
            <a:xfrm>
              <a:off x="9635078" y="2389397"/>
              <a:ext cx="2289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5" name="îṣľíḓè">
              <a:extLst>
                <a:ext uri="{FF2B5EF4-FFF2-40B4-BE49-F238E27FC236}">
                  <a16:creationId xmlns:a16="http://schemas.microsoft.com/office/drawing/2014/main" id="{AFBE6BDA-3820-44CB-85D6-BBC14D9D36B8}"/>
                </a:ext>
              </a:extLst>
            </p:cNvPr>
            <p:cNvSpPr/>
            <p:nvPr/>
          </p:nvSpPr>
          <p:spPr bwMode="auto">
            <a:xfrm>
              <a:off x="9667122" y="3488021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6" name="ïş1îḋê">
              <a:extLst>
                <a:ext uri="{FF2B5EF4-FFF2-40B4-BE49-F238E27FC236}">
                  <a16:creationId xmlns:a16="http://schemas.microsoft.com/office/drawing/2014/main" id="{9534DF4A-94BC-49E6-8742-DAD7A8AF3389}"/>
                </a:ext>
              </a:extLst>
            </p:cNvPr>
            <p:cNvSpPr/>
            <p:nvPr/>
          </p:nvSpPr>
          <p:spPr bwMode="auto">
            <a:xfrm>
              <a:off x="9667122" y="3476577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7" name="ïśļíḓe">
              <a:extLst>
                <a:ext uri="{FF2B5EF4-FFF2-40B4-BE49-F238E27FC236}">
                  <a16:creationId xmlns:a16="http://schemas.microsoft.com/office/drawing/2014/main" id="{3A310006-42CA-41C1-893A-5B25F15BFBD6}"/>
                </a:ext>
              </a:extLst>
            </p:cNvPr>
            <p:cNvSpPr/>
            <p:nvPr/>
          </p:nvSpPr>
          <p:spPr bwMode="auto">
            <a:xfrm>
              <a:off x="9667122" y="3463989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8" name="isľídé">
              <a:extLst>
                <a:ext uri="{FF2B5EF4-FFF2-40B4-BE49-F238E27FC236}">
                  <a16:creationId xmlns:a16="http://schemas.microsoft.com/office/drawing/2014/main" id="{FEE6A992-43D5-4074-AB99-5078ED09E3B9}"/>
                </a:ext>
              </a:extLst>
            </p:cNvPr>
            <p:cNvSpPr/>
            <p:nvPr/>
          </p:nvSpPr>
          <p:spPr bwMode="auto">
            <a:xfrm>
              <a:off x="9667122" y="3451400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9" name="ïṩlïďè">
              <a:extLst>
                <a:ext uri="{FF2B5EF4-FFF2-40B4-BE49-F238E27FC236}">
                  <a16:creationId xmlns:a16="http://schemas.microsoft.com/office/drawing/2014/main" id="{717C9067-9206-4722-9E6A-EEF371AF90B0}"/>
                </a:ext>
              </a:extLst>
            </p:cNvPr>
            <p:cNvSpPr/>
            <p:nvPr/>
          </p:nvSpPr>
          <p:spPr bwMode="auto">
            <a:xfrm>
              <a:off x="9667122" y="3439956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0" name="iṡļiḋè">
              <a:extLst>
                <a:ext uri="{FF2B5EF4-FFF2-40B4-BE49-F238E27FC236}">
                  <a16:creationId xmlns:a16="http://schemas.microsoft.com/office/drawing/2014/main" id="{E486F8F8-7815-4F1D-95EC-663D2C465B13}"/>
                </a:ext>
              </a:extLst>
            </p:cNvPr>
            <p:cNvSpPr/>
            <p:nvPr/>
          </p:nvSpPr>
          <p:spPr bwMode="auto">
            <a:xfrm>
              <a:off x="9667122" y="3427368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1" name="íSļîdè">
              <a:extLst>
                <a:ext uri="{FF2B5EF4-FFF2-40B4-BE49-F238E27FC236}">
                  <a16:creationId xmlns:a16="http://schemas.microsoft.com/office/drawing/2014/main" id="{FBC7752D-4348-444F-A2A6-BADD8D9B67AA}"/>
                </a:ext>
              </a:extLst>
            </p:cNvPr>
            <p:cNvSpPr/>
            <p:nvPr/>
          </p:nvSpPr>
          <p:spPr bwMode="auto">
            <a:xfrm>
              <a:off x="9667122" y="3414779"/>
              <a:ext cx="4578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2" name="íṣ1iḍé">
              <a:extLst>
                <a:ext uri="{FF2B5EF4-FFF2-40B4-BE49-F238E27FC236}">
                  <a16:creationId xmlns:a16="http://schemas.microsoft.com/office/drawing/2014/main" id="{BB014BAA-0C89-40AE-9E11-3D2D11D12661}"/>
                </a:ext>
              </a:extLst>
            </p:cNvPr>
            <p:cNvSpPr/>
            <p:nvPr/>
          </p:nvSpPr>
          <p:spPr bwMode="auto">
            <a:xfrm>
              <a:off x="9667122" y="3404480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3" name="íṡľíďê">
              <a:extLst>
                <a:ext uri="{FF2B5EF4-FFF2-40B4-BE49-F238E27FC236}">
                  <a16:creationId xmlns:a16="http://schemas.microsoft.com/office/drawing/2014/main" id="{BDF82854-FCB9-4CEE-B05D-E9BC5015A503}"/>
                </a:ext>
              </a:extLst>
            </p:cNvPr>
            <p:cNvSpPr/>
            <p:nvPr/>
          </p:nvSpPr>
          <p:spPr bwMode="auto">
            <a:xfrm>
              <a:off x="9667122" y="3390747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4" name="i$ļîḑè">
              <a:extLst>
                <a:ext uri="{FF2B5EF4-FFF2-40B4-BE49-F238E27FC236}">
                  <a16:creationId xmlns:a16="http://schemas.microsoft.com/office/drawing/2014/main" id="{1BE077EC-F610-4C91-9B2C-B972F27E6369}"/>
                </a:ext>
              </a:extLst>
            </p:cNvPr>
            <p:cNvSpPr/>
            <p:nvPr/>
          </p:nvSpPr>
          <p:spPr bwMode="auto">
            <a:xfrm>
              <a:off x="9667122" y="3379303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5" name="íS1îḍê">
              <a:extLst>
                <a:ext uri="{FF2B5EF4-FFF2-40B4-BE49-F238E27FC236}">
                  <a16:creationId xmlns:a16="http://schemas.microsoft.com/office/drawing/2014/main" id="{DB7D500A-151B-47B7-98CB-A81956A39EC9}"/>
                </a:ext>
              </a:extLst>
            </p:cNvPr>
            <p:cNvSpPr/>
            <p:nvPr/>
          </p:nvSpPr>
          <p:spPr bwMode="auto">
            <a:xfrm>
              <a:off x="9667122" y="3365570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6" name="íṥ1idé">
              <a:extLst>
                <a:ext uri="{FF2B5EF4-FFF2-40B4-BE49-F238E27FC236}">
                  <a16:creationId xmlns:a16="http://schemas.microsoft.com/office/drawing/2014/main" id="{91E93B4E-CE7D-43EF-9C51-110FDE46E8AF}"/>
                </a:ext>
              </a:extLst>
            </p:cNvPr>
            <p:cNvSpPr/>
            <p:nvPr/>
          </p:nvSpPr>
          <p:spPr bwMode="auto">
            <a:xfrm>
              <a:off x="9667122" y="3355271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7" name="îṡ1idè">
              <a:extLst>
                <a:ext uri="{FF2B5EF4-FFF2-40B4-BE49-F238E27FC236}">
                  <a16:creationId xmlns:a16="http://schemas.microsoft.com/office/drawing/2014/main" id="{B4FB582E-4D33-42A5-933B-443E4F2A8143}"/>
                </a:ext>
              </a:extLst>
            </p:cNvPr>
            <p:cNvSpPr/>
            <p:nvPr/>
          </p:nvSpPr>
          <p:spPr bwMode="auto">
            <a:xfrm>
              <a:off x="9667122" y="3342682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8" name="îš1îḍé">
              <a:extLst>
                <a:ext uri="{FF2B5EF4-FFF2-40B4-BE49-F238E27FC236}">
                  <a16:creationId xmlns:a16="http://schemas.microsoft.com/office/drawing/2014/main" id="{9D4470A3-0ED6-4BE4-9C9E-D6D1D030E4EB}"/>
                </a:ext>
              </a:extLst>
            </p:cNvPr>
            <p:cNvSpPr/>
            <p:nvPr/>
          </p:nvSpPr>
          <p:spPr bwMode="auto">
            <a:xfrm>
              <a:off x="9667122" y="3330094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9" name="išľïdê">
              <a:extLst>
                <a:ext uri="{FF2B5EF4-FFF2-40B4-BE49-F238E27FC236}">
                  <a16:creationId xmlns:a16="http://schemas.microsoft.com/office/drawing/2014/main" id="{617E44D5-B96C-4341-95DF-A6145DA9953B}"/>
                </a:ext>
              </a:extLst>
            </p:cNvPr>
            <p:cNvSpPr/>
            <p:nvPr/>
          </p:nvSpPr>
          <p:spPr bwMode="auto">
            <a:xfrm>
              <a:off x="9667122" y="3317505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0" name="ïṥľíḍe">
              <a:extLst>
                <a:ext uri="{FF2B5EF4-FFF2-40B4-BE49-F238E27FC236}">
                  <a16:creationId xmlns:a16="http://schemas.microsoft.com/office/drawing/2014/main" id="{0AC14DDF-E732-4FEA-B112-1843825B5BA2}"/>
                </a:ext>
              </a:extLst>
            </p:cNvPr>
            <p:cNvSpPr/>
            <p:nvPr/>
          </p:nvSpPr>
          <p:spPr bwMode="auto">
            <a:xfrm>
              <a:off x="9667122" y="3304917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1" name="íŝliḓê">
              <a:extLst>
                <a:ext uri="{FF2B5EF4-FFF2-40B4-BE49-F238E27FC236}">
                  <a16:creationId xmlns:a16="http://schemas.microsoft.com/office/drawing/2014/main" id="{2D36A400-22CF-4FC2-A2FC-14CB060801DC}"/>
                </a:ext>
              </a:extLst>
            </p:cNvPr>
            <p:cNvSpPr/>
            <p:nvPr/>
          </p:nvSpPr>
          <p:spPr bwMode="auto">
            <a:xfrm>
              <a:off x="9667122" y="3293473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2" name="íslîḑé">
              <a:extLst>
                <a:ext uri="{FF2B5EF4-FFF2-40B4-BE49-F238E27FC236}">
                  <a16:creationId xmlns:a16="http://schemas.microsoft.com/office/drawing/2014/main" id="{A13358AA-91A4-4C2A-A07E-DC751DAEC494}"/>
                </a:ext>
              </a:extLst>
            </p:cNvPr>
            <p:cNvSpPr/>
            <p:nvPr/>
          </p:nvSpPr>
          <p:spPr bwMode="auto">
            <a:xfrm>
              <a:off x="9667122" y="3282029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3" name="îS1idé">
              <a:extLst>
                <a:ext uri="{FF2B5EF4-FFF2-40B4-BE49-F238E27FC236}">
                  <a16:creationId xmlns:a16="http://schemas.microsoft.com/office/drawing/2014/main" id="{A7F59851-BB5F-46F9-BC1C-F93563801EE7}"/>
                </a:ext>
              </a:extLst>
            </p:cNvPr>
            <p:cNvSpPr/>
            <p:nvPr/>
          </p:nvSpPr>
          <p:spPr bwMode="auto">
            <a:xfrm>
              <a:off x="9667122" y="3268296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4" name="iṣļíḑé">
              <a:extLst>
                <a:ext uri="{FF2B5EF4-FFF2-40B4-BE49-F238E27FC236}">
                  <a16:creationId xmlns:a16="http://schemas.microsoft.com/office/drawing/2014/main" id="{468343AC-B6C8-43DD-B9BD-BD6D71493822}"/>
                </a:ext>
              </a:extLst>
            </p:cNvPr>
            <p:cNvSpPr/>
            <p:nvPr/>
          </p:nvSpPr>
          <p:spPr bwMode="auto">
            <a:xfrm>
              <a:off x="9667122" y="3256852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5" name="íṥľiḋé">
              <a:extLst>
                <a:ext uri="{FF2B5EF4-FFF2-40B4-BE49-F238E27FC236}">
                  <a16:creationId xmlns:a16="http://schemas.microsoft.com/office/drawing/2014/main" id="{B0C03D6E-CF7D-4ED6-983B-C53DD2806579}"/>
                </a:ext>
              </a:extLst>
            </p:cNvPr>
            <p:cNvSpPr/>
            <p:nvPr/>
          </p:nvSpPr>
          <p:spPr bwMode="auto">
            <a:xfrm>
              <a:off x="9667122" y="3243119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6" name="iṩḻïďè">
              <a:extLst>
                <a:ext uri="{FF2B5EF4-FFF2-40B4-BE49-F238E27FC236}">
                  <a16:creationId xmlns:a16="http://schemas.microsoft.com/office/drawing/2014/main" id="{AA623081-3038-441B-BB6C-045C4F1EC3FE}"/>
                </a:ext>
              </a:extLst>
            </p:cNvPr>
            <p:cNvSpPr/>
            <p:nvPr/>
          </p:nvSpPr>
          <p:spPr bwMode="auto">
            <a:xfrm>
              <a:off x="9667122" y="3230531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7" name="íṩ1idè">
              <a:extLst>
                <a:ext uri="{FF2B5EF4-FFF2-40B4-BE49-F238E27FC236}">
                  <a16:creationId xmlns:a16="http://schemas.microsoft.com/office/drawing/2014/main" id="{44DE8A7C-2E9D-4614-8D51-FC56689589D3}"/>
                </a:ext>
              </a:extLst>
            </p:cNvPr>
            <p:cNvSpPr/>
            <p:nvPr/>
          </p:nvSpPr>
          <p:spPr bwMode="auto">
            <a:xfrm>
              <a:off x="9667122" y="3219087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8" name="íṩlïde">
              <a:extLst>
                <a:ext uri="{FF2B5EF4-FFF2-40B4-BE49-F238E27FC236}">
                  <a16:creationId xmlns:a16="http://schemas.microsoft.com/office/drawing/2014/main" id="{62538073-8140-44A5-BCD5-DCEB7D0E6945}"/>
                </a:ext>
              </a:extLst>
            </p:cNvPr>
            <p:cNvSpPr/>
            <p:nvPr/>
          </p:nvSpPr>
          <p:spPr bwMode="auto">
            <a:xfrm>
              <a:off x="9667122" y="3206499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9" name="ïšļïdê">
              <a:extLst>
                <a:ext uri="{FF2B5EF4-FFF2-40B4-BE49-F238E27FC236}">
                  <a16:creationId xmlns:a16="http://schemas.microsoft.com/office/drawing/2014/main" id="{7F254099-EB46-439F-BF6D-F8F01FF912EB}"/>
                </a:ext>
              </a:extLst>
            </p:cNvPr>
            <p:cNvSpPr/>
            <p:nvPr/>
          </p:nvSpPr>
          <p:spPr bwMode="auto">
            <a:xfrm>
              <a:off x="9667122" y="3195055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0" name="íṧ1îďe">
              <a:extLst>
                <a:ext uri="{FF2B5EF4-FFF2-40B4-BE49-F238E27FC236}">
                  <a16:creationId xmlns:a16="http://schemas.microsoft.com/office/drawing/2014/main" id="{2816BB86-1CBC-4E41-8119-2AC505F26EB9}"/>
                </a:ext>
              </a:extLst>
            </p:cNvPr>
            <p:cNvSpPr/>
            <p:nvPr/>
          </p:nvSpPr>
          <p:spPr bwMode="auto">
            <a:xfrm>
              <a:off x="9667122" y="3181322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1" name="íṡḻîḍe">
              <a:extLst>
                <a:ext uri="{FF2B5EF4-FFF2-40B4-BE49-F238E27FC236}">
                  <a16:creationId xmlns:a16="http://schemas.microsoft.com/office/drawing/2014/main" id="{B3E3BBE2-2615-476F-A700-BDE88BA3BB1C}"/>
                </a:ext>
              </a:extLst>
            </p:cNvPr>
            <p:cNvSpPr/>
            <p:nvPr/>
          </p:nvSpPr>
          <p:spPr bwMode="auto">
            <a:xfrm>
              <a:off x="9667122" y="3169878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2" name="îŝ1îḓé">
              <a:extLst>
                <a:ext uri="{FF2B5EF4-FFF2-40B4-BE49-F238E27FC236}">
                  <a16:creationId xmlns:a16="http://schemas.microsoft.com/office/drawing/2014/main" id="{C92D1148-412E-4745-ABB6-236AC2F86DB0}"/>
                </a:ext>
              </a:extLst>
            </p:cNvPr>
            <p:cNvSpPr/>
            <p:nvPr/>
          </p:nvSpPr>
          <p:spPr bwMode="auto">
            <a:xfrm>
              <a:off x="9667122" y="3158434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3" name="îşļíde">
              <a:extLst>
                <a:ext uri="{FF2B5EF4-FFF2-40B4-BE49-F238E27FC236}">
                  <a16:creationId xmlns:a16="http://schemas.microsoft.com/office/drawing/2014/main" id="{554379CD-78CA-4340-8647-4508B865CBAE}"/>
                </a:ext>
              </a:extLst>
            </p:cNvPr>
            <p:cNvSpPr/>
            <p:nvPr/>
          </p:nvSpPr>
          <p:spPr bwMode="auto">
            <a:xfrm>
              <a:off x="9667122" y="3145845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4" name="íṥľíḋè">
              <a:extLst>
                <a:ext uri="{FF2B5EF4-FFF2-40B4-BE49-F238E27FC236}">
                  <a16:creationId xmlns:a16="http://schemas.microsoft.com/office/drawing/2014/main" id="{F24E25B5-FA9A-4A87-A335-C0BD6E78A266}"/>
                </a:ext>
              </a:extLst>
            </p:cNvPr>
            <p:cNvSpPr/>
            <p:nvPr/>
          </p:nvSpPr>
          <p:spPr bwMode="auto">
            <a:xfrm>
              <a:off x="9667122" y="3133257"/>
              <a:ext cx="4578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5" name="iṩľiḑe">
              <a:extLst>
                <a:ext uri="{FF2B5EF4-FFF2-40B4-BE49-F238E27FC236}">
                  <a16:creationId xmlns:a16="http://schemas.microsoft.com/office/drawing/2014/main" id="{DF6499AE-5D5A-4A39-A66E-379440A0F9EC}"/>
                </a:ext>
              </a:extLst>
            </p:cNvPr>
            <p:cNvSpPr/>
            <p:nvPr/>
          </p:nvSpPr>
          <p:spPr bwMode="auto">
            <a:xfrm>
              <a:off x="9667122" y="3120669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6" name="íŝļiḓê">
              <a:extLst>
                <a:ext uri="{FF2B5EF4-FFF2-40B4-BE49-F238E27FC236}">
                  <a16:creationId xmlns:a16="http://schemas.microsoft.com/office/drawing/2014/main" id="{6464CFAA-0037-43B9-81CD-435E074D254B}"/>
                </a:ext>
              </a:extLst>
            </p:cNvPr>
            <p:cNvSpPr/>
            <p:nvPr/>
          </p:nvSpPr>
          <p:spPr bwMode="auto">
            <a:xfrm>
              <a:off x="9667122" y="3109225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7" name="íṧ1iḋè">
              <a:extLst>
                <a:ext uri="{FF2B5EF4-FFF2-40B4-BE49-F238E27FC236}">
                  <a16:creationId xmlns:a16="http://schemas.microsoft.com/office/drawing/2014/main" id="{D2B8F053-31AF-4D94-9939-9FD70FA872C3}"/>
                </a:ext>
              </a:extLst>
            </p:cNvPr>
            <p:cNvSpPr/>
            <p:nvPr/>
          </p:nvSpPr>
          <p:spPr bwMode="auto">
            <a:xfrm>
              <a:off x="9667122" y="3097781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8" name="ï$1ïḋe">
              <a:extLst>
                <a:ext uri="{FF2B5EF4-FFF2-40B4-BE49-F238E27FC236}">
                  <a16:creationId xmlns:a16="http://schemas.microsoft.com/office/drawing/2014/main" id="{3E328274-BC6E-4770-87FC-4DA8C333C020}"/>
                </a:ext>
              </a:extLst>
            </p:cNvPr>
            <p:cNvSpPr/>
            <p:nvPr/>
          </p:nvSpPr>
          <p:spPr bwMode="auto">
            <a:xfrm>
              <a:off x="9667122" y="3084048"/>
              <a:ext cx="4578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9" name="isḷiḋè">
              <a:extLst>
                <a:ext uri="{FF2B5EF4-FFF2-40B4-BE49-F238E27FC236}">
                  <a16:creationId xmlns:a16="http://schemas.microsoft.com/office/drawing/2014/main" id="{402B5B15-44A5-42D6-B5CC-6276AAF4D06B}"/>
                </a:ext>
              </a:extLst>
            </p:cNvPr>
            <p:cNvSpPr/>
            <p:nvPr/>
          </p:nvSpPr>
          <p:spPr bwMode="auto">
            <a:xfrm>
              <a:off x="9667122" y="3072604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0" name="îs1íḑê">
              <a:extLst>
                <a:ext uri="{FF2B5EF4-FFF2-40B4-BE49-F238E27FC236}">
                  <a16:creationId xmlns:a16="http://schemas.microsoft.com/office/drawing/2014/main" id="{AAC4C752-E0B1-4A69-8266-4054CB43EF5A}"/>
                </a:ext>
              </a:extLst>
            </p:cNvPr>
            <p:cNvSpPr/>
            <p:nvPr/>
          </p:nvSpPr>
          <p:spPr bwMode="auto">
            <a:xfrm>
              <a:off x="9667122" y="3061160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1" name="îṡliḍe">
              <a:extLst>
                <a:ext uri="{FF2B5EF4-FFF2-40B4-BE49-F238E27FC236}">
                  <a16:creationId xmlns:a16="http://schemas.microsoft.com/office/drawing/2014/main" id="{70742F10-5217-416D-A498-B93FE8A69A83}"/>
                </a:ext>
              </a:extLst>
            </p:cNvPr>
            <p:cNvSpPr/>
            <p:nvPr/>
          </p:nvSpPr>
          <p:spPr bwMode="auto">
            <a:xfrm>
              <a:off x="9667122" y="3048571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2" name="ïṥ1ïďè">
              <a:extLst>
                <a:ext uri="{FF2B5EF4-FFF2-40B4-BE49-F238E27FC236}">
                  <a16:creationId xmlns:a16="http://schemas.microsoft.com/office/drawing/2014/main" id="{AB84758B-E021-418B-A313-F0DBC28649DF}"/>
                </a:ext>
              </a:extLst>
            </p:cNvPr>
            <p:cNvSpPr/>
            <p:nvPr/>
          </p:nvSpPr>
          <p:spPr bwMode="auto">
            <a:xfrm>
              <a:off x="9667122" y="3035983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3" name="i$liḍe">
              <a:extLst>
                <a:ext uri="{FF2B5EF4-FFF2-40B4-BE49-F238E27FC236}">
                  <a16:creationId xmlns:a16="http://schemas.microsoft.com/office/drawing/2014/main" id="{3E3F701A-FA29-42E0-AD37-66747B479342}"/>
                </a:ext>
              </a:extLst>
            </p:cNvPr>
            <p:cNvSpPr/>
            <p:nvPr/>
          </p:nvSpPr>
          <p:spPr bwMode="auto">
            <a:xfrm>
              <a:off x="9667122" y="3023394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4" name="íSlíďè">
              <a:extLst>
                <a:ext uri="{FF2B5EF4-FFF2-40B4-BE49-F238E27FC236}">
                  <a16:creationId xmlns:a16="http://schemas.microsoft.com/office/drawing/2014/main" id="{A6066EF3-E04D-443C-84A4-796A756C1266}"/>
                </a:ext>
              </a:extLst>
            </p:cNvPr>
            <p:cNvSpPr/>
            <p:nvPr/>
          </p:nvSpPr>
          <p:spPr bwMode="auto">
            <a:xfrm>
              <a:off x="9667122" y="3011950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5" name="iśļíḍé">
              <a:extLst>
                <a:ext uri="{FF2B5EF4-FFF2-40B4-BE49-F238E27FC236}">
                  <a16:creationId xmlns:a16="http://schemas.microsoft.com/office/drawing/2014/main" id="{1A742CE0-A798-4EFF-A661-0DC611119440}"/>
                </a:ext>
              </a:extLst>
            </p:cNvPr>
            <p:cNvSpPr/>
            <p:nvPr/>
          </p:nvSpPr>
          <p:spPr bwMode="auto">
            <a:xfrm>
              <a:off x="9667122" y="3000506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6" name="îS1iḍê">
              <a:extLst>
                <a:ext uri="{FF2B5EF4-FFF2-40B4-BE49-F238E27FC236}">
                  <a16:creationId xmlns:a16="http://schemas.microsoft.com/office/drawing/2014/main" id="{DBFAD22D-F9A0-4BF5-B393-90040BA4404A}"/>
                </a:ext>
              </a:extLst>
            </p:cNvPr>
            <p:cNvSpPr/>
            <p:nvPr/>
          </p:nvSpPr>
          <p:spPr bwMode="auto">
            <a:xfrm>
              <a:off x="9667122" y="2986774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7" name="iṧḷidé">
              <a:extLst>
                <a:ext uri="{FF2B5EF4-FFF2-40B4-BE49-F238E27FC236}">
                  <a16:creationId xmlns:a16="http://schemas.microsoft.com/office/drawing/2014/main" id="{FFC8EB18-D409-426D-9066-A7CE90DD90D1}"/>
                </a:ext>
              </a:extLst>
            </p:cNvPr>
            <p:cNvSpPr/>
            <p:nvPr/>
          </p:nvSpPr>
          <p:spPr bwMode="auto">
            <a:xfrm>
              <a:off x="9667122" y="2975330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8" name="ïṩlíďê">
              <a:extLst>
                <a:ext uri="{FF2B5EF4-FFF2-40B4-BE49-F238E27FC236}">
                  <a16:creationId xmlns:a16="http://schemas.microsoft.com/office/drawing/2014/main" id="{D50EB279-65C1-4ED4-B14F-69F122FD56B0}"/>
                </a:ext>
              </a:extLst>
            </p:cNvPr>
            <p:cNvSpPr/>
            <p:nvPr/>
          </p:nvSpPr>
          <p:spPr bwMode="auto">
            <a:xfrm>
              <a:off x="9667122" y="2962741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9" name="ïṩḷidé">
              <a:extLst>
                <a:ext uri="{FF2B5EF4-FFF2-40B4-BE49-F238E27FC236}">
                  <a16:creationId xmlns:a16="http://schemas.microsoft.com/office/drawing/2014/main" id="{0F401BDC-DC21-4675-8BC0-780801292457}"/>
                </a:ext>
              </a:extLst>
            </p:cNvPr>
            <p:cNvSpPr/>
            <p:nvPr/>
          </p:nvSpPr>
          <p:spPr bwMode="auto">
            <a:xfrm>
              <a:off x="9667122" y="2951297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0" name="îṩľîďe">
              <a:extLst>
                <a:ext uri="{FF2B5EF4-FFF2-40B4-BE49-F238E27FC236}">
                  <a16:creationId xmlns:a16="http://schemas.microsoft.com/office/drawing/2014/main" id="{3A254469-20DE-4FED-B1A0-1D433AA7B2FE}"/>
                </a:ext>
              </a:extLst>
            </p:cNvPr>
            <p:cNvSpPr/>
            <p:nvPr/>
          </p:nvSpPr>
          <p:spPr bwMode="auto">
            <a:xfrm>
              <a:off x="9667122" y="2938709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1" name="íṣ1ídê">
              <a:extLst>
                <a:ext uri="{FF2B5EF4-FFF2-40B4-BE49-F238E27FC236}">
                  <a16:creationId xmlns:a16="http://schemas.microsoft.com/office/drawing/2014/main" id="{C303F26C-5A69-49A9-9947-C523F7F7DB70}"/>
                </a:ext>
              </a:extLst>
            </p:cNvPr>
            <p:cNvSpPr/>
            <p:nvPr/>
          </p:nvSpPr>
          <p:spPr bwMode="auto">
            <a:xfrm>
              <a:off x="9667122" y="2926120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2" name="iSḻíďé">
              <a:extLst>
                <a:ext uri="{FF2B5EF4-FFF2-40B4-BE49-F238E27FC236}">
                  <a16:creationId xmlns:a16="http://schemas.microsoft.com/office/drawing/2014/main" id="{80AEF09D-4E59-4F97-975C-4147C0871050}"/>
                </a:ext>
              </a:extLst>
            </p:cNvPr>
            <p:cNvSpPr/>
            <p:nvPr/>
          </p:nvSpPr>
          <p:spPr bwMode="auto">
            <a:xfrm>
              <a:off x="9667122" y="2914676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3" name="íś1íḍé">
              <a:extLst>
                <a:ext uri="{FF2B5EF4-FFF2-40B4-BE49-F238E27FC236}">
                  <a16:creationId xmlns:a16="http://schemas.microsoft.com/office/drawing/2014/main" id="{4CDF3A3A-389D-4FED-8CE6-D1D9C62E96DF}"/>
                </a:ext>
              </a:extLst>
            </p:cNvPr>
            <p:cNvSpPr/>
            <p:nvPr/>
          </p:nvSpPr>
          <p:spPr bwMode="auto">
            <a:xfrm>
              <a:off x="9667122" y="2900944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4" name="íṧlîḋê">
              <a:extLst>
                <a:ext uri="{FF2B5EF4-FFF2-40B4-BE49-F238E27FC236}">
                  <a16:creationId xmlns:a16="http://schemas.microsoft.com/office/drawing/2014/main" id="{C786F710-5BBF-4594-A1DC-2F640387CABD}"/>
                </a:ext>
              </a:extLst>
            </p:cNvPr>
            <p:cNvSpPr/>
            <p:nvPr/>
          </p:nvSpPr>
          <p:spPr bwMode="auto">
            <a:xfrm>
              <a:off x="9667122" y="2889500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5" name="ïṣḻîḍê">
              <a:extLst>
                <a:ext uri="{FF2B5EF4-FFF2-40B4-BE49-F238E27FC236}">
                  <a16:creationId xmlns:a16="http://schemas.microsoft.com/office/drawing/2014/main" id="{9BF99132-1D22-4A86-A6EC-5B70F3670447}"/>
                </a:ext>
              </a:extLst>
            </p:cNvPr>
            <p:cNvSpPr/>
            <p:nvPr/>
          </p:nvSpPr>
          <p:spPr bwMode="auto">
            <a:xfrm>
              <a:off x="9667122" y="2879200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6" name="íṩḻîḑè">
              <a:extLst>
                <a:ext uri="{FF2B5EF4-FFF2-40B4-BE49-F238E27FC236}">
                  <a16:creationId xmlns:a16="http://schemas.microsoft.com/office/drawing/2014/main" id="{CF596E48-FC46-48DE-8FD4-A8743D257ECD}"/>
                </a:ext>
              </a:extLst>
            </p:cNvPr>
            <p:cNvSpPr/>
            <p:nvPr/>
          </p:nvSpPr>
          <p:spPr bwMode="auto">
            <a:xfrm>
              <a:off x="9667122" y="2865467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7" name="îṩľíḋê">
              <a:extLst>
                <a:ext uri="{FF2B5EF4-FFF2-40B4-BE49-F238E27FC236}">
                  <a16:creationId xmlns:a16="http://schemas.microsoft.com/office/drawing/2014/main" id="{4799BEB4-7C3D-45A6-970A-A55D4534699A}"/>
                </a:ext>
              </a:extLst>
            </p:cNvPr>
            <p:cNvSpPr/>
            <p:nvPr/>
          </p:nvSpPr>
          <p:spPr bwMode="auto">
            <a:xfrm>
              <a:off x="9667122" y="2852879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8" name="iṥļiḓê">
              <a:extLst>
                <a:ext uri="{FF2B5EF4-FFF2-40B4-BE49-F238E27FC236}">
                  <a16:creationId xmlns:a16="http://schemas.microsoft.com/office/drawing/2014/main" id="{AC108513-F80E-41E0-8D78-4E05DFA75F47}"/>
                </a:ext>
              </a:extLst>
            </p:cNvPr>
            <p:cNvSpPr/>
            <p:nvPr/>
          </p:nvSpPr>
          <p:spPr bwMode="auto">
            <a:xfrm>
              <a:off x="9667122" y="2840290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9" name="íś1ïḍe">
              <a:extLst>
                <a:ext uri="{FF2B5EF4-FFF2-40B4-BE49-F238E27FC236}">
                  <a16:creationId xmlns:a16="http://schemas.microsoft.com/office/drawing/2014/main" id="{FEE30150-473D-4665-A135-8371D207C8D8}"/>
                </a:ext>
              </a:extLst>
            </p:cNvPr>
            <p:cNvSpPr/>
            <p:nvPr/>
          </p:nvSpPr>
          <p:spPr bwMode="auto">
            <a:xfrm>
              <a:off x="9667122" y="2828846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0" name="ïşliḍè">
              <a:extLst>
                <a:ext uri="{FF2B5EF4-FFF2-40B4-BE49-F238E27FC236}">
                  <a16:creationId xmlns:a16="http://schemas.microsoft.com/office/drawing/2014/main" id="{6ABE53A0-0890-441F-B507-1ECFA110AB13}"/>
                </a:ext>
              </a:extLst>
            </p:cNvPr>
            <p:cNvSpPr/>
            <p:nvPr/>
          </p:nvSpPr>
          <p:spPr bwMode="auto">
            <a:xfrm>
              <a:off x="9667122" y="2817402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1" name="ïṥļïďé">
              <a:extLst>
                <a:ext uri="{FF2B5EF4-FFF2-40B4-BE49-F238E27FC236}">
                  <a16:creationId xmlns:a16="http://schemas.microsoft.com/office/drawing/2014/main" id="{9D071E99-13BF-4EBC-B475-0FE38EF33A61}"/>
                </a:ext>
              </a:extLst>
            </p:cNvPr>
            <p:cNvSpPr/>
            <p:nvPr/>
          </p:nvSpPr>
          <p:spPr bwMode="auto">
            <a:xfrm>
              <a:off x="9667122" y="2803670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2" name="îŝļîďê">
              <a:extLst>
                <a:ext uri="{FF2B5EF4-FFF2-40B4-BE49-F238E27FC236}">
                  <a16:creationId xmlns:a16="http://schemas.microsoft.com/office/drawing/2014/main" id="{FD243714-3761-4010-A6DA-7E648B13D015}"/>
                </a:ext>
              </a:extLst>
            </p:cNvPr>
            <p:cNvSpPr/>
            <p:nvPr/>
          </p:nvSpPr>
          <p:spPr bwMode="auto">
            <a:xfrm>
              <a:off x="9667122" y="2792226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3" name="işľíḍê">
              <a:extLst>
                <a:ext uri="{FF2B5EF4-FFF2-40B4-BE49-F238E27FC236}">
                  <a16:creationId xmlns:a16="http://schemas.microsoft.com/office/drawing/2014/main" id="{B953CCCA-B758-4012-939D-EACF421E69E2}"/>
                </a:ext>
              </a:extLst>
            </p:cNvPr>
            <p:cNvSpPr/>
            <p:nvPr/>
          </p:nvSpPr>
          <p:spPr bwMode="auto">
            <a:xfrm>
              <a:off x="9667122" y="2778493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4" name="íṧḷide">
              <a:extLst>
                <a:ext uri="{FF2B5EF4-FFF2-40B4-BE49-F238E27FC236}">
                  <a16:creationId xmlns:a16="http://schemas.microsoft.com/office/drawing/2014/main" id="{903589F1-9181-4643-B0FA-16441FC3B133}"/>
                </a:ext>
              </a:extLst>
            </p:cNvPr>
            <p:cNvSpPr/>
            <p:nvPr/>
          </p:nvSpPr>
          <p:spPr bwMode="auto">
            <a:xfrm>
              <a:off x="9667122" y="2767049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5" name="ïṣḻïḓé">
              <a:extLst>
                <a:ext uri="{FF2B5EF4-FFF2-40B4-BE49-F238E27FC236}">
                  <a16:creationId xmlns:a16="http://schemas.microsoft.com/office/drawing/2014/main" id="{8CF29599-FB62-499B-8DD8-B7B1EE02C3F7}"/>
                </a:ext>
              </a:extLst>
            </p:cNvPr>
            <p:cNvSpPr/>
            <p:nvPr/>
          </p:nvSpPr>
          <p:spPr bwMode="auto">
            <a:xfrm>
              <a:off x="9667122" y="2754460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6" name="iṡ1ïḋê">
              <a:extLst>
                <a:ext uri="{FF2B5EF4-FFF2-40B4-BE49-F238E27FC236}">
                  <a16:creationId xmlns:a16="http://schemas.microsoft.com/office/drawing/2014/main" id="{5EE54DC4-2D82-452A-8187-4E3C51AD59E8}"/>
                </a:ext>
              </a:extLst>
            </p:cNvPr>
            <p:cNvSpPr/>
            <p:nvPr/>
          </p:nvSpPr>
          <p:spPr bwMode="auto">
            <a:xfrm>
              <a:off x="9667122" y="2741872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7" name="i$ļiḑe">
              <a:extLst>
                <a:ext uri="{FF2B5EF4-FFF2-40B4-BE49-F238E27FC236}">
                  <a16:creationId xmlns:a16="http://schemas.microsoft.com/office/drawing/2014/main" id="{FE7ED904-D478-41BB-8AD5-5C8F35B0B3E4}"/>
                </a:ext>
              </a:extLst>
            </p:cNvPr>
            <p:cNvSpPr/>
            <p:nvPr/>
          </p:nvSpPr>
          <p:spPr bwMode="auto">
            <a:xfrm>
              <a:off x="9667122" y="2730428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8" name="iŝľíḓè">
              <a:extLst>
                <a:ext uri="{FF2B5EF4-FFF2-40B4-BE49-F238E27FC236}">
                  <a16:creationId xmlns:a16="http://schemas.microsoft.com/office/drawing/2014/main" id="{DF94D0F4-D947-4F9C-9C24-48B401E20EF3}"/>
                </a:ext>
              </a:extLst>
            </p:cNvPr>
            <p:cNvSpPr/>
            <p:nvPr/>
          </p:nvSpPr>
          <p:spPr bwMode="auto">
            <a:xfrm>
              <a:off x="9667122" y="2717840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9" name="îṩľîďé">
              <a:extLst>
                <a:ext uri="{FF2B5EF4-FFF2-40B4-BE49-F238E27FC236}">
                  <a16:creationId xmlns:a16="http://schemas.microsoft.com/office/drawing/2014/main" id="{53C999A2-7CB4-41FB-A9DC-97EB39DAD1F8}"/>
                </a:ext>
              </a:extLst>
            </p:cNvPr>
            <p:cNvSpPr/>
            <p:nvPr/>
          </p:nvSpPr>
          <p:spPr bwMode="auto">
            <a:xfrm>
              <a:off x="9667122" y="2705251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0" name="îšľîdè">
              <a:extLst>
                <a:ext uri="{FF2B5EF4-FFF2-40B4-BE49-F238E27FC236}">
                  <a16:creationId xmlns:a16="http://schemas.microsoft.com/office/drawing/2014/main" id="{A238C64A-0EFE-496B-997E-4D0184EE3076}"/>
                </a:ext>
              </a:extLst>
            </p:cNvPr>
            <p:cNvSpPr/>
            <p:nvPr/>
          </p:nvSpPr>
          <p:spPr bwMode="auto">
            <a:xfrm>
              <a:off x="9667122" y="2693807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1" name="îšḻïḓè">
              <a:extLst>
                <a:ext uri="{FF2B5EF4-FFF2-40B4-BE49-F238E27FC236}">
                  <a16:creationId xmlns:a16="http://schemas.microsoft.com/office/drawing/2014/main" id="{D30E1122-BAFF-4F5B-BC19-13C056EF1421}"/>
                </a:ext>
              </a:extLst>
            </p:cNvPr>
            <p:cNvSpPr/>
            <p:nvPr/>
          </p:nvSpPr>
          <p:spPr bwMode="auto">
            <a:xfrm>
              <a:off x="9667122" y="2681219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2" name="ïśḷîḋè">
              <a:extLst>
                <a:ext uri="{FF2B5EF4-FFF2-40B4-BE49-F238E27FC236}">
                  <a16:creationId xmlns:a16="http://schemas.microsoft.com/office/drawing/2014/main" id="{D616502C-990C-4B2B-BCD1-87139B234C6E}"/>
                </a:ext>
              </a:extLst>
            </p:cNvPr>
            <p:cNvSpPr/>
            <p:nvPr/>
          </p:nvSpPr>
          <p:spPr bwMode="auto">
            <a:xfrm>
              <a:off x="9667122" y="2669775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3" name="iṡlîďè">
              <a:extLst>
                <a:ext uri="{FF2B5EF4-FFF2-40B4-BE49-F238E27FC236}">
                  <a16:creationId xmlns:a16="http://schemas.microsoft.com/office/drawing/2014/main" id="{E26F02FE-363E-4F82-BCF3-7CADE823E092}"/>
                </a:ext>
              </a:extLst>
            </p:cNvPr>
            <p:cNvSpPr/>
            <p:nvPr/>
          </p:nvSpPr>
          <p:spPr bwMode="auto">
            <a:xfrm>
              <a:off x="9667122" y="2656042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4" name="îṥḻídè">
              <a:extLst>
                <a:ext uri="{FF2B5EF4-FFF2-40B4-BE49-F238E27FC236}">
                  <a16:creationId xmlns:a16="http://schemas.microsoft.com/office/drawing/2014/main" id="{C3004054-CB95-417F-949A-43D57900CD9D}"/>
                </a:ext>
              </a:extLst>
            </p:cNvPr>
            <p:cNvSpPr/>
            <p:nvPr/>
          </p:nvSpPr>
          <p:spPr bwMode="auto">
            <a:xfrm>
              <a:off x="9667122" y="2644598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5" name="iṩľíḋè">
              <a:extLst>
                <a:ext uri="{FF2B5EF4-FFF2-40B4-BE49-F238E27FC236}">
                  <a16:creationId xmlns:a16="http://schemas.microsoft.com/office/drawing/2014/main" id="{547CBDD1-0330-4D57-840D-81F0CF86FC60}"/>
                </a:ext>
              </a:extLst>
            </p:cNvPr>
            <p:cNvSpPr/>
            <p:nvPr/>
          </p:nvSpPr>
          <p:spPr bwMode="auto">
            <a:xfrm>
              <a:off x="9667122" y="2633154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6" name="íŝ1iḍé">
              <a:extLst>
                <a:ext uri="{FF2B5EF4-FFF2-40B4-BE49-F238E27FC236}">
                  <a16:creationId xmlns:a16="http://schemas.microsoft.com/office/drawing/2014/main" id="{95D41466-36FE-47C5-B5D4-0E75966D53E4}"/>
                </a:ext>
              </a:extLst>
            </p:cNvPr>
            <p:cNvSpPr/>
            <p:nvPr/>
          </p:nvSpPr>
          <p:spPr bwMode="auto">
            <a:xfrm>
              <a:off x="9667122" y="2620566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7" name="is1ïḍè">
              <a:extLst>
                <a:ext uri="{FF2B5EF4-FFF2-40B4-BE49-F238E27FC236}">
                  <a16:creationId xmlns:a16="http://schemas.microsoft.com/office/drawing/2014/main" id="{D39ED4C2-C603-45B5-B1B4-4E1DC112CEBF}"/>
                </a:ext>
              </a:extLst>
            </p:cNvPr>
            <p:cNvSpPr/>
            <p:nvPr/>
          </p:nvSpPr>
          <p:spPr bwMode="auto">
            <a:xfrm>
              <a:off x="9667122" y="2607977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8" name="ïSliḋé">
              <a:extLst>
                <a:ext uri="{FF2B5EF4-FFF2-40B4-BE49-F238E27FC236}">
                  <a16:creationId xmlns:a16="http://schemas.microsoft.com/office/drawing/2014/main" id="{FE419B14-7A86-4BF4-848C-D68BDA2E8E5D}"/>
                </a:ext>
              </a:extLst>
            </p:cNvPr>
            <p:cNvSpPr/>
            <p:nvPr/>
          </p:nvSpPr>
          <p:spPr bwMode="auto">
            <a:xfrm>
              <a:off x="9667122" y="2595389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9" name="íşḻïďé">
              <a:extLst>
                <a:ext uri="{FF2B5EF4-FFF2-40B4-BE49-F238E27FC236}">
                  <a16:creationId xmlns:a16="http://schemas.microsoft.com/office/drawing/2014/main" id="{1F9E2E66-5583-4272-AE0D-93173983F074}"/>
                </a:ext>
              </a:extLst>
            </p:cNvPr>
            <p:cNvSpPr/>
            <p:nvPr/>
          </p:nvSpPr>
          <p:spPr bwMode="auto">
            <a:xfrm>
              <a:off x="9667122" y="2583945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0" name="íSḷîḓe">
              <a:extLst>
                <a:ext uri="{FF2B5EF4-FFF2-40B4-BE49-F238E27FC236}">
                  <a16:creationId xmlns:a16="http://schemas.microsoft.com/office/drawing/2014/main" id="{2FB9FD66-2D92-4D9E-9040-6E26E416F67E}"/>
                </a:ext>
              </a:extLst>
            </p:cNvPr>
            <p:cNvSpPr/>
            <p:nvPr/>
          </p:nvSpPr>
          <p:spPr bwMode="auto">
            <a:xfrm>
              <a:off x="9667122" y="2572501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1" name="ïṥ1iḋè">
              <a:extLst>
                <a:ext uri="{FF2B5EF4-FFF2-40B4-BE49-F238E27FC236}">
                  <a16:creationId xmlns:a16="http://schemas.microsoft.com/office/drawing/2014/main" id="{9704A745-35A7-4128-8382-2E5E6F156069}"/>
                </a:ext>
              </a:extLst>
            </p:cNvPr>
            <p:cNvSpPr/>
            <p:nvPr/>
          </p:nvSpPr>
          <p:spPr bwMode="auto">
            <a:xfrm>
              <a:off x="9667122" y="2558768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2" name="iSḻîḑê">
              <a:extLst>
                <a:ext uri="{FF2B5EF4-FFF2-40B4-BE49-F238E27FC236}">
                  <a16:creationId xmlns:a16="http://schemas.microsoft.com/office/drawing/2014/main" id="{CAC7914E-E0D0-4F6C-8930-B2E219D11AD2}"/>
                </a:ext>
              </a:extLst>
            </p:cNvPr>
            <p:cNvSpPr/>
            <p:nvPr/>
          </p:nvSpPr>
          <p:spPr bwMode="auto">
            <a:xfrm>
              <a:off x="9667122" y="2546180"/>
              <a:ext cx="4578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3" name="íŝ1îḑe">
              <a:extLst>
                <a:ext uri="{FF2B5EF4-FFF2-40B4-BE49-F238E27FC236}">
                  <a16:creationId xmlns:a16="http://schemas.microsoft.com/office/drawing/2014/main" id="{3950048E-6940-4D51-A2A6-B7D1EFA0BACA}"/>
                </a:ext>
              </a:extLst>
            </p:cNvPr>
            <p:cNvSpPr/>
            <p:nvPr/>
          </p:nvSpPr>
          <p:spPr bwMode="auto">
            <a:xfrm>
              <a:off x="9667122" y="2534736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4" name="işlïḓe">
              <a:extLst>
                <a:ext uri="{FF2B5EF4-FFF2-40B4-BE49-F238E27FC236}">
                  <a16:creationId xmlns:a16="http://schemas.microsoft.com/office/drawing/2014/main" id="{5BBABDEA-E564-4F26-A6AC-09AD22C34A39}"/>
                </a:ext>
              </a:extLst>
            </p:cNvPr>
            <p:cNvSpPr/>
            <p:nvPr/>
          </p:nvSpPr>
          <p:spPr bwMode="auto">
            <a:xfrm>
              <a:off x="9667122" y="2522147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5" name="îṩḷíḓè">
              <a:extLst>
                <a:ext uri="{FF2B5EF4-FFF2-40B4-BE49-F238E27FC236}">
                  <a16:creationId xmlns:a16="http://schemas.microsoft.com/office/drawing/2014/main" id="{54ED460B-C34A-4FEC-940B-F5679A567539}"/>
                </a:ext>
              </a:extLst>
            </p:cNvPr>
            <p:cNvSpPr/>
            <p:nvPr/>
          </p:nvSpPr>
          <p:spPr bwMode="auto">
            <a:xfrm>
              <a:off x="9667122" y="2510703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ïṣľïďê">
              <a:extLst>
                <a:ext uri="{FF2B5EF4-FFF2-40B4-BE49-F238E27FC236}">
                  <a16:creationId xmlns:a16="http://schemas.microsoft.com/office/drawing/2014/main" id="{E4AD0371-D7C3-4F6C-AFF2-941689C46D4D}"/>
                </a:ext>
              </a:extLst>
            </p:cNvPr>
            <p:cNvSpPr/>
            <p:nvPr/>
          </p:nvSpPr>
          <p:spPr bwMode="auto">
            <a:xfrm>
              <a:off x="9667109" y="2496972"/>
              <a:ext cx="4578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íṣḻïde">
              <a:extLst>
                <a:ext uri="{FF2B5EF4-FFF2-40B4-BE49-F238E27FC236}">
                  <a16:creationId xmlns:a16="http://schemas.microsoft.com/office/drawing/2014/main" id="{66716FD6-01C8-4DFE-A3D0-BAAA6043B1D2}"/>
                </a:ext>
              </a:extLst>
            </p:cNvPr>
            <p:cNvSpPr/>
            <p:nvPr/>
          </p:nvSpPr>
          <p:spPr bwMode="auto">
            <a:xfrm>
              <a:off x="9667109" y="2486673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îşľiḑe">
              <a:extLst>
                <a:ext uri="{FF2B5EF4-FFF2-40B4-BE49-F238E27FC236}">
                  <a16:creationId xmlns:a16="http://schemas.microsoft.com/office/drawing/2014/main" id="{1F37C4EE-01B3-4DED-A95A-5F37BCAE0F3F}"/>
                </a:ext>
              </a:extLst>
            </p:cNvPr>
            <p:cNvSpPr/>
            <p:nvPr/>
          </p:nvSpPr>
          <p:spPr bwMode="auto">
            <a:xfrm>
              <a:off x="9667109" y="2472940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íšľîḍê">
              <a:extLst>
                <a:ext uri="{FF2B5EF4-FFF2-40B4-BE49-F238E27FC236}">
                  <a16:creationId xmlns:a16="http://schemas.microsoft.com/office/drawing/2014/main" id="{42B21260-039E-45FE-A29F-E09564822669}"/>
                </a:ext>
              </a:extLst>
            </p:cNvPr>
            <p:cNvSpPr/>
            <p:nvPr/>
          </p:nvSpPr>
          <p:spPr bwMode="auto">
            <a:xfrm>
              <a:off x="9667109" y="2461496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iSḷïḓê">
              <a:extLst>
                <a:ext uri="{FF2B5EF4-FFF2-40B4-BE49-F238E27FC236}">
                  <a16:creationId xmlns:a16="http://schemas.microsoft.com/office/drawing/2014/main" id="{7C6C8126-E04E-409F-800C-94F3F51B0939}"/>
                </a:ext>
              </a:extLst>
            </p:cNvPr>
            <p:cNvSpPr/>
            <p:nvPr/>
          </p:nvSpPr>
          <p:spPr bwMode="auto">
            <a:xfrm>
              <a:off x="9667109" y="2448908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îŝľíḑê">
              <a:extLst>
                <a:ext uri="{FF2B5EF4-FFF2-40B4-BE49-F238E27FC236}">
                  <a16:creationId xmlns:a16="http://schemas.microsoft.com/office/drawing/2014/main" id="{CA9AA117-B83F-4A90-87E4-220241770C3A}"/>
                </a:ext>
              </a:extLst>
            </p:cNvPr>
            <p:cNvSpPr/>
            <p:nvPr/>
          </p:nvSpPr>
          <p:spPr bwMode="auto">
            <a:xfrm>
              <a:off x="9667109" y="2437464"/>
              <a:ext cx="4578" cy="5722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íṥḷiḋe">
              <a:extLst>
                <a:ext uri="{FF2B5EF4-FFF2-40B4-BE49-F238E27FC236}">
                  <a16:creationId xmlns:a16="http://schemas.microsoft.com/office/drawing/2014/main" id="{0F714134-32AA-45D7-AA6F-48D2134D001D}"/>
                </a:ext>
              </a:extLst>
            </p:cNvPr>
            <p:cNvSpPr/>
            <p:nvPr/>
          </p:nvSpPr>
          <p:spPr bwMode="auto">
            <a:xfrm>
              <a:off x="9667109" y="2424875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iṡḻïḋê">
              <a:extLst>
                <a:ext uri="{FF2B5EF4-FFF2-40B4-BE49-F238E27FC236}">
                  <a16:creationId xmlns:a16="http://schemas.microsoft.com/office/drawing/2014/main" id="{4646E532-4BE5-47FE-A889-8123C88D163A}"/>
                </a:ext>
              </a:extLst>
            </p:cNvPr>
            <p:cNvSpPr/>
            <p:nvPr/>
          </p:nvSpPr>
          <p:spPr bwMode="auto">
            <a:xfrm>
              <a:off x="9667109" y="2412287"/>
              <a:ext cx="4578" cy="6866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ïṩḻîďê">
              <a:extLst>
                <a:ext uri="{FF2B5EF4-FFF2-40B4-BE49-F238E27FC236}">
                  <a16:creationId xmlns:a16="http://schemas.microsoft.com/office/drawing/2014/main" id="{3ACF8214-1CE4-47D2-8893-5F62F4410B3C}"/>
                </a:ext>
              </a:extLst>
            </p:cNvPr>
            <p:cNvSpPr/>
            <p:nvPr/>
          </p:nvSpPr>
          <p:spPr bwMode="auto">
            <a:xfrm>
              <a:off x="9667109" y="2399698"/>
              <a:ext cx="4578" cy="8011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ï$1íḓê">
              <a:extLst>
                <a:ext uri="{FF2B5EF4-FFF2-40B4-BE49-F238E27FC236}">
                  <a16:creationId xmlns:a16="http://schemas.microsoft.com/office/drawing/2014/main" id="{760F519F-A9E7-491D-9540-016B41D2DC8C}"/>
                </a:ext>
              </a:extLst>
            </p:cNvPr>
            <p:cNvSpPr/>
            <p:nvPr/>
          </p:nvSpPr>
          <p:spPr bwMode="auto">
            <a:xfrm>
              <a:off x="9667109" y="2389399"/>
              <a:ext cx="4578" cy="4578"/>
            </a:xfrm>
            <a:prstGeom prst="rect">
              <a:avLst/>
            </a:pr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iṡḻidè">
              <a:extLst>
                <a:ext uri="{FF2B5EF4-FFF2-40B4-BE49-F238E27FC236}">
                  <a16:creationId xmlns:a16="http://schemas.microsoft.com/office/drawing/2014/main" id="{6A94C781-A555-48D6-8FF9-2778550409C3}"/>
                </a:ext>
              </a:extLst>
            </p:cNvPr>
            <p:cNvSpPr/>
            <p:nvPr/>
          </p:nvSpPr>
          <p:spPr bwMode="auto">
            <a:xfrm>
              <a:off x="9640788" y="2462640"/>
              <a:ext cx="24032" cy="22888"/>
            </a:xfrm>
            <a:prstGeom prst="ellipse">
              <a:avLst/>
            </a:prstGeom>
            <a:solidFill>
              <a:srgbClr val="74A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" name="ï$ľíḑe">
              <a:extLst>
                <a:ext uri="{FF2B5EF4-FFF2-40B4-BE49-F238E27FC236}">
                  <a16:creationId xmlns:a16="http://schemas.microsoft.com/office/drawing/2014/main" id="{A0557BFD-ED28-4426-96FE-E56C5E8EA796}"/>
                </a:ext>
              </a:extLst>
            </p:cNvPr>
            <p:cNvSpPr/>
            <p:nvPr/>
          </p:nvSpPr>
          <p:spPr bwMode="auto">
            <a:xfrm>
              <a:off x="9640788" y="2575936"/>
              <a:ext cx="24032" cy="21744"/>
            </a:xfrm>
            <a:prstGeom prst="ellipse">
              <a:avLst/>
            </a:prstGeom>
            <a:solidFill>
              <a:srgbClr val="74A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í$ļíḑe">
              <a:extLst>
                <a:ext uri="{FF2B5EF4-FFF2-40B4-BE49-F238E27FC236}">
                  <a16:creationId xmlns:a16="http://schemas.microsoft.com/office/drawing/2014/main" id="{0CCF52DA-BEEC-44F5-BA4B-B05ADA77D920}"/>
                </a:ext>
              </a:extLst>
            </p:cNvPr>
            <p:cNvSpPr/>
            <p:nvPr/>
          </p:nvSpPr>
          <p:spPr bwMode="auto">
            <a:xfrm>
              <a:off x="9640788" y="2688088"/>
              <a:ext cx="24032" cy="22888"/>
            </a:xfrm>
            <a:prstGeom prst="ellipse">
              <a:avLst/>
            </a:prstGeom>
            <a:solidFill>
              <a:srgbClr val="74A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" name="ïsḷïde">
              <a:extLst>
                <a:ext uri="{FF2B5EF4-FFF2-40B4-BE49-F238E27FC236}">
                  <a16:creationId xmlns:a16="http://schemas.microsoft.com/office/drawing/2014/main" id="{886D14AF-5DD1-4ABC-B1C8-53D355C91857}"/>
                </a:ext>
              </a:extLst>
            </p:cNvPr>
            <p:cNvSpPr/>
            <p:nvPr/>
          </p:nvSpPr>
          <p:spPr bwMode="auto">
            <a:xfrm>
              <a:off x="9640788" y="2801383"/>
              <a:ext cx="24032" cy="22888"/>
            </a:xfrm>
            <a:prstGeom prst="ellipse">
              <a:avLst/>
            </a:prstGeom>
            <a:solidFill>
              <a:srgbClr val="74A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ï$ḷîḍè">
              <a:extLst>
                <a:ext uri="{FF2B5EF4-FFF2-40B4-BE49-F238E27FC236}">
                  <a16:creationId xmlns:a16="http://schemas.microsoft.com/office/drawing/2014/main" id="{68064DB9-47B8-4327-BA76-7320C2467E33}"/>
                </a:ext>
              </a:extLst>
            </p:cNvPr>
            <p:cNvSpPr/>
            <p:nvPr/>
          </p:nvSpPr>
          <p:spPr bwMode="auto">
            <a:xfrm>
              <a:off x="9640788" y="2914679"/>
              <a:ext cx="24032" cy="22888"/>
            </a:xfrm>
            <a:prstGeom prst="ellipse">
              <a:avLst/>
            </a:prstGeom>
            <a:solidFill>
              <a:srgbClr val="74A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ïSḷïdê">
              <a:extLst>
                <a:ext uri="{FF2B5EF4-FFF2-40B4-BE49-F238E27FC236}">
                  <a16:creationId xmlns:a16="http://schemas.microsoft.com/office/drawing/2014/main" id="{D70CDC02-8E5D-42C2-8E88-8DEDD6E1F459}"/>
                </a:ext>
              </a:extLst>
            </p:cNvPr>
            <p:cNvSpPr/>
            <p:nvPr/>
          </p:nvSpPr>
          <p:spPr bwMode="auto">
            <a:xfrm>
              <a:off x="9640788" y="3027975"/>
              <a:ext cx="24032" cy="22888"/>
            </a:xfrm>
            <a:prstGeom prst="ellipse">
              <a:avLst/>
            </a:prstGeom>
            <a:solidFill>
              <a:srgbClr val="74A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iSlîde">
              <a:extLst>
                <a:ext uri="{FF2B5EF4-FFF2-40B4-BE49-F238E27FC236}">
                  <a16:creationId xmlns:a16="http://schemas.microsoft.com/office/drawing/2014/main" id="{9D6DC699-5977-4FDB-88B6-061EE1261592}"/>
                </a:ext>
              </a:extLst>
            </p:cNvPr>
            <p:cNvSpPr/>
            <p:nvPr/>
          </p:nvSpPr>
          <p:spPr bwMode="auto">
            <a:xfrm>
              <a:off x="9640788" y="3140126"/>
              <a:ext cx="24032" cy="24032"/>
            </a:xfrm>
            <a:prstGeom prst="ellipse">
              <a:avLst/>
            </a:prstGeom>
            <a:solidFill>
              <a:srgbClr val="74A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íṩḻïdé">
              <a:extLst>
                <a:ext uri="{FF2B5EF4-FFF2-40B4-BE49-F238E27FC236}">
                  <a16:creationId xmlns:a16="http://schemas.microsoft.com/office/drawing/2014/main" id="{4D171E07-3650-4D84-BE8A-922D7F229ABC}"/>
                </a:ext>
              </a:extLst>
            </p:cNvPr>
            <p:cNvSpPr/>
            <p:nvPr/>
          </p:nvSpPr>
          <p:spPr bwMode="auto">
            <a:xfrm>
              <a:off x="9640788" y="3253422"/>
              <a:ext cx="24032" cy="24032"/>
            </a:xfrm>
            <a:prstGeom prst="ellipse">
              <a:avLst/>
            </a:prstGeom>
            <a:solidFill>
              <a:srgbClr val="74A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" name="íṣļïḍé">
              <a:extLst>
                <a:ext uri="{FF2B5EF4-FFF2-40B4-BE49-F238E27FC236}">
                  <a16:creationId xmlns:a16="http://schemas.microsoft.com/office/drawing/2014/main" id="{BB219516-7B67-4FE3-A021-789C5B902CB3}"/>
                </a:ext>
              </a:extLst>
            </p:cNvPr>
            <p:cNvSpPr/>
            <p:nvPr/>
          </p:nvSpPr>
          <p:spPr bwMode="auto">
            <a:xfrm>
              <a:off x="9640788" y="3366718"/>
              <a:ext cx="24032" cy="22888"/>
            </a:xfrm>
            <a:prstGeom prst="ellipse">
              <a:avLst/>
            </a:prstGeom>
            <a:solidFill>
              <a:srgbClr val="74A3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" name="isľîḋê">
              <a:extLst>
                <a:ext uri="{FF2B5EF4-FFF2-40B4-BE49-F238E27FC236}">
                  <a16:creationId xmlns:a16="http://schemas.microsoft.com/office/drawing/2014/main" id="{7A48BE54-19C7-467B-A129-A7A02633737D}"/>
                </a:ext>
              </a:extLst>
            </p:cNvPr>
            <p:cNvSpPr/>
            <p:nvPr/>
          </p:nvSpPr>
          <p:spPr bwMode="auto">
            <a:xfrm>
              <a:off x="9369565" y="2109020"/>
              <a:ext cx="282667" cy="378797"/>
            </a:xfrm>
            <a:custGeom>
              <a:avLst/>
              <a:gdLst>
                <a:gd name="T0" fmla="*/ 222 w 984"/>
                <a:gd name="T1" fmla="*/ 0 h 1322"/>
                <a:gd name="T2" fmla="*/ 67 w 984"/>
                <a:gd name="T3" fmla="*/ 15 h 1322"/>
                <a:gd name="T4" fmla="*/ 0 w 984"/>
                <a:gd name="T5" fmla="*/ 98 h 1322"/>
                <a:gd name="T6" fmla="*/ 320 w 984"/>
                <a:gd name="T7" fmla="*/ 1322 h 1322"/>
                <a:gd name="T8" fmla="*/ 984 w 984"/>
                <a:gd name="T9" fmla="*/ 911 h 1322"/>
                <a:gd name="T10" fmla="*/ 315 w 984"/>
                <a:gd name="T11" fmla="*/ 125 h 1322"/>
                <a:gd name="T12" fmla="*/ 222 w 984"/>
                <a:gd name="T13" fmla="*/ 0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4" h="1322">
                  <a:moveTo>
                    <a:pt x="222" y="0"/>
                  </a:moveTo>
                  <a:cubicBezTo>
                    <a:pt x="67" y="15"/>
                    <a:pt x="67" y="15"/>
                    <a:pt x="67" y="15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320" y="1322"/>
                    <a:pt x="320" y="1322"/>
                    <a:pt x="320" y="1322"/>
                  </a:cubicBezTo>
                  <a:cubicBezTo>
                    <a:pt x="984" y="911"/>
                    <a:pt x="984" y="911"/>
                    <a:pt x="984" y="911"/>
                  </a:cubicBezTo>
                  <a:cubicBezTo>
                    <a:pt x="315" y="125"/>
                    <a:pt x="315" y="125"/>
                    <a:pt x="315" y="125"/>
                  </a:cubicBezTo>
                  <a:cubicBezTo>
                    <a:pt x="315" y="125"/>
                    <a:pt x="297" y="100"/>
                    <a:pt x="222" y="0"/>
                  </a:cubicBezTo>
                  <a:close/>
                </a:path>
              </a:pathLst>
            </a:custGeom>
            <a:solidFill>
              <a:srgbClr val="9BC4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" name="îṡḷiḑé">
              <a:extLst>
                <a:ext uri="{FF2B5EF4-FFF2-40B4-BE49-F238E27FC236}">
                  <a16:creationId xmlns:a16="http://schemas.microsoft.com/office/drawing/2014/main" id="{E6296198-9772-4043-BBDC-A421D60EC5CD}"/>
                </a:ext>
              </a:extLst>
            </p:cNvPr>
            <p:cNvSpPr/>
            <p:nvPr/>
          </p:nvSpPr>
          <p:spPr bwMode="auto">
            <a:xfrm>
              <a:off x="9651088" y="2109020"/>
              <a:ext cx="282667" cy="378797"/>
            </a:xfrm>
            <a:custGeom>
              <a:avLst/>
              <a:gdLst>
                <a:gd name="T0" fmla="*/ 762 w 984"/>
                <a:gd name="T1" fmla="*/ 0 h 1322"/>
                <a:gd name="T2" fmla="*/ 917 w 984"/>
                <a:gd name="T3" fmla="*/ 15 h 1322"/>
                <a:gd name="T4" fmla="*/ 984 w 984"/>
                <a:gd name="T5" fmla="*/ 98 h 1322"/>
                <a:gd name="T6" fmla="*/ 664 w 984"/>
                <a:gd name="T7" fmla="*/ 1322 h 1322"/>
                <a:gd name="T8" fmla="*/ 0 w 984"/>
                <a:gd name="T9" fmla="*/ 911 h 1322"/>
                <a:gd name="T10" fmla="*/ 669 w 984"/>
                <a:gd name="T11" fmla="*/ 125 h 1322"/>
                <a:gd name="T12" fmla="*/ 762 w 984"/>
                <a:gd name="T13" fmla="*/ 0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4" h="1322">
                  <a:moveTo>
                    <a:pt x="762" y="0"/>
                  </a:moveTo>
                  <a:cubicBezTo>
                    <a:pt x="917" y="15"/>
                    <a:pt x="917" y="15"/>
                    <a:pt x="917" y="15"/>
                  </a:cubicBezTo>
                  <a:cubicBezTo>
                    <a:pt x="984" y="98"/>
                    <a:pt x="984" y="98"/>
                    <a:pt x="984" y="98"/>
                  </a:cubicBezTo>
                  <a:cubicBezTo>
                    <a:pt x="664" y="1322"/>
                    <a:pt x="664" y="1322"/>
                    <a:pt x="664" y="1322"/>
                  </a:cubicBezTo>
                  <a:cubicBezTo>
                    <a:pt x="0" y="911"/>
                    <a:pt x="0" y="911"/>
                    <a:pt x="0" y="911"/>
                  </a:cubicBezTo>
                  <a:cubicBezTo>
                    <a:pt x="669" y="125"/>
                    <a:pt x="669" y="125"/>
                    <a:pt x="669" y="125"/>
                  </a:cubicBezTo>
                  <a:cubicBezTo>
                    <a:pt x="669" y="125"/>
                    <a:pt x="687" y="100"/>
                    <a:pt x="762" y="0"/>
                  </a:cubicBezTo>
                  <a:close/>
                </a:path>
              </a:pathLst>
            </a:custGeom>
            <a:solidFill>
              <a:srgbClr val="9BC4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" name="ïś1îḑé">
              <a:extLst>
                <a:ext uri="{FF2B5EF4-FFF2-40B4-BE49-F238E27FC236}">
                  <a16:creationId xmlns:a16="http://schemas.microsoft.com/office/drawing/2014/main" id="{E888318C-268F-42AF-92D2-D4B6A56861EB}"/>
                </a:ext>
              </a:extLst>
            </p:cNvPr>
            <p:cNvSpPr/>
            <p:nvPr/>
          </p:nvSpPr>
          <p:spPr bwMode="auto">
            <a:xfrm>
              <a:off x="9982964" y="2768196"/>
              <a:ext cx="2289" cy="343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2 h 3"/>
                <a:gd name="T4" fmla="*/ 1 w 2"/>
                <a:gd name="T5" fmla="*/ 2 h 3"/>
                <a:gd name="T6" fmla="*/ 1 w 2"/>
                <a:gd name="T7" fmla="*/ 0 h 3"/>
                <a:gd name="T8" fmla="*/ 2 w 2"/>
                <a:gd name="T9" fmla="*/ 0 h 3"/>
                <a:gd name="T10" fmla="*/ 2 w 2"/>
                <a:gd name="T11" fmla="*/ 2 h 3"/>
                <a:gd name="T12" fmla="*/ 0 w 2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" name="íS1iḋê">
              <a:extLst>
                <a:ext uri="{FF2B5EF4-FFF2-40B4-BE49-F238E27FC236}">
                  <a16:creationId xmlns:a16="http://schemas.microsoft.com/office/drawing/2014/main" id="{8C27B366-AEDD-4BF5-B173-F81ABFE46D0F}"/>
                </a:ext>
              </a:extLst>
            </p:cNvPr>
            <p:cNvSpPr/>
            <p:nvPr/>
          </p:nvSpPr>
          <p:spPr bwMode="auto">
            <a:xfrm>
              <a:off x="9818170" y="2771629"/>
              <a:ext cx="162505" cy="30899"/>
            </a:xfrm>
            <a:custGeom>
              <a:avLst/>
              <a:gdLst>
                <a:gd name="T0" fmla="*/ 278 w 567"/>
                <a:gd name="T1" fmla="*/ 101 h 106"/>
                <a:gd name="T2" fmla="*/ 291 w 567"/>
                <a:gd name="T3" fmla="*/ 106 h 106"/>
                <a:gd name="T4" fmla="*/ 300 w 567"/>
                <a:gd name="T5" fmla="*/ 101 h 106"/>
                <a:gd name="T6" fmla="*/ 300 w 567"/>
                <a:gd name="T7" fmla="*/ 106 h 106"/>
                <a:gd name="T8" fmla="*/ 255 w 567"/>
                <a:gd name="T9" fmla="*/ 99 h 106"/>
                <a:gd name="T10" fmla="*/ 269 w 567"/>
                <a:gd name="T11" fmla="*/ 99 h 106"/>
                <a:gd name="T12" fmla="*/ 321 w 567"/>
                <a:gd name="T13" fmla="*/ 95 h 106"/>
                <a:gd name="T14" fmla="*/ 323 w 567"/>
                <a:gd name="T15" fmla="*/ 99 h 106"/>
                <a:gd name="T16" fmla="*/ 235 w 567"/>
                <a:gd name="T17" fmla="*/ 86 h 106"/>
                <a:gd name="T18" fmla="*/ 344 w 567"/>
                <a:gd name="T19" fmla="*/ 91 h 106"/>
                <a:gd name="T20" fmla="*/ 356 w 567"/>
                <a:gd name="T21" fmla="*/ 86 h 106"/>
                <a:gd name="T22" fmla="*/ 213 w 567"/>
                <a:gd name="T23" fmla="*/ 83 h 106"/>
                <a:gd name="T24" fmla="*/ 225 w 567"/>
                <a:gd name="T25" fmla="*/ 87 h 106"/>
                <a:gd name="T26" fmla="*/ 376 w 567"/>
                <a:gd name="T27" fmla="*/ 74 h 106"/>
                <a:gd name="T28" fmla="*/ 204 w 567"/>
                <a:gd name="T29" fmla="*/ 80 h 106"/>
                <a:gd name="T30" fmla="*/ 206 w 567"/>
                <a:gd name="T31" fmla="*/ 75 h 106"/>
                <a:gd name="T32" fmla="*/ 384 w 567"/>
                <a:gd name="T33" fmla="*/ 70 h 106"/>
                <a:gd name="T34" fmla="*/ 386 w 567"/>
                <a:gd name="T35" fmla="*/ 75 h 106"/>
                <a:gd name="T36" fmla="*/ 172 w 567"/>
                <a:gd name="T37" fmla="*/ 63 h 106"/>
                <a:gd name="T38" fmla="*/ 407 w 567"/>
                <a:gd name="T39" fmla="*/ 66 h 106"/>
                <a:gd name="T40" fmla="*/ 420 w 567"/>
                <a:gd name="T41" fmla="*/ 61 h 106"/>
                <a:gd name="T42" fmla="*/ 149 w 567"/>
                <a:gd name="T43" fmla="*/ 59 h 106"/>
                <a:gd name="T44" fmla="*/ 162 w 567"/>
                <a:gd name="T45" fmla="*/ 64 h 106"/>
                <a:gd name="T46" fmla="*/ 439 w 567"/>
                <a:gd name="T47" fmla="*/ 49 h 106"/>
                <a:gd name="T48" fmla="*/ 141 w 567"/>
                <a:gd name="T49" fmla="*/ 56 h 106"/>
                <a:gd name="T50" fmla="*/ 142 w 567"/>
                <a:gd name="T51" fmla="*/ 52 h 106"/>
                <a:gd name="T52" fmla="*/ 447 w 567"/>
                <a:gd name="T53" fmla="*/ 46 h 106"/>
                <a:gd name="T54" fmla="*/ 449 w 567"/>
                <a:gd name="T55" fmla="*/ 50 h 106"/>
                <a:gd name="T56" fmla="*/ 108 w 567"/>
                <a:gd name="T57" fmla="*/ 39 h 106"/>
                <a:gd name="T58" fmla="*/ 470 w 567"/>
                <a:gd name="T59" fmla="*/ 42 h 106"/>
                <a:gd name="T60" fmla="*/ 483 w 567"/>
                <a:gd name="T61" fmla="*/ 37 h 106"/>
                <a:gd name="T62" fmla="*/ 85 w 567"/>
                <a:gd name="T63" fmla="*/ 35 h 106"/>
                <a:gd name="T64" fmla="*/ 98 w 567"/>
                <a:gd name="T65" fmla="*/ 40 h 106"/>
                <a:gd name="T66" fmla="*/ 502 w 567"/>
                <a:gd name="T67" fmla="*/ 24 h 106"/>
                <a:gd name="T68" fmla="*/ 77 w 567"/>
                <a:gd name="T69" fmla="*/ 32 h 106"/>
                <a:gd name="T70" fmla="*/ 78 w 567"/>
                <a:gd name="T71" fmla="*/ 28 h 106"/>
                <a:gd name="T72" fmla="*/ 511 w 567"/>
                <a:gd name="T73" fmla="*/ 21 h 106"/>
                <a:gd name="T74" fmla="*/ 512 w 567"/>
                <a:gd name="T75" fmla="*/ 25 h 106"/>
                <a:gd name="T76" fmla="*/ 44 w 567"/>
                <a:gd name="T77" fmla="*/ 15 h 106"/>
                <a:gd name="T78" fmla="*/ 534 w 567"/>
                <a:gd name="T79" fmla="*/ 17 h 106"/>
                <a:gd name="T80" fmla="*/ 546 w 567"/>
                <a:gd name="T81" fmla="*/ 12 h 106"/>
                <a:gd name="T82" fmla="*/ 22 w 567"/>
                <a:gd name="T83" fmla="*/ 12 h 106"/>
                <a:gd name="T84" fmla="*/ 34 w 567"/>
                <a:gd name="T85" fmla="*/ 16 h 106"/>
                <a:gd name="T86" fmla="*/ 566 w 567"/>
                <a:gd name="T87" fmla="*/ 0 h 106"/>
                <a:gd name="T88" fmla="*/ 13 w 567"/>
                <a:gd name="T89" fmla="*/ 9 h 106"/>
                <a:gd name="T90" fmla="*/ 15 w 567"/>
                <a:gd name="T91" fmla="*/ 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106">
                  <a:moveTo>
                    <a:pt x="290" y="106"/>
                  </a:moveTo>
                  <a:cubicBezTo>
                    <a:pt x="286" y="106"/>
                    <a:pt x="281" y="106"/>
                    <a:pt x="277" y="105"/>
                  </a:cubicBezTo>
                  <a:cubicBezTo>
                    <a:pt x="278" y="101"/>
                    <a:pt x="278" y="101"/>
                    <a:pt x="278" y="101"/>
                  </a:cubicBezTo>
                  <a:cubicBezTo>
                    <a:pt x="282" y="102"/>
                    <a:pt x="286" y="102"/>
                    <a:pt x="290" y="102"/>
                  </a:cubicBezTo>
                  <a:cubicBezTo>
                    <a:pt x="291" y="102"/>
                    <a:pt x="291" y="102"/>
                    <a:pt x="291" y="102"/>
                  </a:cubicBezTo>
                  <a:cubicBezTo>
                    <a:pt x="291" y="106"/>
                    <a:pt x="291" y="106"/>
                    <a:pt x="291" y="106"/>
                  </a:cubicBezTo>
                  <a:lnTo>
                    <a:pt x="290" y="106"/>
                  </a:lnTo>
                  <a:close/>
                  <a:moveTo>
                    <a:pt x="300" y="106"/>
                  </a:moveTo>
                  <a:cubicBezTo>
                    <a:pt x="300" y="101"/>
                    <a:pt x="300" y="101"/>
                    <a:pt x="300" y="101"/>
                  </a:cubicBezTo>
                  <a:cubicBezTo>
                    <a:pt x="304" y="101"/>
                    <a:pt x="308" y="100"/>
                    <a:pt x="312" y="98"/>
                  </a:cubicBezTo>
                  <a:cubicBezTo>
                    <a:pt x="314" y="102"/>
                    <a:pt x="314" y="102"/>
                    <a:pt x="314" y="102"/>
                  </a:cubicBezTo>
                  <a:cubicBezTo>
                    <a:pt x="310" y="104"/>
                    <a:pt x="305" y="105"/>
                    <a:pt x="300" y="106"/>
                  </a:cubicBezTo>
                  <a:close/>
                  <a:moveTo>
                    <a:pt x="268" y="103"/>
                  </a:moveTo>
                  <a:cubicBezTo>
                    <a:pt x="267" y="103"/>
                    <a:pt x="265" y="102"/>
                    <a:pt x="264" y="102"/>
                  </a:cubicBezTo>
                  <a:cubicBezTo>
                    <a:pt x="255" y="99"/>
                    <a:pt x="255" y="99"/>
                    <a:pt x="255" y="99"/>
                  </a:cubicBezTo>
                  <a:cubicBezTo>
                    <a:pt x="257" y="94"/>
                    <a:pt x="257" y="94"/>
                    <a:pt x="257" y="94"/>
                  </a:cubicBezTo>
                  <a:cubicBezTo>
                    <a:pt x="265" y="97"/>
                    <a:pt x="265" y="97"/>
                    <a:pt x="265" y="97"/>
                  </a:cubicBezTo>
                  <a:cubicBezTo>
                    <a:pt x="267" y="98"/>
                    <a:pt x="268" y="98"/>
                    <a:pt x="269" y="99"/>
                  </a:cubicBezTo>
                  <a:lnTo>
                    <a:pt x="268" y="103"/>
                  </a:lnTo>
                  <a:close/>
                  <a:moveTo>
                    <a:pt x="323" y="99"/>
                  </a:moveTo>
                  <a:cubicBezTo>
                    <a:pt x="321" y="95"/>
                    <a:pt x="321" y="95"/>
                    <a:pt x="321" y="95"/>
                  </a:cubicBezTo>
                  <a:cubicBezTo>
                    <a:pt x="334" y="90"/>
                    <a:pt x="334" y="90"/>
                    <a:pt x="334" y="90"/>
                  </a:cubicBezTo>
                  <a:cubicBezTo>
                    <a:pt x="335" y="94"/>
                    <a:pt x="335" y="94"/>
                    <a:pt x="335" y="94"/>
                  </a:cubicBezTo>
                  <a:lnTo>
                    <a:pt x="323" y="99"/>
                  </a:lnTo>
                  <a:close/>
                  <a:moveTo>
                    <a:pt x="247" y="95"/>
                  </a:moveTo>
                  <a:cubicBezTo>
                    <a:pt x="234" y="91"/>
                    <a:pt x="234" y="91"/>
                    <a:pt x="234" y="91"/>
                  </a:cubicBezTo>
                  <a:cubicBezTo>
                    <a:pt x="235" y="86"/>
                    <a:pt x="235" y="86"/>
                    <a:pt x="235" y="86"/>
                  </a:cubicBezTo>
                  <a:cubicBezTo>
                    <a:pt x="248" y="91"/>
                    <a:pt x="248" y="91"/>
                    <a:pt x="248" y="91"/>
                  </a:cubicBezTo>
                  <a:lnTo>
                    <a:pt x="247" y="95"/>
                  </a:lnTo>
                  <a:close/>
                  <a:moveTo>
                    <a:pt x="344" y="91"/>
                  </a:moveTo>
                  <a:cubicBezTo>
                    <a:pt x="342" y="87"/>
                    <a:pt x="342" y="87"/>
                    <a:pt x="342" y="87"/>
                  </a:cubicBezTo>
                  <a:cubicBezTo>
                    <a:pt x="355" y="82"/>
                    <a:pt x="355" y="82"/>
                    <a:pt x="355" y="82"/>
                  </a:cubicBezTo>
                  <a:cubicBezTo>
                    <a:pt x="356" y="86"/>
                    <a:pt x="356" y="86"/>
                    <a:pt x="356" y="86"/>
                  </a:cubicBezTo>
                  <a:lnTo>
                    <a:pt x="344" y="91"/>
                  </a:lnTo>
                  <a:close/>
                  <a:moveTo>
                    <a:pt x="225" y="87"/>
                  </a:moveTo>
                  <a:cubicBezTo>
                    <a:pt x="213" y="83"/>
                    <a:pt x="213" y="83"/>
                    <a:pt x="213" y="83"/>
                  </a:cubicBezTo>
                  <a:cubicBezTo>
                    <a:pt x="214" y="78"/>
                    <a:pt x="214" y="78"/>
                    <a:pt x="214" y="78"/>
                  </a:cubicBezTo>
                  <a:cubicBezTo>
                    <a:pt x="227" y="83"/>
                    <a:pt x="227" y="83"/>
                    <a:pt x="227" y="83"/>
                  </a:cubicBezTo>
                  <a:lnTo>
                    <a:pt x="225" y="87"/>
                  </a:lnTo>
                  <a:close/>
                  <a:moveTo>
                    <a:pt x="365" y="83"/>
                  </a:moveTo>
                  <a:cubicBezTo>
                    <a:pt x="363" y="79"/>
                    <a:pt x="363" y="79"/>
                    <a:pt x="363" y="79"/>
                  </a:cubicBezTo>
                  <a:cubicBezTo>
                    <a:pt x="376" y="74"/>
                    <a:pt x="376" y="74"/>
                    <a:pt x="376" y="74"/>
                  </a:cubicBezTo>
                  <a:cubicBezTo>
                    <a:pt x="377" y="78"/>
                    <a:pt x="377" y="78"/>
                    <a:pt x="377" y="78"/>
                  </a:cubicBezTo>
                  <a:lnTo>
                    <a:pt x="365" y="83"/>
                  </a:lnTo>
                  <a:close/>
                  <a:moveTo>
                    <a:pt x="204" y="80"/>
                  </a:moveTo>
                  <a:cubicBezTo>
                    <a:pt x="191" y="75"/>
                    <a:pt x="191" y="75"/>
                    <a:pt x="191" y="75"/>
                  </a:cubicBezTo>
                  <a:cubicBezTo>
                    <a:pt x="193" y="71"/>
                    <a:pt x="193" y="71"/>
                    <a:pt x="193" y="71"/>
                  </a:cubicBezTo>
                  <a:cubicBezTo>
                    <a:pt x="206" y="75"/>
                    <a:pt x="206" y="75"/>
                    <a:pt x="206" y="75"/>
                  </a:cubicBezTo>
                  <a:lnTo>
                    <a:pt x="204" y="80"/>
                  </a:lnTo>
                  <a:close/>
                  <a:moveTo>
                    <a:pt x="386" y="75"/>
                  </a:moveTo>
                  <a:cubicBezTo>
                    <a:pt x="384" y="70"/>
                    <a:pt x="384" y="70"/>
                    <a:pt x="384" y="70"/>
                  </a:cubicBezTo>
                  <a:cubicBezTo>
                    <a:pt x="397" y="65"/>
                    <a:pt x="397" y="65"/>
                    <a:pt x="397" y="65"/>
                  </a:cubicBezTo>
                  <a:cubicBezTo>
                    <a:pt x="398" y="70"/>
                    <a:pt x="398" y="70"/>
                    <a:pt x="398" y="70"/>
                  </a:cubicBezTo>
                  <a:lnTo>
                    <a:pt x="386" y="75"/>
                  </a:lnTo>
                  <a:close/>
                  <a:moveTo>
                    <a:pt x="183" y="72"/>
                  </a:moveTo>
                  <a:cubicBezTo>
                    <a:pt x="170" y="67"/>
                    <a:pt x="170" y="67"/>
                    <a:pt x="170" y="67"/>
                  </a:cubicBezTo>
                  <a:cubicBezTo>
                    <a:pt x="172" y="63"/>
                    <a:pt x="172" y="63"/>
                    <a:pt x="172" y="63"/>
                  </a:cubicBezTo>
                  <a:cubicBezTo>
                    <a:pt x="185" y="67"/>
                    <a:pt x="185" y="67"/>
                    <a:pt x="185" y="67"/>
                  </a:cubicBezTo>
                  <a:lnTo>
                    <a:pt x="183" y="72"/>
                  </a:lnTo>
                  <a:close/>
                  <a:moveTo>
                    <a:pt x="407" y="66"/>
                  </a:moveTo>
                  <a:cubicBezTo>
                    <a:pt x="405" y="62"/>
                    <a:pt x="405" y="62"/>
                    <a:pt x="405" y="62"/>
                  </a:cubicBezTo>
                  <a:cubicBezTo>
                    <a:pt x="418" y="57"/>
                    <a:pt x="418" y="57"/>
                    <a:pt x="418" y="57"/>
                  </a:cubicBezTo>
                  <a:cubicBezTo>
                    <a:pt x="420" y="61"/>
                    <a:pt x="420" y="61"/>
                    <a:pt x="420" y="61"/>
                  </a:cubicBezTo>
                  <a:lnTo>
                    <a:pt x="407" y="66"/>
                  </a:lnTo>
                  <a:close/>
                  <a:moveTo>
                    <a:pt x="162" y="64"/>
                  </a:moveTo>
                  <a:cubicBezTo>
                    <a:pt x="149" y="59"/>
                    <a:pt x="149" y="59"/>
                    <a:pt x="149" y="59"/>
                  </a:cubicBezTo>
                  <a:cubicBezTo>
                    <a:pt x="151" y="55"/>
                    <a:pt x="151" y="55"/>
                    <a:pt x="151" y="55"/>
                  </a:cubicBezTo>
                  <a:cubicBezTo>
                    <a:pt x="163" y="60"/>
                    <a:pt x="163" y="60"/>
                    <a:pt x="163" y="60"/>
                  </a:cubicBezTo>
                  <a:lnTo>
                    <a:pt x="162" y="64"/>
                  </a:lnTo>
                  <a:close/>
                  <a:moveTo>
                    <a:pt x="428" y="58"/>
                  </a:moveTo>
                  <a:cubicBezTo>
                    <a:pt x="426" y="54"/>
                    <a:pt x="426" y="54"/>
                    <a:pt x="426" y="54"/>
                  </a:cubicBezTo>
                  <a:cubicBezTo>
                    <a:pt x="439" y="49"/>
                    <a:pt x="439" y="49"/>
                    <a:pt x="439" y="49"/>
                  </a:cubicBezTo>
                  <a:cubicBezTo>
                    <a:pt x="441" y="53"/>
                    <a:pt x="441" y="53"/>
                    <a:pt x="441" y="53"/>
                  </a:cubicBezTo>
                  <a:lnTo>
                    <a:pt x="428" y="58"/>
                  </a:lnTo>
                  <a:close/>
                  <a:moveTo>
                    <a:pt x="141" y="56"/>
                  </a:moveTo>
                  <a:cubicBezTo>
                    <a:pt x="128" y="51"/>
                    <a:pt x="128" y="51"/>
                    <a:pt x="128" y="51"/>
                  </a:cubicBezTo>
                  <a:cubicBezTo>
                    <a:pt x="129" y="47"/>
                    <a:pt x="129" y="47"/>
                    <a:pt x="129" y="47"/>
                  </a:cubicBezTo>
                  <a:cubicBezTo>
                    <a:pt x="142" y="52"/>
                    <a:pt x="142" y="52"/>
                    <a:pt x="142" y="52"/>
                  </a:cubicBezTo>
                  <a:lnTo>
                    <a:pt x="141" y="56"/>
                  </a:lnTo>
                  <a:close/>
                  <a:moveTo>
                    <a:pt x="449" y="50"/>
                  </a:moveTo>
                  <a:cubicBezTo>
                    <a:pt x="447" y="46"/>
                    <a:pt x="447" y="46"/>
                    <a:pt x="447" y="46"/>
                  </a:cubicBezTo>
                  <a:cubicBezTo>
                    <a:pt x="460" y="41"/>
                    <a:pt x="460" y="41"/>
                    <a:pt x="460" y="41"/>
                  </a:cubicBezTo>
                  <a:cubicBezTo>
                    <a:pt x="462" y="45"/>
                    <a:pt x="462" y="45"/>
                    <a:pt x="462" y="45"/>
                  </a:cubicBezTo>
                  <a:lnTo>
                    <a:pt x="449" y="50"/>
                  </a:lnTo>
                  <a:close/>
                  <a:moveTo>
                    <a:pt x="119" y="48"/>
                  </a:moveTo>
                  <a:cubicBezTo>
                    <a:pt x="107" y="43"/>
                    <a:pt x="107" y="43"/>
                    <a:pt x="107" y="43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21" y="44"/>
                    <a:pt x="121" y="44"/>
                    <a:pt x="121" y="44"/>
                  </a:cubicBezTo>
                  <a:lnTo>
                    <a:pt x="119" y="48"/>
                  </a:lnTo>
                  <a:close/>
                  <a:moveTo>
                    <a:pt x="470" y="42"/>
                  </a:moveTo>
                  <a:cubicBezTo>
                    <a:pt x="469" y="37"/>
                    <a:pt x="469" y="37"/>
                    <a:pt x="469" y="37"/>
                  </a:cubicBezTo>
                  <a:cubicBezTo>
                    <a:pt x="481" y="33"/>
                    <a:pt x="481" y="33"/>
                    <a:pt x="481" y="33"/>
                  </a:cubicBezTo>
                  <a:cubicBezTo>
                    <a:pt x="483" y="37"/>
                    <a:pt x="483" y="37"/>
                    <a:pt x="483" y="37"/>
                  </a:cubicBezTo>
                  <a:lnTo>
                    <a:pt x="470" y="42"/>
                  </a:lnTo>
                  <a:close/>
                  <a:moveTo>
                    <a:pt x="98" y="40"/>
                  </a:moveTo>
                  <a:cubicBezTo>
                    <a:pt x="85" y="35"/>
                    <a:pt x="85" y="35"/>
                    <a:pt x="85" y="35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100" y="36"/>
                    <a:pt x="100" y="36"/>
                    <a:pt x="100" y="36"/>
                  </a:cubicBezTo>
                  <a:lnTo>
                    <a:pt x="98" y="40"/>
                  </a:lnTo>
                  <a:close/>
                  <a:moveTo>
                    <a:pt x="491" y="34"/>
                  </a:moveTo>
                  <a:cubicBezTo>
                    <a:pt x="490" y="29"/>
                    <a:pt x="490" y="29"/>
                    <a:pt x="490" y="29"/>
                  </a:cubicBezTo>
                  <a:cubicBezTo>
                    <a:pt x="502" y="24"/>
                    <a:pt x="502" y="24"/>
                    <a:pt x="502" y="24"/>
                  </a:cubicBezTo>
                  <a:cubicBezTo>
                    <a:pt x="504" y="29"/>
                    <a:pt x="504" y="29"/>
                    <a:pt x="504" y="29"/>
                  </a:cubicBezTo>
                  <a:lnTo>
                    <a:pt x="491" y="34"/>
                  </a:lnTo>
                  <a:close/>
                  <a:moveTo>
                    <a:pt x="77" y="32"/>
                  </a:moveTo>
                  <a:cubicBezTo>
                    <a:pt x="64" y="27"/>
                    <a:pt x="64" y="27"/>
                    <a:pt x="64" y="27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78" y="28"/>
                    <a:pt x="78" y="28"/>
                    <a:pt x="78" y="28"/>
                  </a:cubicBezTo>
                  <a:lnTo>
                    <a:pt x="77" y="32"/>
                  </a:lnTo>
                  <a:close/>
                  <a:moveTo>
                    <a:pt x="512" y="25"/>
                  </a:moveTo>
                  <a:cubicBezTo>
                    <a:pt x="511" y="21"/>
                    <a:pt x="511" y="21"/>
                    <a:pt x="511" y="21"/>
                  </a:cubicBezTo>
                  <a:cubicBezTo>
                    <a:pt x="523" y="16"/>
                    <a:pt x="523" y="16"/>
                    <a:pt x="523" y="16"/>
                  </a:cubicBezTo>
                  <a:cubicBezTo>
                    <a:pt x="525" y="20"/>
                    <a:pt x="525" y="20"/>
                    <a:pt x="525" y="20"/>
                  </a:cubicBezTo>
                  <a:lnTo>
                    <a:pt x="512" y="25"/>
                  </a:lnTo>
                  <a:close/>
                  <a:moveTo>
                    <a:pt x="56" y="24"/>
                  </a:moveTo>
                  <a:cubicBezTo>
                    <a:pt x="43" y="20"/>
                    <a:pt x="43" y="20"/>
                    <a:pt x="43" y="20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57" y="20"/>
                    <a:pt x="57" y="20"/>
                    <a:pt x="57" y="20"/>
                  </a:cubicBezTo>
                  <a:lnTo>
                    <a:pt x="56" y="24"/>
                  </a:lnTo>
                  <a:close/>
                  <a:moveTo>
                    <a:pt x="534" y="17"/>
                  </a:moveTo>
                  <a:cubicBezTo>
                    <a:pt x="532" y="13"/>
                    <a:pt x="532" y="13"/>
                    <a:pt x="532" y="13"/>
                  </a:cubicBezTo>
                  <a:cubicBezTo>
                    <a:pt x="545" y="8"/>
                    <a:pt x="545" y="8"/>
                    <a:pt x="545" y="8"/>
                  </a:cubicBezTo>
                  <a:cubicBezTo>
                    <a:pt x="546" y="12"/>
                    <a:pt x="546" y="12"/>
                    <a:pt x="546" y="12"/>
                  </a:cubicBezTo>
                  <a:lnTo>
                    <a:pt x="534" y="17"/>
                  </a:lnTo>
                  <a:close/>
                  <a:moveTo>
                    <a:pt x="34" y="16"/>
                  </a:moveTo>
                  <a:cubicBezTo>
                    <a:pt x="22" y="12"/>
                    <a:pt x="22" y="12"/>
                    <a:pt x="22" y="12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36" y="12"/>
                    <a:pt x="36" y="12"/>
                    <a:pt x="36" y="12"/>
                  </a:cubicBezTo>
                  <a:lnTo>
                    <a:pt x="34" y="16"/>
                  </a:lnTo>
                  <a:close/>
                  <a:moveTo>
                    <a:pt x="555" y="9"/>
                  </a:moveTo>
                  <a:cubicBezTo>
                    <a:pt x="553" y="5"/>
                    <a:pt x="553" y="5"/>
                    <a:pt x="553" y="5"/>
                  </a:cubicBezTo>
                  <a:cubicBezTo>
                    <a:pt x="566" y="0"/>
                    <a:pt x="566" y="0"/>
                    <a:pt x="566" y="0"/>
                  </a:cubicBezTo>
                  <a:cubicBezTo>
                    <a:pt x="567" y="4"/>
                    <a:pt x="567" y="4"/>
                    <a:pt x="567" y="4"/>
                  </a:cubicBezTo>
                  <a:lnTo>
                    <a:pt x="555" y="9"/>
                  </a:lnTo>
                  <a:close/>
                  <a:moveTo>
                    <a:pt x="13" y="9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5" y="4"/>
                    <a:pt x="15" y="4"/>
                    <a:pt x="15" y="4"/>
                  </a:cubicBezTo>
                  <a:lnTo>
                    <a:pt x="13" y="9"/>
                  </a:lnTo>
                  <a:close/>
                </a:path>
              </a:pathLst>
            </a:cu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" name="ïšļïḑê">
              <a:extLst>
                <a:ext uri="{FF2B5EF4-FFF2-40B4-BE49-F238E27FC236}">
                  <a16:creationId xmlns:a16="http://schemas.microsoft.com/office/drawing/2014/main" id="{1465C3D9-0639-4A2A-A421-2E8EA9B482C7}"/>
                </a:ext>
              </a:extLst>
            </p:cNvPr>
            <p:cNvSpPr/>
            <p:nvPr/>
          </p:nvSpPr>
          <p:spPr bwMode="auto">
            <a:xfrm>
              <a:off x="9813593" y="2768196"/>
              <a:ext cx="2289" cy="343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2 h 3"/>
                <a:gd name="T4" fmla="*/ 0 w 2"/>
                <a:gd name="T5" fmla="*/ 0 h 3"/>
                <a:gd name="T6" fmla="*/ 1 w 2"/>
                <a:gd name="T7" fmla="*/ 0 h 3"/>
                <a:gd name="T8" fmla="*/ 1 w 2"/>
                <a:gd name="T9" fmla="*/ 2 h 3"/>
                <a:gd name="T10" fmla="*/ 2 w 2"/>
                <a:gd name="T11" fmla="*/ 2 h 3"/>
                <a:gd name="T12" fmla="*/ 2 w 2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" name="îṩḻídé">
              <a:extLst>
                <a:ext uri="{FF2B5EF4-FFF2-40B4-BE49-F238E27FC236}">
                  <a16:creationId xmlns:a16="http://schemas.microsoft.com/office/drawing/2014/main" id="{FE062343-1F45-447F-BE91-6071252DBDDB}"/>
                </a:ext>
              </a:extLst>
            </p:cNvPr>
            <p:cNvSpPr/>
            <p:nvPr/>
          </p:nvSpPr>
          <p:spPr bwMode="auto">
            <a:xfrm>
              <a:off x="9813593" y="2610268"/>
              <a:ext cx="1144" cy="155639"/>
            </a:xfrm>
            <a:custGeom>
              <a:avLst/>
              <a:gdLst>
                <a:gd name="T0" fmla="*/ 0 w 1"/>
                <a:gd name="T1" fmla="*/ 136 h 136"/>
                <a:gd name="T2" fmla="*/ 1 w 1"/>
                <a:gd name="T3" fmla="*/ 132 h 136"/>
                <a:gd name="T4" fmla="*/ 1 w 1"/>
                <a:gd name="T5" fmla="*/ 130 h 136"/>
                <a:gd name="T6" fmla="*/ 0 w 1"/>
                <a:gd name="T7" fmla="*/ 127 h 136"/>
                <a:gd name="T8" fmla="*/ 1 w 1"/>
                <a:gd name="T9" fmla="*/ 130 h 136"/>
                <a:gd name="T10" fmla="*/ 0 w 1"/>
                <a:gd name="T11" fmla="*/ 124 h 136"/>
                <a:gd name="T12" fmla="*/ 1 w 1"/>
                <a:gd name="T13" fmla="*/ 121 h 136"/>
                <a:gd name="T14" fmla="*/ 1 w 1"/>
                <a:gd name="T15" fmla="*/ 119 h 136"/>
                <a:gd name="T16" fmla="*/ 0 w 1"/>
                <a:gd name="T17" fmla="*/ 115 h 136"/>
                <a:gd name="T18" fmla="*/ 1 w 1"/>
                <a:gd name="T19" fmla="*/ 119 h 136"/>
                <a:gd name="T20" fmla="*/ 0 w 1"/>
                <a:gd name="T21" fmla="*/ 113 h 136"/>
                <a:gd name="T22" fmla="*/ 1 w 1"/>
                <a:gd name="T23" fmla="*/ 109 h 136"/>
                <a:gd name="T24" fmla="*/ 1 w 1"/>
                <a:gd name="T25" fmla="*/ 107 h 136"/>
                <a:gd name="T26" fmla="*/ 0 w 1"/>
                <a:gd name="T27" fmla="*/ 104 h 136"/>
                <a:gd name="T28" fmla="*/ 1 w 1"/>
                <a:gd name="T29" fmla="*/ 107 h 136"/>
                <a:gd name="T30" fmla="*/ 0 w 1"/>
                <a:gd name="T31" fmla="*/ 101 h 136"/>
                <a:gd name="T32" fmla="*/ 1 w 1"/>
                <a:gd name="T33" fmla="*/ 98 h 136"/>
                <a:gd name="T34" fmla="*/ 1 w 1"/>
                <a:gd name="T35" fmla="*/ 96 h 136"/>
                <a:gd name="T36" fmla="*/ 0 w 1"/>
                <a:gd name="T37" fmla="*/ 92 h 136"/>
                <a:gd name="T38" fmla="*/ 1 w 1"/>
                <a:gd name="T39" fmla="*/ 96 h 136"/>
                <a:gd name="T40" fmla="*/ 0 w 1"/>
                <a:gd name="T41" fmla="*/ 90 h 136"/>
                <a:gd name="T42" fmla="*/ 1 w 1"/>
                <a:gd name="T43" fmla="*/ 86 h 136"/>
                <a:gd name="T44" fmla="*/ 1 w 1"/>
                <a:gd name="T45" fmla="*/ 84 h 136"/>
                <a:gd name="T46" fmla="*/ 0 w 1"/>
                <a:gd name="T47" fmla="*/ 81 h 136"/>
                <a:gd name="T48" fmla="*/ 1 w 1"/>
                <a:gd name="T49" fmla="*/ 84 h 136"/>
                <a:gd name="T50" fmla="*/ 0 w 1"/>
                <a:gd name="T51" fmla="*/ 78 h 136"/>
                <a:gd name="T52" fmla="*/ 1 w 1"/>
                <a:gd name="T53" fmla="*/ 75 h 136"/>
                <a:gd name="T54" fmla="*/ 1 w 1"/>
                <a:gd name="T55" fmla="*/ 73 h 136"/>
                <a:gd name="T56" fmla="*/ 0 w 1"/>
                <a:gd name="T57" fmla="*/ 69 h 136"/>
                <a:gd name="T58" fmla="*/ 1 w 1"/>
                <a:gd name="T59" fmla="*/ 73 h 136"/>
                <a:gd name="T60" fmla="*/ 0 w 1"/>
                <a:gd name="T61" fmla="*/ 67 h 136"/>
                <a:gd name="T62" fmla="*/ 1 w 1"/>
                <a:gd name="T63" fmla="*/ 64 h 136"/>
                <a:gd name="T64" fmla="*/ 1 w 1"/>
                <a:gd name="T65" fmla="*/ 61 h 136"/>
                <a:gd name="T66" fmla="*/ 0 w 1"/>
                <a:gd name="T67" fmla="*/ 58 h 136"/>
                <a:gd name="T68" fmla="*/ 1 w 1"/>
                <a:gd name="T69" fmla="*/ 61 h 136"/>
                <a:gd name="T70" fmla="*/ 0 w 1"/>
                <a:gd name="T71" fmla="*/ 55 h 136"/>
                <a:gd name="T72" fmla="*/ 1 w 1"/>
                <a:gd name="T73" fmla="*/ 52 h 136"/>
                <a:gd name="T74" fmla="*/ 1 w 1"/>
                <a:gd name="T75" fmla="*/ 49 h 136"/>
                <a:gd name="T76" fmla="*/ 0 w 1"/>
                <a:gd name="T77" fmla="*/ 46 h 136"/>
                <a:gd name="T78" fmla="*/ 1 w 1"/>
                <a:gd name="T79" fmla="*/ 49 h 136"/>
                <a:gd name="T80" fmla="*/ 0 w 1"/>
                <a:gd name="T81" fmla="*/ 44 h 136"/>
                <a:gd name="T82" fmla="*/ 1 w 1"/>
                <a:gd name="T83" fmla="*/ 40 h 136"/>
                <a:gd name="T84" fmla="*/ 1 w 1"/>
                <a:gd name="T85" fmla="*/ 38 h 136"/>
                <a:gd name="T86" fmla="*/ 0 w 1"/>
                <a:gd name="T87" fmla="*/ 35 h 136"/>
                <a:gd name="T88" fmla="*/ 1 w 1"/>
                <a:gd name="T89" fmla="*/ 38 h 136"/>
                <a:gd name="T90" fmla="*/ 0 w 1"/>
                <a:gd name="T91" fmla="*/ 32 h 136"/>
                <a:gd name="T92" fmla="*/ 1 w 1"/>
                <a:gd name="T93" fmla="*/ 29 h 136"/>
                <a:gd name="T94" fmla="*/ 1 w 1"/>
                <a:gd name="T95" fmla="*/ 26 h 136"/>
                <a:gd name="T96" fmla="*/ 0 w 1"/>
                <a:gd name="T97" fmla="*/ 23 h 136"/>
                <a:gd name="T98" fmla="*/ 1 w 1"/>
                <a:gd name="T99" fmla="*/ 26 h 136"/>
                <a:gd name="T100" fmla="*/ 0 w 1"/>
                <a:gd name="T101" fmla="*/ 21 h 136"/>
                <a:gd name="T102" fmla="*/ 1 w 1"/>
                <a:gd name="T103" fmla="*/ 17 h 136"/>
                <a:gd name="T104" fmla="*/ 1 w 1"/>
                <a:gd name="T105" fmla="*/ 15 h 136"/>
                <a:gd name="T106" fmla="*/ 0 w 1"/>
                <a:gd name="T107" fmla="*/ 12 h 136"/>
                <a:gd name="T108" fmla="*/ 1 w 1"/>
                <a:gd name="T109" fmla="*/ 15 h 136"/>
                <a:gd name="T110" fmla="*/ 0 w 1"/>
                <a:gd name="T111" fmla="*/ 9 h 136"/>
                <a:gd name="T112" fmla="*/ 1 w 1"/>
                <a:gd name="T113" fmla="*/ 6 h 136"/>
                <a:gd name="T114" fmla="*/ 1 w 1"/>
                <a:gd name="T115" fmla="*/ 4 h 136"/>
                <a:gd name="T116" fmla="*/ 0 w 1"/>
                <a:gd name="T117" fmla="*/ 0 h 136"/>
                <a:gd name="T118" fmla="*/ 1 w 1"/>
                <a:gd name="T119" fmla="*/ 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" h="136">
                  <a:moveTo>
                    <a:pt x="1" y="136"/>
                  </a:moveTo>
                  <a:lnTo>
                    <a:pt x="0" y="136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1" y="136"/>
                  </a:lnTo>
                  <a:close/>
                  <a:moveTo>
                    <a:pt x="1" y="130"/>
                  </a:moveTo>
                  <a:lnTo>
                    <a:pt x="0" y="130"/>
                  </a:lnTo>
                  <a:lnTo>
                    <a:pt x="0" y="127"/>
                  </a:lnTo>
                  <a:lnTo>
                    <a:pt x="1" y="127"/>
                  </a:lnTo>
                  <a:lnTo>
                    <a:pt x="1" y="130"/>
                  </a:lnTo>
                  <a:close/>
                  <a:moveTo>
                    <a:pt x="1" y="124"/>
                  </a:moveTo>
                  <a:lnTo>
                    <a:pt x="0" y="124"/>
                  </a:lnTo>
                  <a:lnTo>
                    <a:pt x="0" y="121"/>
                  </a:lnTo>
                  <a:lnTo>
                    <a:pt x="1" y="121"/>
                  </a:lnTo>
                  <a:lnTo>
                    <a:pt x="1" y="124"/>
                  </a:lnTo>
                  <a:close/>
                  <a:moveTo>
                    <a:pt x="1" y="119"/>
                  </a:moveTo>
                  <a:lnTo>
                    <a:pt x="0" y="119"/>
                  </a:lnTo>
                  <a:lnTo>
                    <a:pt x="0" y="115"/>
                  </a:lnTo>
                  <a:lnTo>
                    <a:pt x="1" y="115"/>
                  </a:lnTo>
                  <a:lnTo>
                    <a:pt x="1" y="119"/>
                  </a:lnTo>
                  <a:close/>
                  <a:moveTo>
                    <a:pt x="1" y="113"/>
                  </a:moveTo>
                  <a:lnTo>
                    <a:pt x="0" y="113"/>
                  </a:lnTo>
                  <a:lnTo>
                    <a:pt x="0" y="109"/>
                  </a:lnTo>
                  <a:lnTo>
                    <a:pt x="1" y="109"/>
                  </a:lnTo>
                  <a:lnTo>
                    <a:pt x="1" y="113"/>
                  </a:lnTo>
                  <a:close/>
                  <a:moveTo>
                    <a:pt x="1" y="107"/>
                  </a:moveTo>
                  <a:lnTo>
                    <a:pt x="0" y="107"/>
                  </a:lnTo>
                  <a:lnTo>
                    <a:pt x="0" y="104"/>
                  </a:lnTo>
                  <a:lnTo>
                    <a:pt x="1" y="104"/>
                  </a:lnTo>
                  <a:lnTo>
                    <a:pt x="1" y="107"/>
                  </a:lnTo>
                  <a:close/>
                  <a:moveTo>
                    <a:pt x="1" y="101"/>
                  </a:moveTo>
                  <a:lnTo>
                    <a:pt x="0" y="101"/>
                  </a:lnTo>
                  <a:lnTo>
                    <a:pt x="0" y="98"/>
                  </a:lnTo>
                  <a:lnTo>
                    <a:pt x="1" y="98"/>
                  </a:lnTo>
                  <a:lnTo>
                    <a:pt x="1" y="101"/>
                  </a:lnTo>
                  <a:close/>
                  <a:moveTo>
                    <a:pt x="1" y="96"/>
                  </a:moveTo>
                  <a:lnTo>
                    <a:pt x="0" y="96"/>
                  </a:lnTo>
                  <a:lnTo>
                    <a:pt x="0" y="92"/>
                  </a:lnTo>
                  <a:lnTo>
                    <a:pt x="1" y="92"/>
                  </a:lnTo>
                  <a:lnTo>
                    <a:pt x="1" y="96"/>
                  </a:lnTo>
                  <a:close/>
                  <a:moveTo>
                    <a:pt x="1" y="90"/>
                  </a:moveTo>
                  <a:lnTo>
                    <a:pt x="0" y="90"/>
                  </a:lnTo>
                  <a:lnTo>
                    <a:pt x="0" y="86"/>
                  </a:lnTo>
                  <a:lnTo>
                    <a:pt x="1" y="86"/>
                  </a:lnTo>
                  <a:lnTo>
                    <a:pt x="1" y="90"/>
                  </a:lnTo>
                  <a:close/>
                  <a:moveTo>
                    <a:pt x="1" y="84"/>
                  </a:moveTo>
                  <a:lnTo>
                    <a:pt x="0" y="84"/>
                  </a:lnTo>
                  <a:lnTo>
                    <a:pt x="0" y="81"/>
                  </a:lnTo>
                  <a:lnTo>
                    <a:pt x="1" y="81"/>
                  </a:lnTo>
                  <a:lnTo>
                    <a:pt x="1" y="84"/>
                  </a:lnTo>
                  <a:close/>
                  <a:moveTo>
                    <a:pt x="1" y="78"/>
                  </a:moveTo>
                  <a:lnTo>
                    <a:pt x="0" y="78"/>
                  </a:lnTo>
                  <a:lnTo>
                    <a:pt x="0" y="75"/>
                  </a:lnTo>
                  <a:lnTo>
                    <a:pt x="1" y="75"/>
                  </a:lnTo>
                  <a:lnTo>
                    <a:pt x="1" y="78"/>
                  </a:lnTo>
                  <a:close/>
                  <a:moveTo>
                    <a:pt x="1" y="73"/>
                  </a:moveTo>
                  <a:lnTo>
                    <a:pt x="0" y="73"/>
                  </a:lnTo>
                  <a:lnTo>
                    <a:pt x="0" y="69"/>
                  </a:lnTo>
                  <a:lnTo>
                    <a:pt x="1" y="69"/>
                  </a:lnTo>
                  <a:lnTo>
                    <a:pt x="1" y="73"/>
                  </a:lnTo>
                  <a:close/>
                  <a:moveTo>
                    <a:pt x="1" y="67"/>
                  </a:moveTo>
                  <a:lnTo>
                    <a:pt x="0" y="67"/>
                  </a:lnTo>
                  <a:lnTo>
                    <a:pt x="0" y="64"/>
                  </a:lnTo>
                  <a:lnTo>
                    <a:pt x="1" y="64"/>
                  </a:lnTo>
                  <a:lnTo>
                    <a:pt x="1" y="67"/>
                  </a:lnTo>
                  <a:close/>
                  <a:moveTo>
                    <a:pt x="1" y="61"/>
                  </a:moveTo>
                  <a:lnTo>
                    <a:pt x="0" y="61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1" y="61"/>
                  </a:lnTo>
                  <a:close/>
                  <a:moveTo>
                    <a:pt x="1" y="55"/>
                  </a:moveTo>
                  <a:lnTo>
                    <a:pt x="0" y="55"/>
                  </a:lnTo>
                  <a:lnTo>
                    <a:pt x="0" y="52"/>
                  </a:lnTo>
                  <a:lnTo>
                    <a:pt x="1" y="52"/>
                  </a:lnTo>
                  <a:lnTo>
                    <a:pt x="1" y="55"/>
                  </a:lnTo>
                  <a:close/>
                  <a:moveTo>
                    <a:pt x="1" y="49"/>
                  </a:moveTo>
                  <a:lnTo>
                    <a:pt x="0" y="49"/>
                  </a:lnTo>
                  <a:lnTo>
                    <a:pt x="0" y="46"/>
                  </a:lnTo>
                  <a:lnTo>
                    <a:pt x="1" y="46"/>
                  </a:lnTo>
                  <a:lnTo>
                    <a:pt x="1" y="49"/>
                  </a:lnTo>
                  <a:close/>
                  <a:moveTo>
                    <a:pt x="1" y="44"/>
                  </a:moveTo>
                  <a:lnTo>
                    <a:pt x="0" y="44"/>
                  </a:lnTo>
                  <a:lnTo>
                    <a:pt x="0" y="40"/>
                  </a:lnTo>
                  <a:lnTo>
                    <a:pt x="1" y="40"/>
                  </a:lnTo>
                  <a:lnTo>
                    <a:pt x="1" y="44"/>
                  </a:lnTo>
                  <a:close/>
                  <a:moveTo>
                    <a:pt x="1" y="38"/>
                  </a:moveTo>
                  <a:lnTo>
                    <a:pt x="0" y="38"/>
                  </a:lnTo>
                  <a:lnTo>
                    <a:pt x="0" y="35"/>
                  </a:lnTo>
                  <a:lnTo>
                    <a:pt x="1" y="35"/>
                  </a:lnTo>
                  <a:lnTo>
                    <a:pt x="1" y="38"/>
                  </a:lnTo>
                  <a:close/>
                  <a:moveTo>
                    <a:pt x="1" y="32"/>
                  </a:moveTo>
                  <a:lnTo>
                    <a:pt x="0" y="32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1" y="32"/>
                  </a:lnTo>
                  <a:close/>
                  <a:moveTo>
                    <a:pt x="1" y="26"/>
                  </a:moveTo>
                  <a:lnTo>
                    <a:pt x="0" y="26"/>
                  </a:lnTo>
                  <a:lnTo>
                    <a:pt x="0" y="23"/>
                  </a:lnTo>
                  <a:lnTo>
                    <a:pt x="1" y="23"/>
                  </a:lnTo>
                  <a:lnTo>
                    <a:pt x="1" y="26"/>
                  </a:lnTo>
                  <a:close/>
                  <a:moveTo>
                    <a:pt x="1" y="21"/>
                  </a:moveTo>
                  <a:lnTo>
                    <a:pt x="0" y="21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1" y="21"/>
                  </a:lnTo>
                  <a:close/>
                  <a:moveTo>
                    <a:pt x="1" y="15"/>
                  </a:moveTo>
                  <a:lnTo>
                    <a:pt x="0" y="15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5"/>
                  </a:lnTo>
                  <a:close/>
                  <a:moveTo>
                    <a:pt x="1" y="9"/>
                  </a:moveTo>
                  <a:lnTo>
                    <a:pt x="0" y="9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9"/>
                  </a:lnTo>
                  <a:close/>
                  <a:moveTo>
                    <a:pt x="1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" name="íṡḻíḍè">
              <a:extLst>
                <a:ext uri="{FF2B5EF4-FFF2-40B4-BE49-F238E27FC236}">
                  <a16:creationId xmlns:a16="http://schemas.microsoft.com/office/drawing/2014/main" id="{B8D7B4CF-4360-4C89-A237-79D265AE17B2}"/>
                </a:ext>
              </a:extLst>
            </p:cNvPr>
            <p:cNvSpPr/>
            <p:nvPr/>
          </p:nvSpPr>
          <p:spPr bwMode="auto">
            <a:xfrm>
              <a:off x="9813593" y="2604546"/>
              <a:ext cx="2289" cy="3433"/>
            </a:xfrm>
            <a:custGeom>
              <a:avLst/>
              <a:gdLst>
                <a:gd name="T0" fmla="*/ 1 w 2"/>
                <a:gd name="T1" fmla="*/ 3 h 3"/>
                <a:gd name="T2" fmla="*/ 0 w 2"/>
                <a:gd name="T3" fmla="*/ 3 h 3"/>
                <a:gd name="T4" fmla="*/ 0 w 2"/>
                <a:gd name="T5" fmla="*/ 0 h 3"/>
                <a:gd name="T6" fmla="*/ 2 w 2"/>
                <a:gd name="T7" fmla="*/ 0 h 3"/>
                <a:gd name="T8" fmla="*/ 2 w 2"/>
                <a:gd name="T9" fmla="*/ 2 h 3"/>
                <a:gd name="T10" fmla="*/ 1 w 2"/>
                <a:gd name="T11" fmla="*/ 2 h 3"/>
                <a:gd name="T12" fmla="*/ 1 w 2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1" name="îṥļïḋe">
              <a:extLst>
                <a:ext uri="{FF2B5EF4-FFF2-40B4-BE49-F238E27FC236}">
                  <a16:creationId xmlns:a16="http://schemas.microsoft.com/office/drawing/2014/main" id="{ACF21420-0748-4850-9B71-1F1947AFDC24}"/>
                </a:ext>
              </a:extLst>
            </p:cNvPr>
            <p:cNvSpPr/>
            <p:nvPr/>
          </p:nvSpPr>
          <p:spPr bwMode="auto">
            <a:xfrm>
              <a:off x="9982964" y="2604546"/>
              <a:ext cx="2289" cy="3433"/>
            </a:xfrm>
            <a:custGeom>
              <a:avLst/>
              <a:gdLst>
                <a:gd name="T0" fmla="*/ 2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0 w 2"/>
                <a:gd name="T7" fmla="*/ 2 h 3"/>
                <a:gd name="T8" fmla="*/ 0 w 2"/>
                <a:gd name="T9" fmla="*/ 0 h 3"/>
                <a:gd name="T10" fmla="*/ 2 w 2"/>
                <a:gd name="T11" fmla="*/ 0 h 3"/>
                <a:gd name="T12" fmla="*/ 2 w 2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2" name="ïṥ1ïḋé">
              <a:extLst>
                <a:ext uri="{FF2B5EF4-FFF2-40B4-BE49-F238E27FC236}">
                  <a16:creationId xmlns:a16="http://schemas.microsoft.com/office/drawing/2014/main" id="{BCEED3B3-EE32-4A06-8E8C-86F9C54F5378}"/>
                </a:ext>
              </a:extLst>
            </p:cNvPr>
            <p:cNvSpPr/>
            <p:nvPr/>
          </p:nvSpPr>
          <p:spPr bwMode="auto">
            <a:xfrm>
              <a:off x="9984109" y="2610268"/>
              <a:ext cx="1144" cy="155639"/>
            </a:xfrm>
            <a:custGeom>
              <a:avLst/>
              <a:gdLst>
                <a:gd name="T0" fmla="*/ 0 w 1"/>
                <a:gd name="T1" fmla="*/ 136 h 136"/>
                <a:gd name="T2" fmla="*/ 1 w 1"/>
                <a:gd name="T3" fmla="*/ 132 h 136"/>
                <a:gd name="T4" fmla="*/ 1 w 1"/>
                <a:gd name="T5" fmla="*/ 130 h 136"/>
                <a:gd name="T6" fmla="*/ 0 w 1"/>
                <a:gd name="T7" fmla="*/ 127 h 136"/>
                <a:gd name="T8" fmla="*/ 1 w 1"/>
                <a:gd name="T9" fmla="*/ 130 h 136"/>
                <a:gd name="T10" fmla="*/ 0 w 1"/>
                <a:gd name="T11" fmla="*/ 124 h 136"/>
                <a:gd name="T12" fmla="*/ 1 w 1"/>
                <a:gd name="T13" fmla="*/ 121 h 136"/>
                <a:gd name="T14" fmla="*/ 1 w 1"/>
                <a:gd name="T15" fmla="*/ 119 h 136"/>
                <a:gd name="T16" fmla="*/ 0 w 1"/>
                <a:gd name="T17" fmla="*/ 115 h 136"/>
                <a:gd name="T18" fmla="*/ 1 w 1"/>
                <a:gd name="T19" fmla="*/ 119 h 136"/>
                <a:gd name="T20" fmla="*/ 0 w 1"/>
                <a:gd name="T21" fmla="*/ 113 h 136"/>
                <a:gd name="T22" fmla="*/ 1 w 1"/>
                <a:gd name="T23" fmla="*/ 109 h 136"/>
                <a:gd name="T24" fmla="*/ 1 w 1"/>
                <a:gd name="T25" fmla="*/ 107 h 136"/>
                <a:gd name="T26" fmla="*/ 0 w 1"/>
                <a:gd name="T27" fmla="*/ 104 h 136"/>
                <a:gd name="T28" fmla="*/ 1 w 1"/>
                <a:gd name="T29" fmla="*/ 107 h 136"/>
                <a:gd name="T30" fmla="*/ 0 w 1"/>
                <a:gd name="T31" fmla="*/ 101 h 136"/>
                <a:gd name="T32" fmla="*/ 1 w 1"/>
                <a:gd name="T33" fmla="*/ 98 h 136"/>
                <a:gd name="T34" fmla="*/ 1 w 1"/>
                <a:gd name="T35" fmla="*/ 96 h 136"/>
                <a:gd name="T36" fmla="*/ 0 w 1"/>
                <a:gd name="T37" fmla="*/ 92 h 136"/>
                <a:gd name="T38" fmla="*/ 1 w 1"/>
                <a:gd name="T39" fmla="*/ 96 h 136"/>
                <a:gd name="T40" fmla="*/ 0 w 1"/>
                <a:gd name="T41" fmla="*/ 90 h 136"/>
                <a:gd name="T42" fmla="*/ 1 w 1"/>
                <a:gd name="T43" fmla="*/ 86 h 136"/>
                <a:gd name="T44" fmla="*/ 1 w 1"/>
                <a:gd name="T45" fmla="*/ 84 h 136"/>
                <a:gd name="T46" fmla="*/ 0 w 1"/>
                <a:gd name="T47" fmla="*/ 81 h 136"/>
                <a:gd name="T48" fmla="*/ 1 w 1"/>
                <a:gd name="T49" fmla="*/ 84 h 136"/>
                <a:gd name="T50" fmla="*/ 0 w 1"/>
                <a:gd name="T51" fmla="*/ 78 h 136"/>
                <a:gd name="T52" fmla="*/ 1 w 1"/>
                <a:gd name="T53" fmla="*/ 75 h 136"/>
                <a:gd name="T54" fmla="*/ 1 w 1"/>
                <a:gd name="T55" fmla="*/ 73 h 136"/>
                <a:gd name="T56" fmla="*/ 0 w 1"/>
                <a:gd name="T57" fmla="*/ 69 h 136"/>
                <a:gd name="T58" fmla="*/ 1 w 1"/>
                <a:gd name="T59" fmla="*/ 73 h 136"/>
                <a:gd name="T60" fmla="*/ 0 w 1"/>
                <a:gd name="T61" fmla="*/ 67 h 136"/>
                <a:gd name="T62" fmla="*/ 1 w 1"/>
                <a:gd name="T63" fmla="*/ 64 h 136"/>
                <a:gd name="T64" fmla="*/ 1 w 1"/>
                <a:gd name="T65" fmla="*/ 61 h 136"/>
                <a:gd name="T66" fmla="*/ 0 w 1"/>
                <a:gd name="T67" fmla="*/ 58 h 136"/>
                <a:gd name="T68" fmla="*/ 1 w 1"/>
                <a:gd name="T69" fmla="*/ 61 h 136"/>
                <a:gd name="T70" fmla="*/ 0 w 1"/>
                <a:gd name="T71" fmla="*/ 55 h 136"/>
                <a:gd name="T72" fmla="*/ 1 w 1"/>
                <a:gd name="T73" fmla="*/ 52 h 136"/>
                <a:gd name="T74" fmla="*/ 1 w 1"/>
                <a:gd name="T75" fmla="*/ 49 h 136"/>
                <a:gd name="T76" fmla="*/ 0 w 1"/>
                <a:gd name="T77" fmla="*/ 46 h 136"/>
                <a:gd name="T78" fmla="*/ 1 w 1"/>
                <a:gd name="T79" fmla="*/ 49 h 136"/>
                <a:gd name="T80" fmla="*/ 0 w 1"/>
                <a:gd name="T81" fmla="*/ 44 h 136"/>
                <a:gd name="T82" fmla="*/ 1 w 1"/>
                <a:gd name="T83" fmla="*/ 40 h 136"/>
                <a:gd name="T84" fmla="*/ 1 w 1"/>
                <a:gd name="T85" fmla="*/ 38 h 136"/>
                <a:gd name="T86" fmla="*/ 0 w 1"/>
                <a:gd name="T87" fmla="*/ 35 h 136"/>
                <a:gd name="T88" fmla="*/ 1 w 1"/>
                <a:gd name="T89" fmla="*/ 38 h 136"/>
                <a:gd name="T90" fmla="*/ 0 w 1"/>
                <a:gd name="T91" fmla="*/ 32 h 136"/>
                <a:gd name="T92" fmla="*/ 1 w 1"/>
                <a:gd name="T93" fmla="*/ 29 h 136"/>
                <a:gd name="T94" fmla="*/ 1 w 1"/>
                <a:gd name="T95" fmla="*/ 26 h 136"/>
                <a:gd name="T96" fmla="*/ 0 w 1"/>
                <a:gd name="T97" fmla="*/ 23 h 136"/>
                <a:gd name="T98" fmla="*/ 1 w 1"/>
                <a:gd name="T99" fmla="*/ 26 h 136"/>
                <a:gd name="T100" fmla="*/ 0 w 1"/>
                <a:gd name="T101" fmla="*/ 21 h 136"/>
                <a:gd name="T102" fmla="*/ 1 w 1"/>
                <a:gd name="T103" fmla="*/ 17 h 136"/>
                <a:gd name="T104" fmla="*/ 1 w 1"/>
                <a:gd name="T105" fmla="*/ 15 h 136"/>
                <a:gd name="T106" fmla="*/ 0 w 1"/>
                <a:gd name="T107" fmla="*/ 12 h 136"/>
                <a:gd name="T108" fmla="*/ 1 w 1"/>
                <a:gd name="T109" fmla="*/ 15 h 136"/>
                <a:gd name="T110" fmla="*/ 0 w 1"/>
                <a:gd name="T111" fmla="*/ 9 h 136"/>
                <a:gd name="T112" fmla="*/ 1 w 1"/>
                <a:gd name="T113" fmla="*/ 6 h 136"/>
                <a:gd name="T114" fmla="*/ 1 w 1"/>
                <a:gd name="T115" fmla="*/ 4 h 136"/>
                <a:gd name="T116" fmla="*/ 0 w 1"/>
                <a:gd name="T117" fmla="*/ 0 h 136"/>
                <a:gd name="T118" fmla="*/ 1 w 1"/>
                <a:gd name="T119" fmla="*/ 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" h="136">
                  <a:moveTo>
                    <a:pt x="1" y="136"/>
                  </a:moveTo>
                  <a:lnTo>
                    <a:pt x="0" y="136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1" y="136"/>
                  </a:lnTo>
                  <a:close/>
                  <a:moveTo>
                    <a:pt x="1" y="130"/>
                  </a:moveTo>
                  <a:lnTo>
                    <a:pt x="0" y="130"/>
                  </a:lnTo>
                  <a:lnTo>
                    <a:pt x="0" y="127"/>
                  </a:lnTo>
                  <a:lnTo>
                    <a:pt x="1" y="127"/>
                  </a:lnTo>
                  <a:lnTo>
                    <a:pt x="1" y="130"/>
                  </a:lnTo>
                  <a:close/>
                  <a:moveTo>
                    <a:pt x="1" y="124"/>
                  </a:moveTo>
                  <a:lnTo>
                    <a:pt x="0" y="124"/>
                  </a:lnTo>
                  <a:lnTo>
                    <a:pt x="0" y="121"/>
                  </a:lnTo>
                  <a:lnTo>
                    <a:pt x="1" y="121"/>
                  </a:lnTo>
                  <a:lnTo>
                    <a:pt x="1" y="124"/>
                  </a:lnTo>
                  <a:close/>
                  <a:moveTo>
                    <a:pt x="1" y="119"/>
                  </a:moveTo>
                  <a:lnTo>
                    <a:pt x="0" y="119"/>
                  </a:lnTo>
                  <a:lnTo>
                    <a:pt x="0" y="115"/>
                  </a:lnTo>
                  <a:lnTo>
                    <a:pt x="1" y="115"/>
                  </a:lnTo>
                  <a:lnTo>
                    <a:pt x="1" y="119"/>
                  </a:lnTo>
                  <a:close/>
                  <a:moveTo>
                    <a:pt x="1" y="113"/>
                  </a:moveTo>
                  <a:lnTo>
                    <a:pt x="0" y="113"/>
                  </a:lnTo>
                  <a:lnTo>
                    <a:pt x="0" y="109"/>
                  </a:lnTo>
                  <a:lnTo>
                    <a:pt x="1" y="109"/>
                  </a:lnTo>
                  <a:lnTo>
                    <a:pt x="1" y="113"/>
                  </a:lnTo>
                  <a:close/>
                  <a:moveTo>
                    <a:pt x="1" y="107"/>
                  </a:moveTo>
                  <a:lnTo>
                    <a:pt x="0" y="107"/>
                  </a:lnTo>
                  <a:lnTo>
                    <a:pt x="0" y="104"/>
                  </a:lnTo>
                  <a:lnTo>
                    <a:pt x="1" y="104"/>
                  </a:lnTo>
                  <a:lnTo>
                    <a:pt x="1" y="107"/>
                  </a:lnTo>
                  <a:close/>
                  <a:moveTo>
                    <a:pt x="1" y="101"/>
                  </a:moveTo>
                  <a:lnTo>
                    <a:pt x="0" y="101"/>
                  </a:lnTo>
                  <a:lnTo>
                    <a:pt x="0" y="98"/>
                  </a:lnTo>
                  <a:lnTo>
                    <a:pt x="1" y="98"/>
                  </a:lnTo>
                  <a:lnTo>
                    <a:pt x="1" y="101"/>
                  </a:lnTo>
                  <a:close/>
                  <a:moveTo>
                    <a:pt x="1" y="96"/>
                  </a:moveTo>
                  <a:lnTo>
                    <a:pt x="0" y="96"/>
                  </a:lnTo>
                  <a:lnTo>
                    <a:pt x="0" y="92"/>
                  </a:lnTo>
                  <a:lnTo>
                    <a:pt x="1" y="92"/>
                  </a:lnTo>
                  <a:lnTo>
                    <a:pt x="1" y="96"/>
                  </a:lnTo>
                  <a:close/>
                  <a:moveTo>
                    <a:pt x="1" y="90"/>
                  </a:moveTo>
                  <a:lnTo>
                    <a:pt x="0" y="90"/>
                  </a:lnTo>
                  <a:lnTo>
                    <a:pt x="0" y="86"/>
                  </a:lnTo>
                  <a:lnTo>
                    <a:pt x="1" y="86"/>
                  </a:lnTo>
                  <a:lnTo>
                    <a:pt x="1" y="90"/>
                  </a:lnTo>
                  <a:close/>
                  <a:moveTo>
                    <a:pt x="1" y="84"/>
                  </a:moveTo>
                  <a:lnTo>
                    <a:pt x="0" y="84"/>
                  </a:lnTo>
                  <a:lnTo>
                    <a:pt x="0" y="81"/>
                  </a:lnTo>
                  <a:lnTo>
                    <a:pt x="1" y="81"/>
                  </a:lnTo>
                  <a:lnTo>
                    <a:pt x="1" y="84"/>
                  </a:lnTo>
                  <a:close/>
                  <a:moveTo>
                    <a:pt x="1" y="78"/>
                  </a:moveTo>
                  <a:lnTo>
                    <a:pt x="0" y="78"/>
                  </a:lnTo>
                  <a:lnTo>
                    <a:pt x="0" y="75"/>
                  </a:lnTo>
                  <a:lnTo>
                    <a:pt x="1" y="75"/>
                  </a:lnTo>
                  <a:lnTo>
                    <a:pt x="1" y="78"/>
                  </a:lnTo>
                  <a:close/>
                  <a:moveTo>
                    <a:pt x="1" y="73"/>
                  </a:moveTo>
                  <a:lnTo>
                    <a:pt x="0" y="73"/>
                  </a:lnTo>
                  <a:lnTo>
                    <a:pt x="0" y="69"/>
                  </a:lnTo>
                  <a:lnTo>
                    <a:pt x="1" y="69"/>
                  </a:lnTo>
                  <a:lnTo>
                    <a:pt x="1" y="73"/>
                  </a:lnTo>
                  <a:close/>
                  <a:moveTo>
                    <a:pt x="1" y="67"/>
                  </a:moveTo>
                  <a:lnTo>
                    <a:pt x="0" y="67"/>
                  </a:lnTo>
                  <a:lnTo>
                    <a:pt x="0" y="64"/>
                  </a:lnTo>
                  <a:lnTo>
                    <a:pt x="1" y="64"/>
                  </a:lnTo>
                  <a:lnTo>
                    <a:pt x="1" y="67"/>
                  </a:lnTo>
                  <a:close/>
                  <a:moveTo>
                    <a:pt x="1" y="61"/>
                  </a:moveTo>
                  <a:lnTo>
                    <a:pt x="0" y="61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1" y="61"/>
                  </a:lnTo>
                  <a:close/>
                  <a:moveTo>
                    <a:pt x="1" y="55"/>
                  </a:moveTo>
                  <a:lnTo>
                    <a:pt x="0" y="55"/>
                  </a:lnTo>
                  <a:lnTo>
                    <a:pt x="0" y="52"/>
                  </a:lnTo>
                  <a:lnTo>
                    <a:pt x="1" y="52"/>
                  </a:lnTo>
                  <a:lnTo>
                    <a:pt x="1" y="55"/>
                  </a:lnTo>
                  <a:close/>
                  <a:moveTo>
                    <a:pt x="1" y="49"/>
                  </a:moveTo>
                  <a:lnTo>
                    <a:pt x="0" y="49"/>
                  </a:lnTo>
                  <a:lnTo>
                    <a:pt x="0" y="46"/>
                  </a:lnTo>
                  <a:lnTo>
                    <a:pt x="1" y="46"/>
                  </a:lnTo>
                  <a:lnTo>
                    <a:pt x="1" y="49"/>
                  </a:lnTo>
                  <a:close/>
                  <a:moveTo>
                    <a:pt x="1" y="44"/>
                  </a:moveTo>
                  <a:lnTo>
                    <a:pt x="0" y="44"/>
                  </a:lnTo>
                  <a:lnTo>
                    <a:pt x="0" y="40"/>
                  </a:lnTo>
                  <a:lnTo>
                    <a:pt x="1" y="40"/>
                  </a:lnTo>
                  <a:lnTo>
                    <a:pt x="1" y="44"/>
                  </a:lnTo>
                  <a:close/>
                  <a:moveTo>
                    <a:pt x="1" y="38"/>
                  </a:moveTo>
                  <a:lnTo>
                    <a:pt x="0" y="38"/>
                  </a:lnTo>
                  <a:lnTo>
                    <a:pt x="0" y="35"/>
                  </a:lnTo>
                  <a:lnTo>
                    <a:pt x="1" y="35"/>
                  </a:lnTo>
                  <a:lnTo>
                    <a:pt x="1" y="38"/>
                  </a:lnTo>
                  <a:close/>
                  <a:moveTo>
                    <a:pt x="1" y="32"/>
                  </a:moveTo>
                  <a:lnTo>
                    <a:pt x="0" y="32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1" y="32"/>
                  </a:lnTo>
                  <a:close/>
                  <a:moveTo>
                    <a:pt x="1" y="26"/>
                  </a:moveTo>
                  <a:lnTo>
                    <a:pt x="0" y="26"/>
                  </a:lnTo>
                  <a:lnTo>
                    <a:pt x="0" y="23"/>
                  </a:lnTo>
                  <a:lnTo>
                    <a:pt x="1" y="23"/>
                  </a:lnTo>
                  <a:lnTo>
                    <a:pt x="1" y="26"/>
                  </a:lnTo>
                  <a:close/>
                  <a:moveTo>
                    <a:pt x="1" y="21"/>
                  </a:moveTo>
                  <a:lnTo>
                    <a:pt x="0" y="21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1" y="21"/>
                  </a:lnTo>
                  <a:close/>
                  <a:moveTo>
                    <a:pt x="1" y="15"/>
                  </a:moveTo>
                  <a:lnTo>
                    <a:pt x="0" y="15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5"/>
                  </a:lnTo>
                  <a:close/>
                  <a:moveTo>
                    <a:pt x="1" y="9"/>
                  </a:moveTo>
                  <a:lnTo>
                    <a:pt x="0" y="9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9"/>
                  </a:lnTo>
                  <a:close/>
                  <a:moveTo>
                    <a:pt x="1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7BA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3" name="iṡlidé">
              <a:extLst>
                <a:ext uri="{FF2B5EF4-FFF2-40B4-BE49-F238E27FC236}">
                  <a16:creationId xmlns:a16="http://schemas.microsoft.com/office/drawing/2014/main" id="{BCDA4BA4-F3DC-49DD-BD6E-56C5EB4742EF}"/>
                </a:ext>
              </a:extLst>
            </p:cNvPr>
            <p:cNvSpPr/>
            <p:nvPr/>
          </p:nvSpPr>
          <p:spPr bwMode="auto">
            <a:xfrm>
              <a:off x="9651088" y="2087277"/>
              <a:ext cx="296400" cy="378797"/>
            </a:xfrm>
            <a:custGeom>
              <a:avLst/>
              <a:gdLst>
                <a:gd name="T0" fmla="*/ 741 w 1028"/>
                <a:gd name="T1" fmla="*/ 0 h 1322"/>
                <a:gd name="T2" fmla="*/ 896 w 1028"/>
                <a:gd name="T3" fmla="*/ 15 h 1322"/>
                <a:gd name="T4" fmla="*/ 1028 w 1028"/>
                <a:gd name="T5" fmla="*/ 26 h 1322"/>
                <a:gd name="T6" fmla="*/ 642 w 1028"/>
                <a:gd name="T7" fmla="*/ 1322 h 1322"/>
                <a:gd name="T8" fmla="*/ 0 w 1028"/>
                <a:gd name="T9" fmla="*/ 985 h 1322"/>
                <a:gd name="T10" fmla="*/ 647 w 1028"/>
                <a:gd name="T11" fmla="*/ 124 h 1322"/>
                <a:gd name="T12" fmla="*/ 741 w 1028"/>
                <a:gd name="T13" fmla="*/ 0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8" h="1322">
                  <a:moveTo>
                    <a:pt x="741" y="0"/>
                  </a:moveTo>
                  <a:cubicBezTo>
                    <a:pt x="896" y="15"/>
                    <a:pt x="896" y="15"/>
                    <a:pt x="896" y="15"/>
                  </a:cubicBezTo>
                  <a:cubicBezTo>
                    <a:pt x="1028" y="26"/>
                    <a:pt x="1028" y="26"/>
                    <a:pt x="1028" y="26"/>
                  </a:cubicBezTo>
                  <a:cubicBezTo>
                    <a:pt x="642" y="1322"/>
                    <a:pt x="642" y="1322"/>
                    <a:pt x="642" y="1322"/>
                  </a:cubicBezTo>
                  <a:cubicBezTo>
                    <a:pt x="0" y="985"/>
                    <a:pt x="0" y="985"/>
                    <a:pt x="0" y="985"/>
                  </a:cubicBezTo>
                  <a:cubicBezTo>
                    <a:pt x="647" y="124"/>
                    <a:pt x="647" y="124"/>
                    <a:pt x="647" y="124"/>
                  </a:cubicBezTo>
                  <a:cubicBezTo>
                    <a:pt x="647" y="124"/>
                    <a:pt x="666" y="100"/>
                    <a:pt x="741" y="0"/>
                  </a:cubicBezTo>
                  <a:close/>
                </a:path>
              </a:pathLst>
            </a:custGeom>
            <a:solidFill>
              <a:srgbClr val="153C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4" name="îṡlíḍe">
              <a:extLst>
                <a:ext uri="{FF2B5EF4-FFF2-40B4-BE49-F238E27FC236}">
                  <a16:creationId xmlns:a16="http://schemas.microsoft.com/office/drawing/2014/main" id="{7A580747-7485-4276-946F-48C4ECD7BE3E}"/>
                </a:ext>
              </a:extLst>
            </p:cNvPr>
            <p:cNvSpPr/>
            <p:nvPr/>
          </p:nvSpPr>
          <p:spPr bwMode="auto">
            <a:xfrm>
              <a:off x="9356976" y="2087277"/>
              <a:ext cx="295256" cy="378797"/>
            </a:xfrm>
            <a:custGeom>
              <a:avLst/>
              <a:gdLst>
                <a:gd name="T0" fmla="*/ 287 w 1028"/>
                <a:gd name="T1" fmla="*/ 0 h 1322"/>
                <a:gd name="T2" fmla="*/ 132 w 1028"/>
                <a:gd name="T3" fmla="*/ 15 h 1322"/>
                <a:gd name="T4" fmla="*/ 0 w 1028"/>
                <a:gd name="T5" fmla="*/ 26 h 1322"/>
                <a:gd name="T6" fmla="*/ 386 w 1028"/>
                <a:gd name="T7" fmla="*/ 1322 h 1322"/>
                <a:gd name="T8" fmla="*/ 1028 w 1028"/>
                <a:gd name="T9" fmla="*/ 985 h 1322"/>
                <a:gd name="T10" fmla="*/ 381 w 1028"/>
                <a:gd name="T11" fmla="*/ 124 h 1322"/>
                <a:gd name="T12" fmla="*/ 287 w 1028"/>
                <a:gd name="T13" fmla="*/ 0 h 1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8" h="1322">
                  <a:moveTo>
                    <a:pt x="287" y="0"/>
                  </a:moveTo>
                  <a:cubicBezTo>
                    <a:pt x="132" y="15"/>
                    <a:pt x="132" y="15"/>
                    <a:pt x="132" y="1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86" y="1322"/>
                    <a:pt x="386" y="1322"/>
                    <a:pt x="386" y="1322"/>
                  </a:cubicBezTo>
                  <a:cubicBezTo>
                    <a:pt x="1028" y="985"/>
                    <a:pt x="1028" y="985"/>
                    <a:pt x="1028" y="985"/>
                  </a:cubicBezTo>
                  <a:cubicBezTo>
                    <a:pt x="381" y="124"/>
                    <a:pt x="381" y="124"/>
                    <a:pt x="381" y="124"/>
                  </a:cubicBezTo>
                  <a:cubicBezTo>
                    <a:pt x="381" y="124"/>
                    <a:pt x="362" y="100"/>
                    <a:pt x="287" y="0"/>
                  </a:cubicBezTo>
                  <a:close/>
                </a:path>
              </a:pathLst>
            </a:custGeom>
            <a:solidFill>
              <a:srgbClr val="153C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5" name="îSļïḍé">
              <a:extLst>
                <a:ext uri="{FF2B5EF4-FFF2-40B4-BE49-F238E27FC236}">
                  <a16:creationId xmlns:a16="http://schemas.microsoft.com/office/drawing/2014/main" id="{771CFD46-4591-47C9-8E58-8B355C5D4422}"/>
                </a:ext>
              </a:extLst>
            </p:cNvPr>
            <p:cNvSpPr/>
            <p:nvPr/>
          </p:nvSpPr>
          <p:spPr bwMode="auto">
            <a:xfrm>
              <a:off x="9240248" y="5401464"/>
              <a:ext cx="201415" cy="248335"/>
            </a:xfrm>
            <a:custGeom>
              <a:avLst/>
              <a:gdLst>
                <a:gd name="T0" fmla="*/ 176 w 176"/>
                <a:gd name="T1" fmla="*/ 13 h 217"/>
                <a:gd name="T2" fmla="*/ 166 w 176"/>
                <a:gd name="T3" fmla="*/ 168 h 217"/>
                <a:gd name="T4" fmla="*/ 0 w 176"/>
                <a:gd name="T5" fmla="*/ 217 h 217"/>
                <a:gd name="T6" fmla="*/ 38 w 176"/>
                <a:gd name="T7" fmla="*/ 0 h 217"/>
                <a:gd name="T8" fmla="*/ 176 w 176"/>
                <a:gd name="T9" fmla="*/ 13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217">
                  <a:moveTo>
                    <a:pt x="176" y="13"/>
                  </a:moveTo>
                  <a:lnTo>
                    <a:pt x="166" y="168"/>
                  </a:lnTo>
                  <a:lnTo>
                    <a:pt x="0" y="217"/>
                  </a:lnTo>
                  <a:lnTo>
                    <a:pt x="38" y="0"/>
                  </a:lnTo>
                  <a:lnTo>
                    <a:pt x="176" y="13"/>
                  </a:lnTo>
                  <a:close/>
                </a:path>
              </a:pathLst>
            </a:custGeom>
            <a:solidFill>
              <a:srgbClr val="FFCD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6" name="íŝḷíḋe">
              <a:extLst>
                <a:ext uri="{FF2B5EF4-FFF2-40B4-BE49-F238E27FC236}">
                  <a16:creationId xmlns:a16="http://schemas.microsoft.com/office/drawing/2014/main" id="{F16C88A4-62AD-4B66-B34B-E7751FD0A2F4}"/>
                </a:ext>
              </a:extLst>
            </p:cNvPr>
            <p:cNvSpPr/>
            <p:nvPr/>
          </p:nvSpPr>
          <p:spPr bwMode="auto">
            <a:xfrm>
              <a:off x="9220793" y="3540667"/>
              <a:ext cx="856013" cy="1972948"/>
            </a:xfrm>
            <a:custGeom>
              <a:avLst/>
              <a:gdLst>
                <a:gd name="T0" fmla="*/ 2979 w 2979"/>
                <a:gd name="T1" fmla="*/ 0 h 6880"/>
                <a:gd name="T2" fmla="*/ 1505 w 2979"/>
                <a:gd name="T3" fmla="*/ 0 h 6880"/>
                <a:gd name="T4" fmla="*/ 1504 w 2979"/>
                <a:gd name="T5" fmla="*/ 0 h 6880"/>
                <a:gd name="T6" fmla="*/ 29 w 2979"/>
                <a:gd name="T7" fmla="*/ 0 h 6880"/>
                <a:gd name="T8" fmla="*/ 0 w 2979"/>
                <a:gd name="T9" fmla="*/ 6880 h 6880"/>
                <a:gd name="T10" fmla="*/ 842 w 2979"/>
                <a:gd name="T11" fmla="*/ 6880 h 6880"/>
                <a:gd name="T12" fmla="*/ 942 w 2979"/>
                <a:gd name="T13" fmla="*/ 2176 h 6880"/>
                <a:gd name="T14" fmla="*/ 1018 w 2979"/>
                <a:gd name="T15" fmla="*/ 1576 h 6880"/>
                <a:gd name="T16" fmla="*/ 1488 w 2979"/>
                <a:gd name="T17" fmla="*/ 1331 h 6880"/>
                <a:gd name="T18" fmla="*/ 1992 w 2979"/>
                <a:gd name="T19" fmla="*/ 1575 h 6880"/>
                <a:gd name="T20" fmla="*/ 2067 w 2979"/>
                <a:gd name="T21" fmla="*/ 2176 h 6880"/>
                <a:gd name="T22" fmla="*/ 2090 w 2979"/>
                <a:gd name="T23" fmla="*/ 6880 h 6880"/>
                <a:gd name="T24" fmla="*/ 2932 w 2979"/>
                <a:gd name="T25" fmla="*/ 6880 h 6880"/>
                <a:gd name="T26" fmla="*/ 2979 w 2979"/>
                <a:gd name="T27" fmla="*/ 0 h 6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9" h="6880">
                  <a:moveTo>
                    <a:pt x="2979" y="0"/>
                  </a:moveTo>
                  <a:cubicBezTo>
                    <a:pt x="1505" y="0"/>
                    <a:pt x="1505" y="0"/>
                    <a:pt x="1505" y="0"/>
                  </a:cubicBezTo>
                  <a:cubicBezTo>
                    <a:pt x="1504" y="0"/>
                    <a:pt x="1504" y="0"/>
                    <a:pt x="1504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6880"/>
                    <a:pt x="0" y="6880"/>
                    <a:pt x="0" y="6880"/>
                  </a:cubicBezTo>
                  <a:cubicBezTo>
                    <a:pt x="842" y="6880"/>
                    <a:pt x="842" y="6880"/>
                    <a:pt x="842" y="6880"/>
                  </a:cubicBezTo>
                  <a:cubicBezTo>
                    <a:pt x="942" y="2176"/>
                    <a:pt x="942" y="2176"/>
                    <a:pt x="942" y="2176"/>
                  </a:cubicBezTo>
                  <a:cubicBezTo>
                    <a:pt x="1018" y="1576"/>
                    <a:pt x="1018" y="1576"/>
                    <a:pt x="1018" y="1576"/>
                  </a:cubicBezTo>
                  <a:cubicBezTo>
                    <a:pt x="1032" y="1461"/>
                    <a:pt x="1257" y="1334"/>
                    <a:pt x="1488" y="1331"/>
                  </a:cubicBezTo>
                  <a:cubicBezTo>
                    <a:pt x="1729" y="1328"/>
                    <a:pt x="1977" y="1455"/>
                    <a:pt x="1992" y="1575"/>
                  </a:cubicBezTo>
                  <a:cubicBezTo>
                    <a:pt x="2067" y="2176"/>
                    <a:pt x="2067" y="2176"/>
                    <a:pt x="2067" y="2176"/>
                  </a:cubicBezTo>
                  <a:cubicBezTo>
                    <a:pt x="2090" y="6880"/>
                    <a:pt x="2090" y="6880"/>
                    <a:pt x="2090" y="6880"/>
                  </a:cubicBezTo>
                  <a:cubicBezTo>
                    <a:pt x="2932" y="6880"/>
                    <a:pt x="2932" y="6880"/>
                    <a:pt x="2932" y="6880"/>
                  </a:cubicBezTo>
                  <a:lnTo>
                    <a:pt x="2979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7" name="íṧlîḓé">
              <a:extLst>
                <a:ext uri="{FF2B5EF4-FFF2-40B4-BE49-F238E27FC236}">
                  <a16:creationId xmlns:a16="http://schemas.microsoft.com/office/drawing/2014/main" id="{9C4F7F85-587D-43DF-AB93-F36D0CB82A1E}"/>
                </a:ext>
              </a:extLst>
            </p:cNvPr>
            <p:cNvSpPr/>
            <p:nvPr/>
          </p:nvSpPr>
          <p:spPr bwMode="auto">
            <a:xfrm>
              <a:off x="8858017" y="5525059"/>
              <a:ext cx="645443" cy="307844"/>
            </a:xfrm>
            <a:custGeom>
              <a:avLst/>
              <a:gdLst>
                <a:gd name="T0" fmla="*/ 2032 w 2244"/>
                <a:gd name="T1" fmla="*/ 0 h 1072"/>
                <a:gd name="T2" fmla="*/ 2119 w 2244"/>
                <a:gd name="T3" fmla="*/ 808 h 1072"/>
                <a:gd name="T4" fmla="*/ 2042 w 2244"/>
                <a:gd name="T5" fmla="*/ 896 h 1072"/>
                <a:gd name="T6" fmla="*/ 275 w 2244"/>
                <a:gd name="T7" fmla="*/ 1067 h 1072"/>
                <a:gd name="T8" fmla="*/ 39 w 2244"/>
                <a:gd name="T9" fmla="*/ 777 h 1072"/>
                <a:gd name="T10" fmla="*/ 41 w 2244"/>
                <a:gd name="T11" fmla="*/ 769 h 1072"/>
                <a:gd name="T12" fmla="*/ 167 w 2244"/>
                <a:gd name="T13" fmla="*/ 606 h 1072"/>
                <a:gd name="T14" fmla="*/ 663 w 2244"/>
                <a:gd name="T15" fmla="*/ 412 h 1072"/>
                <a:gd name="T16" fmla="*/ 987 w 2244"/>
                <a:gd name="T17" fmla="*/ 317 h 1072"/>
                <a:gd name="T18" fmla="*/ 1306 w 2244"/>
                <a:gd name="T19" fmla="*/ 42 h 1072"/>
                <a:gd name="T20" fmla="*/ 1623 w 2244"/>
                <a:gd name="T21" fmla="*/ 167 h 1072"/>
                <a:gd name="T22" fmla="*/ 2032 w 2244"/>
                <a:gd name="T23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44" h="1072">
                  <a:moveTo>
                    <a:pt x="2032" y="0"/>
                  </a:moveTo>
                  <a:cubicBezTo>
                    <a:pt x="2032" y="0"/>
                    <a:pt x="2244" y="162"/>
                    <a:pt x="2119" y="808"/>
                  </a:cubicBezTo>
                  <a:cubicBezTo>
                    <a:pt x="2111" y="849"/>
                    <a:pt x="2082" y="883"/>
                    <a:pt x="2042" y="896"/>
                  </a:cubicBezTo>
                  <a:cubicBezTo>
                    <a:pt x="1905" y="941"/>
                    <a:pt x="1488" y="1028"/>
                    <a:pt x="275" y="1067"/>
                  </a:cubicBezTo>
                  <a:cubicBezTo>
                    <a:pt x="120" y="1072"/>
                    <a:pt x="0" y="928"/>
                    <a:pt x="39" y="777"/>
                  </a:cubicBezTo>
                  <a:cubicBezTo>
                    <a:pt x="40" y="775"/>
                    <a:pt x="41" y="772"/>
                    <a:pt x="41" y="769"/>
                  </a:cubicBezTo>
                  <a:cubicBezTo>
                    <a:pt x="60" y="700"/>
                    <a:pt x="106" y="641"/>
                    <a:pt x="167" y="606"/>
                  </a:cubicBezTo>
                  <a:cubicBezTo>
                    <a:pt x="277" y="542"/>
                    <a:pt x="473" y="442"/>
                    <a:pt x="663" y="412"/>
                  </a:cubicBezTo>
                  <a:cubicBezTo>
                    <a:pt x="775" y="394"/>
                    <a:pt x="884" y="365"/>
                    <a:pt x="987" y="317"/>
                  </a:cubicBezTo>
                  <a:cubicBezTo>
                    <a:pt x="1109" y="261"/>
                    <a:pt x="1240" y="174"/>
                    <a:pt x="1306" y="42"/>
                  </a:cubicBezTo>
                  <a:cubicBezTo>
                    <a:pt x="1306" y="42"/>
                    <a:pt x="1461" y="63"/>
                    <a:pt x="1623" y="167"/>
                  </a:cubicBezTo>
                  <a:cubicBezTo>
                    <a:pt x="1623" y="167"/>
                    <a:pt x="1844" y="259"/>
                    <a:pt x="2032" y="0"/>
                  </a:cubicBezTo>
                  <a:close/>
                </a:path>
              </a:pathLst>
            </a:custGeom>
            <a:solidFill>
              <a:srgbClr val="1414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8" name="îṩliḋe">
              <a:extLst>
                <a:ext uri="{FF2B5EF4-FFF2-40B4-BE49-F238E27FC236}">
                  <a16:creationId xmlns:a16="http://schemas.microsoft.com/office/drawing/2014/main" id="{72334472-2672-4791-9126-5332CE334AE4}"/>
                </a:ext>
              </a:extLst>
            </p:cNvPr>
            <p:cNvSpPr/>
            <p:nvPr/>
          </p:nvSpPr>
          <p:spPr bwMode="auto">
            <a:xfrm>
              <a:off x="9224226" y="3466281"/>
              <a:ext cx="857157" cy="129317"/>
            </a:xfrm>
            <a:custGeom>
              <a:avLst/>
              <a:gdLst>
                <a:gd name="T0" fmla="*/ 1498 w 2984"/>
                <a:gd name="T1" fmla="*/ 117 h 450"/>
                <a:gd name="T2" fmla="*/ 0 w 2984"/>
                <a:gd name="T3" fmla="*/ 0 h 450"/>
                <a:gd name="T4" fmla="*/ 12 w 2984"/>
                <a:gd name="T5" fmla="*/ 309 h 450"/>
                <a:gd name="T6" fmla="*/ 1498 w 2984"/>
                <a:gd name="T7" fmla="*/ 441 h 450"/>
                <a:gd name="T8" fmla="*/ 2984 w 2984"/>
                <a:gd name="T9" fmla="*/ 309 h 450"/>
                <a:gd name="T10" fmla="*/ 2955 w 2984"/>
                <a:gd name="T11" fmla="*/ 0 h 450"/>
                <a:gd name="T12" fmla="*/ 1498 w 2984"/>
                <a:gd name="T13" fmla="*/ 117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84" h="450">
                  <a:moveTo>
                    <a:pt x="1498" y="117"/>
                  </a:moveTo>
                  <a:cubicBezTo>
                    <a:pt x="457" y="131"/>
                    <a:pt x="0" y="0"/>
                    <a:pt x="0" y="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259" y="450"/>
                    <a:pt x="1498" y="441"/>
                    <a:pt x="1498" y="441"/>
                  </a:cubicBezTo>
                  <a:cubicBezTo>
                    <a:pt x="1498" y="441"/>
                    <a:pt x="2737" y="450"/>
                    <a:pt x="2984" y="309"/>
                  </a:cubicBezTo>
                  <a:cubicBezTo>
                    <a:pt x="2955" y="0"/>
                    <a:pt x="2955" y="0"/>
                    <a:pt x="2955" y="0"/>
                  </a:cubicBezTo>
                  <a:cubicBezTo>
                    <a:pt x="2955" y="0"/>
                    <a:pt x="2539" y="131"/>
                    <a:pt x="1498" y="117"/>
                  </a:cubicBezTo>
                  <a:close/>
                </a:path>
              </a:pathLst>
            </a:custGeom>
            <a:solidFill>
              <a:srgbClr val="8B4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9" name="iṩļïḍé">
              <a:extLst>
                <a:ext uri="{FF2B5EF4-FFF2-40B4-BE49-F238E27FC236}">
                  <a16:creationId xmlns:a16="http://schemas.microsoft.com/office/drawing/2014/main" id="{C9748564-7ADD-4156-8E97-FE318754F3E8}"/>
                </a:ext>
              </a:extLst>
            </p:cNvPr>
            <p:cNvSpPr/>
            <p:nvPr/>
          </p:nvSpPr>
          <p:spPr bwMode="auto">
            <a:xfrm>
              <a:off x="9647655" y="3499468"/>
              <a:ext cx="19455" cy="331876"/>
            </a:xfrm>
            <a:custGeom>
              <a:avLst/>
              <a:gdLst>
                <a:gd name="T0" fmla="*/ 0 w 17"/>
                <a:gd name="T1" fmla="*/ 1 h 290"/>
                <a:gd name="T2" fmla="*/ 8 w 17"/>
                <a:gd name="T3" fmla="*/ 290 h 290"/>
                <a:gd name="T4" fmla="*/ 17 w 17"/>
                <a:gd name="T5" fmla="*/ 0 h 290"/>
                <a:gd name="T6" fmla="*/ 0 w 17"/>
                <a:gd name="T7" fmla="*/ 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90">
                  <a:moveTo>
                    <a:pt x="0" y="1"/>
                  </a:moveTo>
                  <a:lnTo>
                    <a:pt x="8" y="290"/>
                  </a:lnTo>
                  <a:lnTo>
                    <a:pt x="17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0" name="ïślídè">
              <a:extLst>
                <a:ext uri="{FF2B5EF4-FFF2-40B4-BE49-F238E27FC236}">
                  <a16:creationId xmlns:a16="http://schemas.microsoft.com/office/drawing/2014/main" id="{FA2A14DA-2E8C-4008-9E25-613DE08CE535}"/>
                </a:ext>
              </a:extLst>
            </p:cNvPr>
            <p:cNvSpPr/>
            <p:nvPr/>
          </p:nvSpPr>
          <p:spPr bwMode="auto">
            <a:xfrm>
              <a:off x="9429074" y="3490313"/>
              <a:ext cx="29754" cy="99563"/>
            </a:xfrm>
            <a:prstGeom prst="rect">
              <a:avLst/>
            </a:prstGeom>
            <a:solidFill>
              <a:srgbClr val="723A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1" name="îS1íḍé">
              <a:extLst>
                <a:ext uri="{FF2B5EF4-FFF2-40B4-BE49-F238E27FC236}">
                  <a16:creationId xmlns:a16="http://schemas.microsoft.com/office/drawing/2014/main" id="{346E79AE-947D-4E31-B3AE-68D615DF6E7D}"/>
                </a:ext>
              </a:extLst>
            </p:cNvPr>
            <p:cNvSpPr/>
            <p:nvPr/>
          </p:nvSpPr>
          <p:spPr bwMode="auto">
            <a:xfrm>
              <a:off x="9866235" y="3490313"/>
              <a:ext cx="29754" cy="99563"/>
            </a:xfrm>
            <a:prstGeom prst="rect">
              <a:avLst/>
            </a:prstGeom>
            <a:solidFill>
              <a:srgbClr val="723A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2" name="ïŝ1iḓè">
              <a:extLst>
                <a:ext uri="{FF2B5EF4-FFF2-40B4-BE49-F238E27FC236}">
                  <a16:creationId xmlns:a16="http://schemas.microsoft.com/office/drawing/2014/main" id="{3ED7E5EA-42FA-470F-AF67-50E2B0EDCFA0}"/>
                </a:ext>
              </a:extLst>
            </p:cNvPr>
            <p:cNvSpPr/>
            <p:nvPr/>
          </p:nvSpPr>
          <p:spPr bwMode="auto">
            <a:xfrm>
              <a:off x="9668254" y="3592165"/>
              <a:ext cx="50354" cy="267790"/>
            </a:xfrm>
            <a:custGeom>
              <a:avLst/>
              <a:gdLst>
                <a:gd name="T0" fmla="*/ 9 w 176"/>
                <a:gd name="T1" fmla="*/ 933 h 933"/>
                <a:gd name="T2" fmla="*/ 0 w 176"/>
                <a:gd name="T3" fmla="*/ 906 h 933"/>
                <a:gd name="T4" fmla="*/ 41 w 176"/>
                <a:gd name="T5" fmla="*/ 886 h 933"/>
                <a:gd name="T6" fmla="*/ 56 w 176"/>
                <a:gd name="T7" fmla="*/ 911 h 933"/>
                <a:gd name="T8" fmla="*/ 9 w 176"/>
                <a:gd name="T9" fmla="*/ 933 h 933"/>
                <a:gd name="T10" fmla="*/ 111 w 176"/>
                <a:gd name="T11" fmla="*/ 864 h 933"/>
                <a:gd name="T12" fmla="*/ 89 w 176"/>
                <a:gd name="T13" fmla="*/ 845 h 933"/>
                <a:gd name="T14" fmla="*/ 114 w 176"/>
                <a:gd name="T15" fmla="*/ 807 h 933"/>
                <a:gd name="T16" fmla="*/ 140 w 176"/>
                <a:gd name="T17" fmla="*/ 821 h 933"/>
                <a:gd name="T18" fmla="*/ 111 w 176"/>
                <a:gd name="T19" fmla="*/ 864 h 933"/>
                <a:gd name="T20" fmla="*/ 165 w 176"/>
                <a:gd name="T21" fmla="*/ 754 h 933"/>
                <a:gd name="T22" fmla="*/ 137 w 176"/>
                <a:gd name="T23" fmla="*/ 747 h 933"/>
                <a:gd name="T24" fmla="*/ 144 w 176"/>
                <a:gd name="T25" fmla="*/ 702 h 933"/>
                <a:gd name="T26" fmla="*/ 174 w 176"/>
                <a:gd name="T27" fmla="*/ 704 h 933"/>
                <a:gd name="T28" fmla="*/ 165 w 176"/>
                <a:gd name="T29" fmla="*/ 754 h 933"/>
                <a:gd name="T30" fmla="*/ 176 w 176"/>
                <a:gd name="T31" fmla="*/ 636 h 933"/>
                <a:gd name="T32" fmla="*/ 140 w 176"/>
                <a:gd name="T33" fmla="*/ 636 h 933"/>
                <a:gd name="T34" fmla="*/ 140 w 176"/>
                <a:gd name="T35" fmla="*/ 584 h 933"/>
                <a:gd name="T36" fmla="*/ 176 w 176"/>
                <a:gd name="T37" fmla="*/ 584 h 933"/>
                <a:gd name="T38" fmla="*/ 176 w 176"/>
                <a:gd name="T39" fmla="*/ 636 h 933"/>
                <a:gd name="T40" fmla="*/ 176 w 176"/>
                <a:gd name="T41" fmla="*/ 520 h 933"/>
                <a:gd name="T42" fmla="*/ 140 w 176"/>
                <a:gd name="T43" fmla="*/ 520 h 933"/>
                <a:gd name="T44" fmla="*/ 140 w 176"/>
                <a:gd name="T45" fmla="*/ 468 h 933"/>
                <a:gd name="T46" fmla="*/ 176 w 176"/>
                <a:gd name="T47" fmla="*/ 468 h 933"/>
                <a:gd name="T48" fmla="*/ 176 w 176"/>
                <a:gd name="T49" fmla="*/ 520 h 933"/>
                <a:gd name="T50" fmla="*/ 176 w 176"/>
                <a:gd name="T51" fmla="*/ 408 h 933"/>
                <a:gd name="T52" fmla="*/ 140 w 176"/>
                <a:gd name="T53" fmla="*/ 408 h 933"/>
                <a:gd name="T54" fmla="*/ 140 w 176"/>
                <a:gd name="T55" fmla="*/ 352 h 933"/>
                <a:gd name="T56" fmla="*/ 176 w 176"/>
                <a:gd name="T57" fmla="*/ 352 h 933"/>
                <a:gd name="T58" fmla="*/ 176 w 176"/>
                <a:gd name="T59" fmla="*/ 408 h 933"/>
                <a:gd name="T60" fmla="*/ 176 w 176"/>
                <a:gd name="T61" fmla="*/ 288 h 933"/>
                <a:gd name="T62" fmla="*/ 140 w 176"/>
                <a:gd name="T63" fmla="*/ 288 h 933"/>
                <a:gd name="T64" fmla="*/ 140 w 176"/>
                <a:gd name="T65" fmla="*/ 236 h 933"/>
                <a:gd name="T66" fmla="*/ 176 w 176"/>
                <a:gd name="T67" fmla="*/ 236 h 933"/>
                <a:gd name="T68" fmla="*/ 176 w 176"/>
                <a:gd name="T69" fmla="*/ 288 h 933"/>
                <a:gd name="T70" fmla="*/ 176 w 176"/>
                <a:gd name="T71" fmla="*/ 172 h 933"/>
                <a:gd name="T72" fmla="*/ 140 w 176"/>
                <a:gd name="T73" fmla="*/ 172 h 933"/>
                <a:gd name="T74" fmla="*/ 140 w 176"/>
                <a:gd name="T75" fmla="*/ 116 h 933"/>
                <a:gd name="T76" fmla="*/ 176 w 176"/>
                <a:gd name="T77" fmla="*/ 116 h 933"/>
                <a:gd name="T78" fmla="*/ 176 w 176"/>
                <a:gd name="T79" fmla="*/ 172 h 933"/>
                <a:gd name="T80" fmla="*/ 176 w 176"/>
                <a:gd name="T81" fmla="*/ 52 h 933"/>
                <a:gd name="T82" fmla="*/ 140 w 176"/>
                <a:gd name="T83" fmla="*/ 52 h 933"/>
                <a:gd name="T84" fmla="*/ 140 w 176"/>
                <a:gd name="T85" fmla="*/ 0 h 933"/>
                <a:gd name="T86" fmla="*/ 176 w 176"/>
                <a:gd name="T87" fmla="*/ 0 h 933"/>
                <a:gd name="T88" fmla="*/ 176 w 176"/>
                <a:gd name="T89" fmla="*/ 52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6" h="933">
                  <a:moveTo>
                    <a:pt x="9" y="933"/>
                  </a:moveTo>
                  <a:cubicBezTo>
                    <a:pt x="0" y="906"/>
                    <a:pt x="0" y="906"/>
                    <a:pt x="0" y="906"/>
                  </a:cubicBezTo>
                  <a:cubicBezTo>
                    <a:pt x="14" y="901"/>
                    <a:pt x="28" y="894"/>
                    <a:pt x="41" y="886"/>
                  </a:cubicBezTo>
                  <a:cubicBezTo>
                    <a:pt x="56" y="911"/>
                    <a:pt x="56" y="911"/>
                    <a:pt x="56" y="911"/>
                  </a:cubicBezTo>
                  <a:cubicBezTo>
                    <a:pt x="42" y="920"/>
                    <a:pt x="26" y="928"/>
                    <a:pt x="9" y="933"/>
                  </a:cubicBezTo>
                  <a:close/>
                  <a:moveTo>
                    <a:pt x="111" y="864"/>
                  </a:moveTo>
                  <a:cubicBezTo>
                    <a:pt x="89" y="845"/>
                    <a:pt x="89" y="845"/>
                    <a:pt x="89" y="845"/>
                  </a:cubicBezTo>
                  <a:cubicBezTo>
                    <a:pt x="98" y="834"/>
                    <a:pt x="107" y="821"/>
                    <a:pt x="114" y="807"/>
                  </a:cubicBezTo>
                  <a:cubicBezTo>
                    <a:pt x="140" y="821"/>
                    <a:pt x="140" y="821"/>
                    <a:pt x="140" y="821"/>
                  </a:cubicBezTo>
                  <a:cubicBezTo>
                    <a:pt x="131" y="837"/>
                    <a:pt x="122" y="851"/>
                    <a:pt x="111" y="864"/>
                  </a:cubicBezTo>
                  <a:close/>
                  <a:moveTo>
                    <a:pt x="165" y="754"/>
                  </a:moveTo>
                  <a:cubicBezTo>
                    <a:pt x="137" y="747"/>
                    <a:pt x="137" y="747"/>
                    <a:pt x="137" y="747"/>
                  </a:cubicBezTo>
                  <a:cubicBezTo>
                    <a:pt x="142" y="727"/>
                    <a:pt x="144" y="710"/>
                    <a:pt x="144" y="702"/>
                  </a:cubicBezTo>
                  <a:cubicBezTo>
                    <a:pt x="174" y="704"/>
                    <a:pt x="174" y="704"/>
                    <a:pt x="174" y="704"/>
                  </a:cubicBezTo>
                  <a:cubicBezTo>
                    <a:pt x="173" y="713"/>
                    <a:pt x="171" y="732"/>
                    <a:pt x="165" y="754"/>
                  </a:cubicBezTo>
                  <a:close/>
                  <a:moveTo>
                    <a:pt x="176" y="636"/>
                  </a:moveTo>
                  <a:cubicBezTo>
                    <a:pt x="140" y="636"/>
                    <a:pt x="140" y="636"/>
                    <a:pt x="140" y="636"/>
                  </a:cubicBezTo>
                  <a:cubicBezTo>
                    <a:pt x="140" y="584"/>
                    <a:pt x="140" y="584"/>
                    <a:pt x="140" y="584"/>
                  </a:cubicBezTo>
                  <a:cubicBezTo>
                    <a:pt x="176" y="584"/>
                    <a:pt x="176" y="584"/>
                    <a:pt x="176" y="584"/>
                  </a:cubicBezTo>
                  <a:lnTo>
                    <a:pt x="176" y="636"/>
                  </a:lnTo>
                  <a:close/>
                  <a:moveTo>
                    <a:pt x="176" y="520"/>
                  </a:moveTo>
                  <a:cubicBezTo>
                    <a:pt x="140" y="520"/>
                    <a:pt x="140" y="520"/>
                    <a:pt x="140" y="520"/>
                  </a:cubicBezTo>
                  <a:cubicBezTo>
                    <a:pt x="140" y="468"/>
                    <a:pt x="140" y="468"/>
                    <a:pt x="140" y="468"/>
                  </a:cubicBezTo>
                  <a:cubicBezTo>
                    <a:pt x="176" y="468"/>
                    <a:pt x="176" y="468"/>
                    <a:pt x="176" y="468"/>
                  </a:cubicBezTo>
                  <a:lnTo>
                    <a:pt x="176" y="520"/>
                  </a:lnTo>
                  <a:close/>
                  <a:moveTo>
                    <a:pt x="176" y="408"/>
                  </a:moveTo>
                  <a:cubicBezTo>
                    <a:pt x="140" y="408"/>
                    <a:pt x="140" y="408"/>
                    <a:pt x="140" y="408"/>
                  </a:cubicBezTo>
                  <a:cubicBezTo>
                    <a:pt x="140" y="352"/>
                    <a:pt x="140" y="352"/>
                    <a:pt x="140" y="352"/>
                  </a:cubicBezTo>
                  <a:cubicBezTo>
                    <a:pt x="176" y="352"/>
                    <a:pt x="176" y="352"/>
                    <a:pt x="176" y="352"/>
                  </a:cubicBezTo>
                  <a:lnTo>
                    <a:pt x="176" y="408"/>
                  </a:lnTo>
                  <a:close/>
                  <a:moveTo>
                    <a:pt x="176" y="288"/>
                  </a:moveTo>
                  <a:cubicBezTo>
                    <a:pt x="140" y="288"/>
                    <a:pt x="140" y="288"/>
                    <a:pt x="140" y="288"/>
                  </a:cubicBezTo>
                  <a:cubicBezTo>
                    <a:pt x="140" y="236"/>
                    <a:pt x="140" y="236"/>
                    <a:pt x="140" y="236"/>
                  </a:cubicBezTo>
                  <a:cubicBezTo>
                    <a:pt x="176" y="236"/>
                    <a:pt x="176" y="236"/>
                    <a:pt x="176" y="236"/>
                  </a:cubicBezTo>
                  <a:lnTo>
                    <a:pt x="176" y="288"/>
                  </a:lnTo>
                  <a:close/>
                  <a:moveTo>
                    <a:pt x="176" y="172"/>
                  </a:moveTo>
                  <a:cubicBezTo>
                    <a:pt x="140" y="172"/>
                    <a:pt x="140" y="172"/>
                    <a:pt x="140" y="172"/>
                  </a:cubicBezTo>
                  <a:cubicBezTo>
                    <a:pt x="140" y="116"/>
                    <a:pt x="140" y="116"/>
                    <a:pt x="140" y="116"/>
                  </a:cubicBezTo>
                  <a:cubicBezTo>
                    <a:pt x="176" y="116"/>
                    <a:pt x="176" y="116"/>
                    <a:pt x="176" y="116"/>
                  </a:cubicBezTo>
                  <a:lnTo>
                    <a:pt x="176" y="172"/>
                  </a:lnTo>
                  <a:close/>
                  <a:moveTo>
                    <a:pt x="176" y="52"/>
                  </a:moveTo>
                  <a:cubicBezTo>
                    <a:pt x="140" y="52"/>
                    <a:pt x="140" y="52"/>
                    <a:pt x="140" y="52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76" y="0"/>
                    <a:pt x="176" y="0"/>
                    <a:pt x="176" y="0"/>
                  </a:cubicBezTo>
                  <a:lnTo>
                    <a:pt x="176" y="52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3" name="îšḷîďê">
              <a:extLst>
                <a:ext uri="{FF2B5EF4-FFF2-40B4-BE49-F238E27FC236}">
                  <a16:creationId xmlns:a16="http://schemas.microsoft.com/office/drawing/2014/main" id="{64362F62-0A6A-401F-9ACF-F7A75FCE6D28}"/>
                </a:ext>
              </a:extLst>
            </p:cNvPr>
            <p:cNvSpPr/>
            <p:nvPr/>
          </p:nvSpPr>
          <p:spPr bwMode="auto">
            <a:xfrm>
              <a:off x="9622478" y="3514346"/>
              <a:ext cx="68664" cy="68664"/>
            </a:xfrm>
            <a:prstGeom prst="ellipse">
              <a:avLst/>
            </a:prstGeom>
            <a:solidFill>
              <a:srgbClr val="6832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4" name="ïṩḻîḑê">
              <a:extLst>
                <a:ext uri="{FF2B5EF4-FFF2-40B4-BE49-F238E27FC236}">
                  <a16:creationId xmlns:a16="http://schemas.microsoft.com/office/drawing/2014/main" id="{7B187E01-05F1-4F19-9D90-1B48D2C609D3}"/>
                </a:ext>
              </a:extLst>
            </p:cNvPr>
            <p:cNvSpPr/>
            <p:nvPr/>
          </p:nvSpPr>
          <p:spPr bwMode="auto">
            <a:xfrm>
              <a:off x="9251692" y="3632219"/>
              <a:ext cx="180816" cy="184249"/>
            </a:xfrm>
            <a:custGeom>
              <a:avLst/>
              <a:gdLst>
                <a:gd name="T0" fmla="*/ 152 w 158"/>
                <a:gd name="T1" fmla="*/ 0 h 161"/>
                <a:gd name="T2" fmla="*/ 2 w 158"/>
                <a:gd name="T3" fmla="*/ 151 h 161"/>
                <a:gd name="T4" fmla="*/ 0 w 158"/>
                <a:gd name="T5" fmla="*/ 161 h 161"/>
                <a:gd name="T6" fmla="*/ 158 w 158"/>
                <a:gd name="T7" fmla="*/ 1 h 161"/>
                <a:gd name="T8" fmla="*/ 152 w 158"/>
                <a:gd name="T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61">
                  <a:moveTo>
                    <a:pt x="152" y="0"/>
                  </a:moveTo>
                  <a:lnTo>
                    <a:pt x="2" y="151"/>
                  </a:lnTo>
                  <a:lnTo>
                    <a:pt x="0" y="161"/>
                  </a:lnTo>
                  <a:lnTo>
                    <a:pt x="158" y="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5" name="iṣliḍê">
              <a:extLst>
                <a:ext uri="{FF2B5EF4-FFF2-40B4-BE49-F238E27FC236}">
                  <a16:creationId xmlns:a16="http://schemas.microsoft.com/office/drawing/2014/main" id="{4F98F9C3-B068-4CBD-A1A6-71820B47B049}"/>
                </a:ext>
              </a:extLst>
            </p:cNvPr>
            <p:cNvSpPr/>
            <p:nvPr/>
          </p:nvSpPr>
          <p:spPr bwMode="auto">
            <a:xfrm>
              <a:off x="9258558" y="3639085"/>
              <a:ext cx="191115" cy="187682"/>
            </a:xfrm>
            <a:custGeom>
              <a:avLst/>
              <a:gdLst>
                <a:gd name="T0" fmla="*/ 5 w 167"/>
                <a:gd name="T1" fmla="*/ 164 h 164"/>
                <a:gd name="T2" fmla="*/ 0 w 167"/>
                <a:gd name="T3" fmla="*/ 159 h 164"/>
                <a:gd name="T4" fmla="*/ 9 w 167"/>
                <a:gd name="T5" fmla="*/ 150 h 164"/>
                <a:gd name="T6" fmla="*/ 14 w 167"/>
                <a:gd name="T7" fmla="*/ 156 h 164"/>
                <a:gd name="T8" fmla="*/ 5 w 167"/>
                <a:gd name="T9" fmla="*/ 164 h 164"/>
                <a:gd name="T10" fmla="*/ 27 w 167"/>
                <a:gd name="T11" fmla="*/ 143 h 164"/>
                <a:gd name="T12" fmla="*/ 22 w 167"/>
                <a:gd name="T13" fmla="*/ 138 h 164"/>
                <a:gd name="T14" fmla="*/ 31 w 167"/>
                <a:gd name="T15" fmla="*/ 129 h 164"/>
                <a:gd name="T16" fmla="*/ 36 w 167"/>
                <a:gd name="T17" fmla="*/ 134 h 164"/>
                <a:gd name="T18" fmla="*/ 27 w 167"/>
                <a:gd name="T19" fmla="*/ 143 h 164"/>
                <a:gd name="T20" fmla="*/ 49 w 167"/>
                <a:gd name="T21" fmla="*/ 122 h 164"/>
                <a:gd name="T22" fmla="*/ 43 w 167"/>
                <a:gd name="T23" fmla="*/ 116 h 164"/>
                <a:gd name="T24" fmla="*/ 53 w 167"/>
                <a:gd name="T25" fmla="*/ 107 h 164"/>
                <a:gd name="T26" fmla="*/ 58 w 167"/>
                <a:gd name="T27" fmla="*/ 113 h 164"/>
                <a:gd name="T28" fmla="*/ 49 w 167"/>
                <a:gd name="T29" fmla="*/ 122 h 164"/>
                <a:gd name="T30" fmla="*/ 71 w 167"/>
                <a:gd name="T31" fmla="*/ 100 h 164"/>
                <a:gd name="T32" fmla="*/ 65 w 167"/>
                <a:gd name="T33" fmla="*/ 95 h 164"/>
                <a:gd name="T34" fmla="*/ 74 w 167"/>
                <a:gd name="T35" fmla="*/ 86 h 164"/>
                <a:gd name="T36" fmla="*/ 80 w 167"/>
                <a:gd name="T37" fmla="*/ 91 h 164"/>
                <a:gd name="T38" fmla="*/ 71 w 167"/>
                <a:gd name="T39" fmla="*/ 100 h 164"/>
                <a:gd name="T40" fmla="*/ 92 w 167"/>
                <a:gd name="T41" fmla="*/ 79 h 164"/>
                <a:gd name="T42" fmla="*/ 87 w 167"/>
                <a:gd name="T43" fmla="*/ 73 h 164"/>
                <a:gd name="T44" fmla="*/ 96 w 167"/>
                <a:gd name="T45" fmla="*/ 64 h 164"/>
                <a:gd name="T46" fmla="*/ 101 w 167"/>
                <a:gd name="T47" fmla="*/ 70 h 164"/>
                <a:gd name="T48" fmla="*/ 92 w 167"/>
                <a:gd name="T49" fmla="*/ 79 h 164"/>
                <a:gd name="T50" fmla="*/ 114 w 167"/>
                <a:gd name="T51" fmla="*/ 57 h 164"/>
                <a:gd name="T52" fmla="*/ 109 w 167"/>
                <a:gd name="T53" fmla="*/ 52 h 164"/>
                <a:gd name="T54" fmla="*/ 118 w 167"/>
                <a:gd name="T55" fmla="*/ 43 h 164"/>
                <a:gd name="T56" fmla="*/ 123 w 167"/>
                <a:gd name="T57" fmla="*/ 49 h 164"/>
                <a:gd name="T58" fmla="*/ 114 w 167"/>
                <a:gd name="T59" fmla="*/ 57 h 164"/>
                <a:gd name="T60" fmla="*/ 136 w 167"/>
                <a:gd name="T61" fmla="*/ 36 h 164"/>
                <a:gd name="T62" fmla="*/ 131 w 167"/>
                <a:gd name="T63" fmla="*/ 31 h 164"/>
                <a:gd name="T64" fmla="*/ 140 w 167"/>
                <a:gd name="T65" fmla="*/ 22 h 164"/>
                <a:gd name="T66" fmla="*/ 145 w 167"/>
                <a:gd name="T67" fmla="*/ 27 h 164"/>
                <a:gd name="T68" fmla="*/ 136 w 167"/>
                <a:gd name="T69" fmla="*/ 36 h 164"/>
                <a:gd name="T70" fmla="*/ 158 w 167"/>
                <a:gd name="T71" fmla="*/ 15 h 164"/>
                <a:gd name="T72" fmla="*/ 152 w 167"/>
                <a:gd name="T73" fmla="*/ 9 h 164"/>
                <a:gd name="T74" fmla="*/ 161 w 167"/>
                <a:gd name="T75" fmla="*/ 0 h 164"/>
                <a:gd name="T76" fmla="*/ 167 w 167"/>
                <a:gd name="T77" fmla="*/ 6 h 164"/>
                <a:gd name="T78" fmla="*/ 158 w 167"/>
                <a:gd name="T79" fmla="*/ 1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7" h="164">
                  <a:moveTo>
                    <a:pt x="5" y="164"/>
                  </a:moveTo>
                  <a:lnTo>
                    <a:pt x="0" y="159"/>
                  </a:lnTo>
                  <a:lnTo>
                    <a:pt x="9" y="150"/>
                  </a:lnTo>
                  <a:lnTo>
                    <a:pt x="14" y="156"/>
                  </a:lnTo>
                  <a:lnTo>
                    <a:pt x="5" y="164"/>
                  </a:lnTo>
                  <a:close/>
                  <a:moveTo>
                    <a:pt x="27" y="143"/>
                  </a:moveTo>
                  <a:lnTo>
                    <a:pt x="22" y="138"/>
                  </a:lnTo>
                  <a:lnTo>
                    <a:pt x="31" y="129"/>
                  </a:lnTo>
                  <a:lnTo>
                    <a:pt x="36" y="134"/>
                  </a:lnTo>
                  <a:lnTo>
                    <a:pt x="27" y="143"/>
                  </a:lnTo>
                  <a:close/>
                  <a:moveTo>
                    <a:pt x="49" y="122"/>
                  </a:moveTo>
                  <a:lnTo>
                    <a:pt x="43" y="116"/>
                  </a:lnTo>
                  <a:lnTo>
                    <a:pt x="53" y="107"/>
                  </a:lnTo>
                  <a:lnTo>
                    <a:pt x="58" y="113"/>
                  </a:lnTo>
                  <a:lnTo>
                    <a:pt x="49" y="122"/>
                  </a:lnTo>
                  <a:close/>
                  <a:moveTo>
                    <a:pt x="71" y="100"/>
                  </a:moveTo>
                  <a:lnTo>
                    <a:pt x="65" y="95"/>
                  </a:lnTo>
                  <a:lnTo>
                    <a:pt x="74" y="86"/>
                  </a:lnTo>
                  <a:lnTo>
                    <a:pt x="80" y="91"/>
                  </a:lnTo>
                  <a:lnTo>
                    <a:pt x="71" y="100"/>
                  </a:lnTo>
                  <a:close/>
                  <a:moveTo>
                    <a:pt x="92" y="79"/>
                  </a:moveTo>
                  <a:lnTo>
                    <a:pt x="87" y="73"/>
                  </a:lnTo>
                  <a:lnTo>
                    <a:pt x="96" y="64"/>
                  </a:lnTo>
                  <a:lnTo>
                    <a:pt x="101" y="70"/>
                  </a:lnTo>
                  <a:lnTo>
                    <a:pt x="92" y="79"/>
                  </a:lnTo>
                  <a:close/>
                  <a:moveTo>
                    <a:pt x="114" y="57"/>
                  </a:moveTo>
                  <a:lnTo>
                    <a:pt x="109" y="52"/>
                  </a:lnTo>
                  <a:lnTo>
                    <a:pt x="118" y="43"/>
                  </a:lnTo>
                  <a:lnTo>
                    <a:pt x="123" y="49"/>
                  </a:lnTo>
                  <a:lnTo>
                    <a:pt x="114" y="57"/>
                  </a:lnTo>
                  <a:close/>
                  <a:moveTo>
                    <a:pt x="136" y="36"/>
                  </a:moveTo>
                  <a:lnTo>
                    <a:pt x="131" y="31"/>
                  </a:lnTo>
                  <a:lnTo>
                    <a:pt x="140" y="22"/>
                  </a:lnTo>
                  <a:lnTo>
                    <a:pt x="145" y="27"/>
                  </a:lnTo>
                  <a:lnTo>
                    <a:pt x="136" y="36"/>
                  </a:lnTo>
                  <a:close/>
                  <a:moveTo>
                    <a:pt x="158" y="15"/>
                  </a:moveTo>
                  <a:lnTo>
                    <a:pt x="152" y="9"/>
                  </a:lnTo>
                  <a:lnTo>
                    <a:pt x="161" y="0"/>
                  </a:lnTo>
                  <a:lnTo>
                    <a:pt x="167" y="6"/>
                  </a:lnTo>
                  <a:lnTo>
                    <a:pt x="158" y="15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6" name="ïšḷïḋé">
              <a:extLst>
                <a:ext uri="{FF2B5EF4-FFF2-40B4-BE49-F238E27FC236}">
                  <a16:creationId xmlns:a16="http://schemas.microsoft.com/office/drawing/2014/main" id="{D24C7F24-B96E-48BA-9F2E-5241247409DA}"/>
                </a:ext>
              </a:extLst>
            </p:cNvPr>
            <p:cNvSpPr/>
            <p:nvPr/>
          </p:nvSpPr>
          <p:spPr bwMode="auto">
            <a:xfrm>
              <a:off x="9877679" y="3628786"/>
              <a:ext cx="180816" cy="184249"/>
            </a:xfrm>
            <a:custGeom>
              <a:avLst/>
              <a:gdLst>
                <a:gd name="T0" fmla="*/ 6 w 158"/>
                <a:gd name="T1" fmla="*/ 0 h 161"/>
                <a:gd name="T2" fmla="*/ 156 w 158"/>
                <a:gd name="T3" fmla="*/ 151 h 161"/>
                <a:gd name="T4" fmla="*/ 158 w 158"/>
                <a:gd name="T5" fmla="*/ 161 h 161"/>
                <a:gd name="T6" fmla="*/ 0 w 158"/>
                <a:gd name="T7" fmla="*/ 1 h 161"/>
                <a:gd name="T8" fmla="*/ 6 w 158"/>
                <a:gd name="T9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61">
                  <a:moveTo>
                    <a:pt x="6" y="0"/>
                  </a:moveTo>
                  <a:lnTo>
                    <a:pt x="156" y="151"/>
                  </a:lnTo>
                  <a:lnTo>
                    <a:pt x="158" y="161"/>
                  </a:lnTo>
                  <a:lnTo>
                    <a:pt x="0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7" name="îS1îḋé">
              <a:extLst>
                <a:ext uri="{FF2B5EF4-FFF2-40B4-BE49-F238E27FC236}">
                  <a16:creationId xmlns:a16="http://schemas.microsoft.com/office/drawing/2014/main" id="{68E2CCA1-A842-493C-B107-16E6855D2D48}"/>
                </a:ext>
              </a:extLst>
            </p:cNvPr>
            <p:cNvSpPr/>
            <p:nvPr/>
          </p:nvSpPr>
          <p:spPr bwMode="auto">
            <a:xfrm>
              <a:off x="9860513" y="3636796"/>
              <a:ext cx="191115" cy="187682"/>
            </a:xfrm>
            <a:custGeom>
              <a:avLst/>
              <a:gdLst>
                <a:gd name="T0" fmla="*/ 153 w 167"/>
                <a:gd name="T1" fmla="*/ 155 h 164"/>
                <a:gd name="T2" fmla="*/ 158 w 167"/>
                <a:gd name="T3" fmla="*/ 149 h 164"/>
                <a:gd name="T4" fmla="*/ 167 w 167"/>
                <a:gd name="T5" fmla="*/ 158 h 164"/>
                <a:gd name="T6" fmla="*/ 162 w 167"/>
                <a:gd name="T7" fmla="*/ 164 h 164"/>
                <a:gd name="T8" fmla="*/ 153 w 167"/>
                <a:gd name="T9" fmla="*/ 155 h 164"/>
                <a:gd name="T10" fmla="*/ 131 w 167"/>
                <a:gd name="T11" fmla="*/ 134 h 164"/>
                <a:gd name="T12" fmla="*/ 136 w 167"/>
                <a:gd name="T13" fmla="*/ 128 h 164"/>
                <a:gd name="T14" fmla="*/ 145 w 167"/>
                <a:gd name="T15" fmla="*/ 137 h 164"/>
                <a:gd name="T16" fmla="*/ 140 w 167"/>
                <a:gd name="T17" fmla="*/ 142 h 164"/>
                <a:gd name="T18" fmla="*/ 131 w 167"/>
                <a:gd name="T19" fmla="*/ 134 h 164"/>
                <a:gd name="T20" fmla="*/ 109 w 167"/>
                <a:gd name="T21" fmla="*/ 112 h 164"/>
                <a:gd name="T22" fmla="*/ 114 w 167"/>
                <a:gd name="T23" fmla="*/ 107 h 164"/>
                <a:gd name="T24" fmla="*/ 123 w 167"/>
                <a:gd name="T25" fmla="*/ 116 h 164"/>
                <a:gd name="T26" fmla="*/ 118 w 167"/>
                <a:gd name="T27" fmla="*/ 121 h 164"/>
                <a:gd name="T28" fmla="*/ 109 w 167"/>
                <a:gd name="T29" fmla="*/ 112 h 164"/>
                <a:gd name="T30" fmla="*/ 87 w 167"/>
                <a:gd name="T31" fmla="*/ 91 h 164"/>
                <a:gd name="T32" fmla="*/ 93 w 167"/>
                <a:gd name="T33" fmla="*/ 85 h 164"/>
                <a:gd name="T34" fmla="*/ 102 w 167"/>
                <a:gd name="T35" fmla="*/ 94 h 164"/>
                <a:gd name="T36" fmla="*/ 96 w 167"/>
                <a:gd name="T37" fmla="*/ 100 h 164"/>
                <a:gd name="T38" fmla="*/ 87 w 167"/>
                <a:gd name="T39" fmla="*/ 91 h 164"/>
                <a:gd name="T40" fmla="*/ 65 w 167"/>
                <a:gd name="T41" fmla="*/ 69 h 164"/>
                <a:gd name="T42" fmla="*/ 71 w 167"/>
                <a:gd name="T43" fmla="*/ 64 h 164"/>
                <a:gd name="T44" fmla="*/ 80 w 167"/>
                <a:gd name="T45" fmla="*/ 73 h 164"/>
                <a:gd name="T46" fmla="*/ 75 w 167"/>
                <a:gd name="T47" fmla="*/ 78 h 164"/>
                <a:gd name="T48" fmla="*/ 65 w 167"/>
                <a:gd name="T49" fmla="*/ 69 h 164"/>
                <a:gd name="T50" fmla="*/ 44 w 167"/>
                <a:gd name="T51" fmla="*/ 48 h 164"/>
                <a:gd name="T52" fmla="*/ 49 w 167"/>
                <a:gd name="T53" fmla="*/ 42 h 164"/>
                <a:gd name="T54" fmla="*/ 58 w 167"/>
                <a:gd name="T55" fmla="*/ 51 h 164"/>
                <a:gd name="T56" fmla="*/ 53 w 167"/>
                <a:gd name="T57" fmla="*/ 57 h 164"/>
                <a:gd name="T58" fmla="*/ 44 w 167"/>
                <a:gd name="T59" fmla="*/ 48 h 164"/>
                <a:gd name="T60" fmla="*/ 22 w 167"/>
                <a:gd name="T61" fmla="*/ 27 h 164"/>
                <a:gd name="T62" fmla="*/ 27 w 167"/>
                <a:gd name="T63" fmla="*/ 21 h 164"/>
                <a:gd name="T64" fmla="*/ 36 w 167"/>
                <a:gd name="T65" fmla="*/ 30 h 164"/>
                <a:gd name="T66" fmla="*/ 31 w 167"/>
                <a:gd name="T67" fmla="*/ 35 h 164"/>
                <a:gd name="T68" fmla="*/ 22 w 167"/>
                <a:gd name="T69" fmla="*/ 27 h 164"/>
                <a:gd name="T70" fmla="*/ 0 w 167"/>
                <a:gd name="T71" fmla="*/ 5 h 164"/>
                <a:gd name="T72" fmla="*/ 5 w 167"/>
                <a:gd name="T73" fmla="*/ 0 h 164"/>
                <a:gd name="T74" fmla="*/ 15 w 167"/>
                <a:gd name="T75" fmla="*/ 9 h 164"/>
                <a:gd name="T76" fmla="*/ 9 w 167"/>
                <a:gd name="T77" fmla="*/ 14 h 164"/>
                <a:gd name="T78" fmla="*/ 0 w 167"/>
                <a:gd name="T79" fmla="*/ 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7" h="164">
                  <a:moveTo>
                    <a:pt x="153" y="155"/>
                  </a:moveTo>
                  <a:lnTo>
                    <a:pt x="158" y="149"/>
                  </a:lnTo>
                  <a:lnTo>
                    <a:pt x="167" y="158"/>
                  </a:lnTo>
                  <a:lnTo>
                    <a:pt x="162" y="164"/>
                  </a:lnTo>
                  <a:lnTo>
                    <a:pt x="153" y="155"/>
                  </a:lnTo>
                  <a:close/>
                  <a:moveTo>
                    <a:pt x="131" y="134"/>
                  </a:moveTo>
                  <a:lnTo>
                    <a:pt x="136" y="128"/>
                  </a:lnTo>
                  <a:lnTo>
                    <a:pt x="145" y="137"/>
                  </a:lnTo>
                  <a:lnTo>
                    <a:pt x="140" y="142"/>
                  </a:lnTo>
                  <a:lnTo>
                    <a:pt x="131" y="134"/>
                  </a:lnTo>
                  <a:close/>
                  <a:moveTo>
                    <a:pt x="109" y="112"/>
                  </a:moveTo>
                  <a:lnTo>
                    <a:pt x="114" y="107"/>
                  </a:lnTo>
                  <a:lnTo>
                    <a:pt x="123" y="116"/>
                  </a:lnTo>
                  <a:lnTo>
                    <a:pt x="118" y="121"/>
                  </a:lnTo>
                  <a:lnTo>
                    <a:pt x="109" y="112"/>
                  </a:lnTo>
                  <a:close/>
                  <a:moveTo>
                    <a:pt x="87" y="91"/>
                  </a:moveTo>
                  <a:lnTo>
                    <a:pt x="93" y="85"/>
                  </a:lnTo>
                  <a:lnTo>
                    <a:pt x="102" y="94"/>
                  </a:lnTo>
                  <a:lnTo>
                    <a:pt x="96" y="100"/>
                  </a:lnTo>
                  <a:lnTo>
                    <a:pt x="87" y="91"/>
                  </a:lnTo>
                  <a:close/>
                  <a:moveTo>
                    <a:pt x="65" y="69"/>
                  </a:moveTo>
                  <a:lnTo>
                    <a:pt x="71" y="64"/>
                  </a:lnTo>
                  <a:lnTo>
                    <a:pt x="80" y="73"/>
                  </a:lnTo>
                  <a:lnTo>
                    <a:pt x="75" y="78"/>
                  </a:lnTo>
                  <a:lnTo>
                    <a:pt x="65" y="69"/>
                  </a:lnTo>
                  <a:close/>
                  <a:moveTo>
                    <a:pt x="44" y="48"/>
                  </a:moveTo>
                  <a:lnTo>
                    <a:pt x="49" y="42"/>
                  </a:lnTo>
                  <a:lnTo>
                    <a:pt x="58" y="51"/>
                  </a:lnTo>
                  <a:lnTo>
                    <a:pt x="53" y="57"/>
                  </a:lnTo>
                  <a:lnTo>
                    <a:pt x="44" y="48"/>
                  </a:lnTo>
                  <a:close/>
                  <a:moveTo>
                    <a:pt x="22" y="27"/>
                  </a:moveTo>
                  <a:lnTo>
                    <a:pt x="27" y="21"/>
                  </a:lnTo>
                  <a:lnTo>
                    <a:pt x="36" y="30"/>
                  </a:lnTo>
                  <a:lnTo>
                    <a:pt x="31" y="35"/>
                  </a:lnTo>
                  <a:lnTo>
                    <a:pt x="22" y="27"/>
                  </a:lnTo>
                  <a:close/>
                  <a:moveTo>
                    <a:pt x="0" y="5"/>
                  </a:moveTo>
                  <a:lnTo>
                    <a:pt x="5" y="0"/>
                  </a:lnTo>
                  <a:lnTo>
                    <a:pt x="15" y="9"/>
                  </a:lnTo>
                  <a:lnTo>
                    <a:pt x="9" y="14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8" name="ïşļiḋé">
              <a:extLst>
                <a:ext uri="{FF2B5EF4-FFF2-40B4-BE49-F238E27FC236}">
                  <a16:creationId xmlns:a16="http://schemas.microsoft.com/office/drawing/2014/main" id="{DEBEEC6D-F12B-4957-B526-3EF8500F568D}"/>
                </a:ext>
              </a:extLst>
            </p:cNvPr>
            <p:cNvSpPr/>
            <p:nvPr/>
          </p:nvSpPr>
          <p:spPr bwMode="auto">
            <a:xfrm>
              <a:off x="8844284" y="3002798"/>
              <a:ext cx="363920" cy="2814084"/>
            </a:xfrm>
            <a:custGeom>
              <a:avLst/>
              <a:gdLst>
                <a:gd name="T0" fmla="*/ 267 w 318"/>
                <a:gd name="T1" fmla="*/ 1 h 2459"/>
                <a:gd name="T2" fmla="*/ 0 w 318"/>
                <a:gd name="T3" fmla="*/ 2459 h 2459"/>
                <a:gd name="T4" fmla="*/ 85 w 318"/>
                <a:gd name="T5" fmla="*/ 2455 h 2459"/>
                <a:gd name="T6" fmla="*/ 93 w 318"/>
                <a:gd name="T7" fmla="*/ 2303 h 2459"/>
                <a:gd name="T8" fmla="*/ 318 w 318"/>
                <a:gd name="T9" fmla="*/ 0 h 2459"/>
                <a:gd name="T10" fmla="*/ 267 w 318"/>
                <a:gd name="T11" fmla="*/ 1 h 2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8" h="2459">
                  <a:moveTo>
                    <a:pt x="267" y="1"/>
                  </a:moveTo>
                  <a:lnTo>
                    <a:pt x="0" y="2459"/>
                  </a:lnTo>
                  <a:lnTo>
                    <a:pt x="85" y="2455"/>
                  </a:lnTo>
                  <a:lnTo>
                    <a:pt x="93" y="2303"/>
                  </a:lnTo>
                  <a:lnTo>
                    <a:pt x="318" y="0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9" name="iṡľíḑé">
              <a:extLst>
                <a:ext uri="{FF2B5EF4-FFF2-40B4-BE49-F238E27FC236}">
                  <a16:creationId xmlns:a16="http://schemas.microsoft.com/office/drawing/2014/main" id="{2BE6EDCF-B3B1-472F-9C34-97345C3CBC8A}"/>
                </a:ext>
              </a:extLst>
            </p:cNvPr>
            <p:cNvSpPr/>
            <p:nvPr/>
          </p:nvSpPr>
          <p:spPr bwMode="auto">
            <a:xfrm>
              <a:off x="8820252" y="5605167"/>
              <a:ext cx="148772" cy="230025"/>
            </a:xfrm>
            <a:custGeom>
              <a:avLst/>
              <a:gdLst>
                <a:gd name="T0" fmla="*/ 506 w 517"/>
                <a:gd name="T1" fmla="*/ 662 h 802"/>
                <a:gd name="T2" fmla="*/ 517 w 517"/>
                <a:gd name="T3" fmla="*/ 26 h 802"/>
                <a:gd name="T4" fmla="*/ 101 w 517"/>
                <a:gd name="T5" fmla="*/ 0 h 802"/>
                <a:gd name="T6" fmla="*/ 10 w 517"/>
                <a:gd name="T7" fmla="*/ 634 h 802"/>
                <a:gd name="T8" fmla="*/ 143 w 517"/>
                <a:gd name="T9" fmla="*/ 790 h 802"/>
                <a:gd name="T10" fmla="*/ 361 w 517"/>
                <a:gd name="T11" fmla="*/ 799 h 802"/>
                <a:gd name="T12" fmla="*/ 506 w 517"/>
                <a:gd name="T13" fmla="*/ 66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7" h="802">
                  <a:moveTo>
                    <a:pt x="506" y="662"/>
                  </a:moveTo>
                  <a:cubicBezTo>
                    <a:pt x="517" y="26"/>
                    <a:pt x="517" y="26"/>
                    <a:pt x="517" y="26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" y="634"/>
                    <a:pt x="10" y="634"/>
                    <a:pt x="10" y="634"/>
                  </a:cubicBezTo>
                  <a:cubicBezTo>
                    <a:pt x="0" y="715"/>
                    <a:pt x="61" y="787"/>
                    <a:pt x="143" y="790"/>
                  </a:cubicBezTo>
                  <a:cubicBezTo>
                    <a:pt x="361" y="799"/>
                    <a:pt x="361" y="799"/>
                    <a:pt x="361" y="799"/>
                  </a:cubicBezTo>
                  <a:cubicBezTo>
                    <a:pt x="439" y="802"/>
                    <a:pt x="504" y="740"/>
                    <a:pt x="506" y="662"/>
                  </a:cubicBezTo>
                  <a:close/>
                </a:path>
              </a:pathLst>
            </a:custGeom>
            <a:solidFill>
              <a:srgbClr val="8B4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0" name="íşľiḍê">
              <a:extLst>
                <a:ext uri="{FF2B5EF4-FFF2-40B4-BE49-F238E27FC236}">
                  <a16:creationId xmlns:a16="http://schemas.microsoft.com/office/drawing/2014/main" id="{1E3A613F-7A6C-4509-9187-62B12245CF02}"/>
                </a:ext>
              </a:extLst>
            </p:cNvPr>
            <p:cNvSpPr/>
            <p:nvPr/>
          </p:nvSpPr>
          <p:spPr bwMode="auto">
            <a:xfrm>
              <a:off x="10095116" y="3002798"/>
              <a:ext cx="363920" cy="2814084"/>
            </a:xfrm>
            <a:custGeom>
              <a:avLst/>
              <a:gdLst>
                <a:gd name="T0" fmla="*/ 52 w 318"/>
                <a:gd name="T1" fmla="*/ 1 h 2459"/>
                <a:gd name="T2" fmla="*/ 318 w 318"/>
                <a:gd name="T3" fmla="*/ 2459 h 2459"/>
                <a:gd name="T4" fmla="*/ 233 w 318"/>
                <a:gd name="T5" fmla="*/ 2455 h 2459"/>
                <a:gd name="T6" fmla="*/ 225 w 318"/>
                <a:gd name="T7" fmla="*/ 2303 h 2459"/>
                <a:gd name="T8" fmla="*/ 0 w 318"/>
                <a:gd name="T9" fmla="*/ 0 h 2459"/>
                <a:gd name="T10" fmla="*/ 52 w 318"/>
                <a:gd name="T11" fmla="*/ 1 h 2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8" h="2459">
                  <a:moveTo>
                    <a:pt x="52" y="1"/>
                  </a:moveTo>
                  <a:lnTo>
                    <a:pt x="318" y="2459"/>
                  </a:lnTo>
                  <a:lnTo>
                    <a:pt x="233" y="2455"/>
                  </a:lnTo>
                  <a:lnTo>
                    <a:pt x="225" y="2303"/>
                  </a:lnTo>
                  <a:lnTo>
                    <a:pt x="0" y="0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1" name="íšliḋê">
              <a:extLst>
                <a:ext uri="{FF2B5EF4-FFF2-40B4-BE49-F238E27FC236}">
                  <a16:creationId xmlns:a16="http://schemas.microsoft.com/office/drawing/2014/main" id="{CEE4C4F8-634B-4DCB-A228-BE6C1F204121}"/>
                </a:ext>
              </a:extLst>
            </p:cNvPr>
            <p:cNvSpPr/>
            <p:nvPr/>
          </p:nvSpPr>
          <p:spPr bwMode="auto">
            <a:xfrm>
              <a:off x="10335440" y="5593723"/>
              <a:ext cx="159072" cy="240324"/>
            </a:xfrm>
            <a:custGeom>
              <a:avLst/>
              <a:gdLst>
                <a:gd name="T0" fmla="*/ 536 w 552"/>
                <a:gd name="T1" fmla="*/ 624 h 841"/>
                <a:gd name="T2" fmla="*/ 412 w 552"/>
                <a:gd name="T3" fmla="*/ 0 h 841"/>
                <a:gd name="T4" fmla="*/ 0 w 552"/>
                <a:gd name="T5" fmla="*/ 64 h 841"/>
                <a:gd name="T6" fmla="*/ 46 w 552"/>
                <a:gd name="T7" fmla="*/ 703 h 841"/>
                <a:gd name="T8" fmla="*/ 209 w 552"/>
                <a:gd name="T9" fmla="*/ 827 h 841"/>
                <a:gd name="T10" fmla="*/ 424 w 552"/>
                <a:gd name="T11" fmla="*/ 789 h 841"/>
                <a:gd name="T12" fmla="*/ 536 w 552"/>
                <a:gd name="T13" fmla="*/ 624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2" h="841">
                  <a:moveTo>
                    <a:pt x="536" y="624"/>
                  </a:moveTo>
                  <a:cubicBezTo>
                    <a:pt x="412" y="0"/>
                    <a:pt x="412" y="0"/>
                    <a:pt x="412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46" y="703"/>
                    <a:pt x="46" y="703"/>
                    <a:pt x="46" y="703"/>
                  </a:cubicBezTo>
                  <a:cubicBezTo>
                    <a:pt x="54" y="784"/>
                    <a:pt x="129" y="841"/>
                    <a:pt x="209" y="827"/>
                  </a:cubicBezTo>
                  <a:cubicBezTo>
                    <a:pt x="424" y="789"/>
                    <a:pt x="424" y="789"/>
                    <a:pt x="424" y="789"/>
                  </a:cubicBezTo>
                  <a:cubicBezTo>
                    <a:pt x="501" y="775"/>
                    <a:pt x="552" y="701"/>
                    <a:pt x="536" y="624"/>
                  </a:cubicBezTo>
                  <a:close/>
                </a:path>
              </a:pathLst>
            </a:custGeom>
            <a:solidFill>
              <a:srgbClr val="8B4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2" name="îṣļidê">
              <a:extLst>
                <a:ext uri="{FF2B5EF4-FFF2-40B4-BE49-F238E27FC236}">
                  <a16:creationId xmlns:a16="http://schemas.microsoft.com/office/drawing/2014/main" id="{2FFDA7BC-8AD5-4BB7-8560-2566F255D809}"/>
                </a:ext>
              </a:extLst>
            </p:cNvPr>
            <p:cNvSpPr/>
            <p:nvPr/>
          </p:nvSpPr>
          <p:spPr bwMode="auto">
            <a:xfrm>
              <a:off x="8891205" y="2864325"/>
              <a:ext cx="246046" cy="761027"/>
            </a:xfrm>
            <a:custGeom>
              <a:avLst/>
              <a:gdLst>
                <a:gd name="T0" fmla="*/ 713 w 856"/>
                <a:gd name="T1" fmla="*/ 2456 h 2652"/>
                <a:gd name="T2" fmla="*/ 185 w 856"/>
                <a:gd name="T3" fmla="*/ 2530 h 2652"/>
                <a:gd name="T4" fmla="*/ 14 w 856"/>
                <a:gd name="T5" fmla="*/ 521 h 2652"/>
                <a:gd name="T6" fmla="*/ 80 w 856"/>
                <a:gd name="T7" fmla="*/ 0 h 2652"/>
                <a:gd name="T8" fmla="*/ 856 w 856"/>
                <a:gd name="T9" fmla="*/ 249 h 2652"/>
                <a:gd name="T10" fmla="*/ 835 w 856"/>
                <a:gd name="T11" fmla="*/ 370 h 2652"/>
                <a:gd name="T12" fmla="*/ 728 w 856"/>
                <a:gd name="T13" fmla="*/ 1892 h 2652"/>
                <a:gd name="T14" fmla="*/ 735 w 856"/>
                <a:gd name="T15" fmla="*/ 1878 h 2652"/>
                <a:gd name="T16" fmla="*/ 728 w 856"/>
                <a:gd name="T17" fmla="*/ 1893 h 2652"/>
                <a:gd name="T18" fmla="*/ 727 w 856"/>
                <a:gd name="T19" fmla="*/ 1911 h 2652"/>
                <a:gd name="T20" fmla="*/ 722 w 856"/>
                <a:gd name="T21" fmla="*/ 2124 h 2652"/>
                <a:gd name="T22" fmla="*/ 722 w 856"/>
                <a:gd name="T23" fmla="*/ 2159 h 2652"/>
                <a:gd name="T24" fmla="*/ 713 w 856"/>
                <a:gd name="T25" fmla="*/ 2456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6" h="2652">
                  <a:moveTo>
                    <a:pt x="713" y="2456"/>
                  </a:moveTo>
                  <a:cubicBezTo>
                    <a:pt x="388" y="2652"/>
                    <a:pt x="185" y="2530"/>
                    <a:pt x="185" y="2530"/>
                  </a:cubicBezTo>
                  <a:cubicBezTo>
                    <a:pt x="14" y="521"/>
                    <a:pt x="14" y="521"/>
                    <a:pt x="14" y="521"/>
                  </a:cubicBezTo>
                  <a:cubicBezTo>
                    <a:pt x="0" y="334"/>
                    <a:pt x="35" y="102"/>
                    <a:pt x="80" y="0"/>
                  </a:cubicBezTo>
                  <a:cubicBezTo>
                    <a:pt x="856" y="249"/>
                    <a:pt x="856" y="249"/>
                    <a:pt x="856" y="249"/>
                  </a:cubicBezTo>
                  <a:cubicBezTo>
                    <a:pt x="835" y="370"/>
                    <a:pt x="835" y="370"/>
                    <a:pt x="835" y="370"/>
                  </a:cubicBezTo>
                  <a:cubicBezTo>
                    <a:pt x="728" y="1892"/>
                    <a:pt x="728" y="1892"/>
                    <a:pt x="728" y="1892"/>
                  </a:cubicBezTo>
                  <a:cubicBezTo>
                    <a:pt x="735" y="1878"/>
                    <a:pt x="735" y="1878"/>
                    <a:pt x="735" y="1878"/>
                  </a:cubicBezTo>
                  <a:cubicBezTo>
                    <a:pt x="728" y="1893"/>
                    <a:pt x="728" y="1893"/>
                    <a:pt x="728" y="1893"/>
                  </a:cubicBezTo>
                  <a:cubicBezTo>
                    <a:pt x="727" y="1911"/>
                    <a:pt x="727" y="1911"/>
                    <a:pt x="727" y="1911"/>
                  </a:cubicBezTo>
                  <a:cubicBezTo>
                    <a:pt x="722" y="2124"/>
                    <a:pt x="722" y="2124"/>
                    <a:pt x="722" y="2124"/>
                  </a:cubicBezTo>
                  <a:cubicBezTo>
                    <a:pt x="722" y="2159"/>
                    <a:pt x="722" y="2159"/>
                    <a:pt x="722" y="2159"/>
                  </a:cubicBezTo>
                  <a:lnTo>
                    <a:pt x="713" y="2456"/>
                  </a:lnTo>
                  <a:close/>
                </a:path>
              </a:pathLst>
            </a:custGeom>
            <a:solidFill>
              <a:srgbClr val="68E1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3" name="ïś1íḑé">
              <a:extLst>
                <a:ext uri="{FF2B5EF4-FFF2-40B4-BE49-F238E27FC236}">
                  <a16:creationId xmlns:a16="http://schemas.microsoft.com/office/drawing/2014/main" id="{182ECACE-D0A4-4B59-9AD0-D8CB84BCB751}"/>
                </a:ext>
              </a:extLst>
            </p:cNvPr>
            <p:cNvSpPr/>
            <p:nvPr/>
          </p:nvSpPr>
          <p:spPr bwMode="auto">
            <a:xfrm>
              <a:off x="9013656" y="3669984"/>
              <a:ext cx="165938" cy="107574"/>
            </a:xfrm>
            <a:custGeom>
              <a:avLst/>
              <a:gdLst>
                <a:gd name="T0" fmla="*/ 502 w 576"/>
                <a:gd name="T1" fmla="*/ 371 h 373"/>
                <a:gd name="T2" fmla="*/ 46 w 576"/>
                <a:gd name="T3" fmla="*/ 331 h 373"/>
                <a:gd name="T4" fmla="*/ 3 w 576"/>
                <a:gd name="T5" fmla="*/ 279 h 373"/>
                <a:gd name="T6" fmla="*/ 23 w 576"/>
                <a:gd name="T7" fmla="*/ 46 h 373"/>
                <a:gd name="T8" fmla="*/ 75 w 576"/>
                <a:gd name="T9" fmla="*/ 2 h 373"/>
                <a:gd name="T10" fmla="*/ 531 w 576"/>
                <a:gd name="T11" fmla="*/ 43 h 373"/>
                <a:gd name="T12" fmla="*/ 574 w 576"/>
                <a:gd name="T13" fmla="*/ 94 h 373"/>
                <a:gd name="T14" fmla="*/ 553 w 576"/>
                <a:gd name="T15" fmla="*/ 328 h 373"/>
                <a:gd name="T16" fmla="*/ 502 w 576"/>
                <a:gd name="T17" fmla="*/ 371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" h="373">
                  <a:moveTo>
                    <a:pt x="502" y="371"/>
                  </a:moveTo>
                  <a:cubicBezTo>
                    <a:pt x="46" y="331"/>
                    <a:pt x="46" y="331"/>
                    <a:pt x="46" y="331"/>
                  </a:cubicBezTo>
                  <a:cubicBezTo>
                    <a:pt x="20" y="328"/>
                    <a:pt x="0" y="305"/>
                    <a:pt x="3" y="279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5" y="19"/>
                    <a:pt x="49" y="0"/>
                    <a:pt x="75" y="2"/>
                  </a:cubicBezTo>
                  <a:cubicBezTo>
                    <a:pt x="531" y="43"/>
                    <a:pt x="531" y="43"/>
                    <a:pt x="531" y="43"/>
                  </a:cubicBezTo>
                  <a:cubicBezTo>
                    <a:pt x="557" y="45"/>
                    <a:pt x="576" y="68"/>
                    <a:pt x="574" y="94"/>
                  </a:cubicBezTo>
                  <a:cubicBezTo>
                    <a:pt x="553" y="328"/>
                    <a:pt x="553" y="328"/>
                    <a:pt x="553" y="328"/>
                  </a:cubicBezTo>
                  <a:cubicBezTo>
                    <a:pt x="551" y="354"/>
                    <a:pt x="528" y="373"/>
                    <a:pt x="502" y="371"/>
                  </a:cubicBezTo>
                  <a:close/>
                </a:path>
              </a:pathLst>
            </a:custGeom>
            <a:solidFill>
              <a:srgbClr val="2E0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" name="işľîďe">
              <a:extLst>
                <a:ext uri="{FF2B5EF4-FFF2-40B4-BE49-F238E27FC236}">
                  <a16:creationId xmlns:a16="http://schemas.microsoft.com/office/drawing/2014/main" id="{A56E8A1E-824A-463B-A0A4-F5B98E96ACB5}"/>
                </a:ext>
              </a:extLst>
            </p:cNvPr>
            <p:cNvSpPr/>
            <p:nvPr/>
          </p:nvSpPr>
          <p:spPr bwMode="auto">
            <a:xfrm>
              <a:off x="9075454" y="3574999"/>
              <a:ext cx="88119" cy="162505"/>
            </a:xfrm>
            <a:custGeom>
              <a:avLst/>
              <a:gdLst>
                <a:gd name="T0" fmla="*/ 42 w 309"/>
                <a:gd name="T1" fmla="*/ 0 h 568"/>
                <a:gd name="T2" fmla="*/ 0 w 309"/>
                <a:gd name="T3" fmla="*/ 311 h 568"/>
                <a:gd name="T4" fmla="*/ 50 w 309"/>
                <a:gd name="T5" fmla="*/ 352 h 568"/>
                <a:gd name="T6" fmla="*/ 159 w 309"/>
                <a:gd name="T7" fmla="*/ 527 h 568"/>
                <a:gd name="T8" fmla="*/ 241 w 309"/>
                <a:gd name="T9" fmla="*/ 558 h 568"/>
                <a:gd name="T10" fmla="*/ 263 w 309"/>
                <a:gd name="T11" fmla="*/ 427 h 568"/>
                <a:gd name="T12" fmla="*/ 42 w 309"/>
                <a:gd name="T13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568">
                  <a:moveTo>
                    <a:pt x="42" y="0"/>
                  </a:moveTo>
                  <a:cubicBezTo>
                    <a:pt x="0" y="311"/>
                    <a:pt x="0" y="311"/>
                    <a:pt x="0" y="311"/>
                  </a:cubicBezTo>
                  <a:cubicBezTo>
                    <a:pt x="16" y="319"/>
                    <a:pt x="39" y="335"/>
                    <a:pt x="50" y="352"/>
                  </a:cubicBezTo>
                  <a:cubicBezTo>
                    <a:pt x="159" y="527"/>
                    <a:pt x="159" y="527"/>
                    <a:pt x="159" y="527"/>
                  </a:cubicBezTo>
                  <a:cubicBezTo>
                    <a:pt x="176" y="554"/>
                    <a:pt x="210" y="568"/>
                    <a:pt x="241" y="558"/>
                  </a:cubicBezTo>
                  <a:cubicBezTo>
                    <a:pt x="272" y="549"/>
                    <a:pt x="309" y="510"/>
                    <a:pt x="263" y="427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EED3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5" name="îṥliḑè">
              <a:extLst>
                <a:ext uri="{FF2B5EF4-FFF2-40B4-BE49-F238E27FC236}">
                  <a16:creationId xmlns:a16="http://schemas.microsoft.com/office/drawing/2014/main" id="{0AC45DDD-22E4-4FBB-BF3A-50EACF715D60}"/>
                </a:ext>
              </a:extLst>
            </p:cNvPr>
            <p:cNvSpPr/>
            <p:nvPr/>
          </p:nvSpPr>
          <p:spPr bwMode="auto">
            <a:xfrm>
              <a:off x="10152336" y="3439959"/>
              <a:ext cx="232314" cy="391385"/>
            </a:xfrm>
            <a:custGeom>
              <a:avLst/>
              <a:gdLst>
                <a:gd name="T0" fmla="*/ 164 w 808"/>
                <a:gd name="T1" fmla="*/ 615 h 1363"/>
                <a:gd name="T2" fmla="*/ 245 w 808"/>
                <a:gd name="T3" fmla="*/ 324 h 1363"/>
                <a:gd name="T4" fmla="*/ 261 w 808"/>
                <a:gd name="T5" fmla="*/ 0 h 1363"/>
                <a:gd name="T6" fmla="*/ 642 w 808"/>
                <a:gd name="T7" fmla="*/ 23 h 1363"/>
                <a:gd name="T8" fmla="*/ 651 w 808"/>
                <a:gd name="T9" fmla="*/ 356 h 1363"/>
                <a:gd name="T10" fmla="*/ 783 w 808"/>
                <a:gd name="T11" fmla="*/ 797 h 1363"/>
                <a:gd name="T12" fmla="*/ 775 w 808"/>
                <a:gd name="T13" fmla="*/ 957 h 1363"/>
                <a:gd name="T14" fmla="*/ 543 w 808"/>
                <a:gd name="T15" fmla="*/ 1286 h 1363"/>
                <a:gd name="T16" fmla="*/ 112 w 808"/>
                <a:gd name="T17" fmla="*/ 1321 h 1363"/>
                <a:gd name="T18" fmla="*/ 171 w 808"/>
                <a:gd name="T19" fmla="*/ 1170 h 1363"/>
                <a:gd name="T20" fmla="*/ 429 w 808"/>
                <a:gd name="T21" fmla="*/ 869 h 1363"/>
                <a:gd name="T22" fmla="*/ 372 w 808"/>
                <a:gd name="T23" fmla="*/ 795 h 1363"/>
                <a:gd name="T24" fmla="*/ 266 w 808"/>
                <a:gd name="T25" fmla="*/ 784 h 1363"/>
                <a:gd name="T26" fmla="*/ 163 w 808"/>
                <a:gd name="T27" fmla="*/ 618 h 1363"/>
                <a:gd name="T28" fmla="*/ 164 w 808"/>
                <a:gd name="T29" fmla="*/ 615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08" h="1363">
                  <a:moveTo>
                    <a:pt x="164" y="615"/>
                  </a:moveTo>
                  <a:cubicBezTo>
                    <a:pt x="164" y="615"/>
                    <a:pt x="263" y="442"/>
                    <a:pt x="245" y="324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642" y="23"/>
                    <a:pt x="642" y="23"/>
                    <a:pt x="642" y="23"/>
                  </a:cubicBezTo>
                  <a:cubicBezTo>
                    <a:pt x="651" y="356"/>
                    <a:pt x="651" y="356"/>
                    <a:pt x="651" y="356"/>
                  </a:cubicBezTo>
                  <a:cubicBezTo>
                    <a:pt x="783" y="797"/>
                    <a:pt x="783" y="797"/>
                    <a:pt x="783" y="797"/>
                  </a:cubicBezTo>
                  <a:cubicBezTo>
                    <a:pt x="783" y="797"/>
                    <a:pt x="808" y="919"/>
                    <a:pt x="775" y="957"/>
                  </a:cubicBezTo>
                  <a:cubicBezTo>
                    <a:pt x="775" y="957"/>
                    <a:pt x="688" y="1220"/>
                    <a:pt x="543" y="1286"/>
                  </a:cubicBezTo>
                  <a:cubicBezTo>
                    <a:pt x="543" y="1286"/>
                    <a:pt x="224" y="1363"/>
                    <a:pt x="112" y="1321"/>
                  </a:cubicBezTo>
                  <a:cubicBezTo>
                    <a:pt x="112" y="1321"/>
                    <a:pt x="0" y="1233"/>
                    <a:pt x="171" y="1170"/>
                  </a:cubicBezTo>
                  <a:cubicBezTo>
                    <a:pt x="171" y="1170"/>
                    <a:pt x="539" y="1092"/>
                    <a:pt x="429" y="869"/>
                  </a:cubicBezTo>
                  <a:cubicBezTo>
                    <a:pt x="429" y="869"/>
                    <a:pt x="410" y="826"/>
                    <a:pt x="372" y="795"/>
                  </a:cubicBezTo>
                  <a:cubicBezTo>
                    <a:pt x="341" y="770"/>
                    <a:pt x="299" y="767"/>
                    <a:pt x="266" y="784"/>
                  </a:cubicBezTo>
                  <a:cubicBezTo>
                    <a:pt x="163" y="618"/>
                    <a:pt x="163" y="618"/>
                    <a:pt x="163" y="618"/>
                  </a:cubicBezTo>
                  <a:lnTo>
                    <a:pt x="164" y="615"/>
                  </a:lnTo>
                  <a:close/>
                </a:path>
              </a:pathLst>
            </a:custGeom>
            <a:solidFill>
              <a:srgbClr val="EED3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6" name="íśļiḋè">
              <a:extLst>
                <a:ext uri="{FF2B5EF4-FFF2-40B4-BE49-F238E27FC236}">
                  <a16:creationId xmlns:a16="http://schemas.microsoft.com/office/drawing/2014/main" id="{06B405CD-4DF6-49F6-BFD7-56620A43EBBE}"/>
                </a:ext>
              </a:extLst>
            </p:cNvPr>
            <p:cNvSpPr/>
            <p:nvPr/>
          </p:nvSpPr>
          <p:spPr bwMode="auto">
            <a:xfrm>
              <a:off x="10169502" y="2864325"/>
              <a:ext cx="244902" cy="761027"/>
            </a:xfrm>
            <a:custGeom>
              <a:avLst/>
              <a:gdLst>
                <a:gd name="T0" fmla="*/ 143 w 856"/>
                <a:gd name="T1" fmla="*/ 2456 h 2652"/>
                <a:gd name="T2" fmla="*/ 671 w 856"/>
                <a:gd name="T3" fmla="*/ 2530 h 2652"/>
                <a:gd name="T4" fmla="*/ 842 w 856"/>
                <a:gd name="T5" fmla="*/ 521 h 2652"/>
                <a:gd name="T6" fmla="*/ 776 w 856"/>
                <a:gd name="T7" fmla="*/ 0 h 2652"/>
                <a:gd name="T8" fmla="*/ 0 w 856"/>
                <a:gd name="T9" fmla="*/ 249 h 2652"/>
                <a:gd name="T10" fmla="*/ 21 w 856"/>
                <a:gd name="T11" fmla="*/ 370 h 2652"/>
                <a:gd name="T12" fmla="*/ 128 w 856"/>
                <a:gd name="T13" fmla="*/ 1892 h 2652"/>
                <a:gd name="T14" fmla="*/ 122 w 856"/>
                <a:gd name="T15" fmla="*/ 1878 h 2652"/>
                <a:gd name="T16" fmla="*/ 128 w 856"/>
                <a:gd name="T17" fmla="*/ 1893 h 2652"/>
                <a:gd name="T18" fmla="*/ 129 w 856"/>
                <a:gd name="T19" fmla="*/ 1911 h 2652"/>
                <a:gd name="T20" fmla="*/ 135 w 856"/>
                <a:gd name="T21" fmla="*/ 2124 h 2652"/>
                <a:gd name="T22" fmla="*/ 135 w 856"/>
                <a:gd name="T23" fmla="*/ 2159 h 2652"/>
                <a:gd name="T24" fmla="*/ 143 w 856"/>
                <a:gd name="T25" fmla="*/ 2456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6" h="2652">
                  <a:moveTo>
                    <a:pt x="143" y="2456"/>
                  </a:moveTo>
                  <a:cubicBezTo>
                    <a:pt x="468" y="2652"/>
                    <a:pt x="671" y="2530"/>
                    <a:pt x="671" y="2530"/>
                  </a:cubicBezTo>
                  <a:cubicBezTo>
                    <a:pt x="842" y="521"/>
                    <a:pt x="842" y="521"/>
                    <a:pt x="842" y="521"/>
                  </a:cubicBezTo>
                  <a:cubicBezTo>
                    <a:pt x="856" y="334"/>
                    <a:pt x="821" y="102"/>
                    <a:pt x="776" y="0"/>
                  </a:cubicBezTo>
                  <a:cubicBezTo>
                    <a:pt x="0" y="249"/>
                    <a:pt x="0" y="249"/>
                    <a:pt x="0" y="249"/>
                  </a:cubicBezTo>
                  <a:cubicBezTo>
                    <a:pt x="21" y="370"/>
                    <a:pt x="21" y="370"/>
                    <a:pt x="21" y="370"/>
                  </a:cubicBezTo>
                  <a:cubicBezTo>
                    <a:pt x="128" y="1892"/>
                    <a:pt x="128" y="1892"/>
                    <a:pt x="128" y="1892"/>
                  </a:cubicBezTo>
                  <a:cubicBezTo>
                    <a:pt x="122" y="1878"/>
                    <a:pt x="122" y="1878"/>
                    <a:pt x="122" y="1878"/>
                  </a:cubicBezTo>
                  <a:cubicBezTo>
                    <a:pt x="128" y="1893"/>
                    <a:pt x="128" y="1893"/>
                    <a:pt x="128" y="1893"/>
                  </a:cubicBezTo>
                  <a:cubicBezTo>
                    <a:pt x="129" y="1911"/>
                    <a:pt x="129" y="1911"/>
                    <a:pt x="129" y="1911"/>
                  </a:cubicBezTo>
                  <a:cubicBezTo>
                    <a:pt x="135" y="2124"/>
                    <a:pt x="135" y="2124"/>
                    <a:pt x="135" y="2124"/>
                  </a:cubicBezTo>
                  <a:cubicBezTo>
                    <a:pt x="135" y="2159"/>
                    <a:pt x="135" y="2159"/>
                    <a:pt x="135" y="2159"/>
                  </a:cubicBezTo>
                  <a:lnTo>
                    <a:pt x="143" y="2456"/>
                  </a:lnTo>
                  <a:close/>
                </a:path>
              </a:pathLst>
            </a:custGeom>
            <a:solidFill>
              <a:srgbClr val="68E1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7" name="išḷîḑé">
              <a:extLst>
                <a:ext uri="{FF2B5EF4-FFF2-40B4-BE49-F238E27FC236}">
                  <a16:creationId xmlns:a16="http://schemas.microsoft.com/office/drawing/2014/main" id="{3F3146EF-B30F-4AFE-85DE-615FCD14FB02}"/>
                </a:ext>
              </a:extLst>
            </p:cNvPr>
            <p:cNvSpPr/>
            <p:nvPr/>
          </p:nvSpPr>
          <p:spPr bwMode="auto">
            <a:xfrm>
              <a:off x="10127159" y="3669984"/>
              <a:ext cx="165938" cy="107574"/>
            </a:xfrm>
            <a:custGeom>
              <a:avLst/>
              <a:gdLst>
                <a:gd name="T0" fmla="*/ 75 w 576"/>
                <a:gd name="T1" fmla="*/ 371 h 373"/>
                <a:gd name="T2" fmla="*/ 530 w 576"/>
                <a:gd name="T3" fmla="*/ 331 h 373"/>
                <a:gd name="T4" fmla="*/ 574 w 576"/>
                <a:gd name="T5" fmla="*/ 279 h 373"/>
                <a:gd name="T6" fmla="*/ 553 w 576"/>
                <a:gd name="T7" fmla="*/ 46 h 373"/>
                <a:gd name="T8" fmla="*/ 501 w 576"/>
                <a:gd name="T9" fmla="*/ 2 h 373"/>
                <a:gd name="T10" fmla="*/ 46 w 576"/>
                <a:gd name="T11" fmla="*/ 43 h 373"/>
                <a:gd name="T12" fmla="*/ 2 w 576"/>
                <a:gd name="T13" fmla="*/ 94 h 373"/>
                <a:gd name="T14" fmla="*/ 23 w 576"/>
                <a:gd name="T15" fmla="*/ 328 h 373"/>
                <a:gd name="T16" fmla="*/ 75 w 576"/>
                <a:gd name="T17" fmla="*/ 371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" h="373">
                  <a:moveTo>
                    <a:pt x="75" y="371"/>
                  </a:moveTo>
                  <a:cubicBezTo>
                    <a:pt x="530" y="331"/>
                    <a:pt x="530" y="331"/>
                    <a:pt x="530" y="331"/>
                  </a:cubicBezTo>
                  <a:cubicBezTo>
                    <a:pt x="557" y="328"/>
                    <a:pt x="576" y="305"/>
                    <a:pt x="574" y="279"/>
                  </a:cubicBezTo>
                  <a:cubicBezTo>
                    <a:pt x="553" y="46"/>
                    <a:pt x="553" y="46"/>
                    <a:pt x="553" y="46"/>
                  </a:cubicBezTo>
                  <a:cubicBezTo>
                    <a:pt x="551" y="19"/>
                    <a:pt x="528" y="0"/>
                    <a:pt x="501" y="2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19" y="45"/>
                    <a:pt x="0" y="68"/>
                    <a:pt x="2" y="94"/>
                  </a:cubicBezTo>
                  <a:cubicBezTo>
                    <a:pt x="23" y="328"/>
                    <a:pt x="23" y="328"/>
                    <a:pt x="23" y="328"/>
                  </a:cubicBezTo>
                  <a:cubicBezTo>
                    <a:pt x="25" y="354"/>
                    <a:pt x="48" y="373"/>
                    <a:pt x="75" y="371"/>
                  </a:cubicBezTo>
                  <a:close/>
                </a:path>
              </a:pathLst>
            </a:custGeom>
            <a:solidFill>
              <a:srgbClr val="2E0C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8" name="ïSlîḑe">
              <a:extLst>
                <a:ext uri="{FF2B5EF4-FFF2-40B4-BE49-F238E27FC236}">
                  <a16:creationId xmlns:a16="http://schemas.microsoft.com/office/drawing/2014/main" id="{EE5A4B27-F53D-43F9-8C04-AEBE62C9346D}"/>
                </a:ext>
              </a:extLst>
            </p:cNvPr>
            <p:cNvSpPr/>
            <p:nvPr/>
          </p:nvSpPr>
          <p:spPr bwMode="auto">
            <a:xfrm>
              <a:off x="10142036" y="3574999"/>
              <a:ext cx="89263" cy="162505"/>
            </a:xfrm>
            <a:custGeom>
              <a:avLst/>
              <a:gdLst>
                <a:gd name="T0" fmla="*/ 268 w 309"/>
                <a:gd name="T1" fmla="*/ 0 h 568"/>
                <a:gd name="T2" fmla="*/ 309 w 309"/>
                <a:gd name="T3" fmla="*/ 311 h 568"/>
                <a:gd name="T4" fmla="*/ 259 w 309"/>
                <a:gd name="T5" fmla="*/ 352 h 568"/>
                <a:gd name="T6" fmla="*/ 150 w 309"/>
                <a:gd name="T7" fmla="*/ 527 h 568"/>
                <a:gd name="T8" fmla="*/ 69 w 309"/>
                <a:gd name="T9" fmla="*/ 558 h 568"/>
                <a:gd name="T10" fmla="*/ 47 w 309"/>
                <a:gd name="T11" fmla="*/ 427 h 568"/>
                <a:gd name="T12" fmla="*/ 268 w 309"/>
                <a:gd name="T13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568">
                  <a:moveTo>
                    <a:pt x="268" y="0"/>
                  </a:moveTo>
                  <a:cubicBezTo>
                    <a:pt x="309" y="311"/>
                    <a:pt x="309" y="311"/>
                    <a:pt x="309" y="311"/>
                  </a:cubicBezTo>
                  <a:cubicBezTo>
                    <a:pt x="293" y="319"/>
                    <a:pt x="270" y="335"/>
                    <a:pt x="259" y="352"/>
                  </a:cubicBezTo>
                  <a:cubicBezTo>
                    <a:pt x="150" y="527"/>
                    <a:pt x="150" y="527"/>
                    <a:pt x="150" y="527"/>
                  </a:cubicBezTo>
                  <a:cubicBezTo>
                    <a:pt x="133" y="554"/>
                    <a:pt x="99" y="568"/>
                    <a:pt x="69" y="558"/>
                  </a:cubicBezTo>
                  <a:cubicBezTo>
                    <a:pt x="38" y="549"/>
                    <a:pt x="0" y="510"/>
                    <a:pt x="47" y="427"/>
                  </a:cubicBezTo>
                  <a:lnTo>
                    <a:pt x="268" y="0"/>
                  </a:lnTo>
                  <a:close/>
                </a:path>
              </a:pathLst>
            </a:custGeom>
            <a:solidFill>
              <a:srgbClr val="EED3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9" name="ísľïďè">
              <a:extLst>
                <a:ext uri="{FF2B5EF4-FFF2-40B4-BE49-F238E27FC236}">
                  <a16:creationId xmlns:a16="http://schemas.microsoft.com/office/drawing/2014/main" id="{580349D7-20D6-439E-AC31-4B00C7D69BA7}"/>
                </a:ext>
              </a:extLst>
            </p:cNvPr>
            <p:cNvSpPr/>
            <p:nvPr/>
          </p:nvSpPr>
          <p:spPr bwMode="auto">
            <a:xfrm>
              <a:off x="9106352" y="2543893"/>
              <a:ext cx="218581" cy="492093"/>
            </a:xfrm>
            <a:custGeom>
              <a:avLst/>
              <a:gdLst>
                <a:gd name="T0" fmla="*/ 106 w 760"/>
                <a:gd name="T1" fmla="*/ 175 h 1717"/>
                <a:gd name="T2" fmla="*/ 1 w 760"/>
                <a:gd name="T3" fmla="*/ 1644 h 1717"/>
                <a:gd name="T4" fmla="*/ 17 w 760"/>
                <a:gd name="T5" fmla="*/ 1663 h 1717"/>
                <a:gd name="T6" fmla="*/ 459 w 760"/>
                <a:gd name="T7" fmla="*/ 1715 h 1717"/>
                <a:gd name="T8" fmla="*/ 479 w 760"/>
                <a:gd name="T9" fmla="*/ 1700 h 1717"/>
                <a:gd name="T10" fmla="*/ 741 w 760"/>
                <a:gd name="T11" fmla="*/ 246 h 1717"/>
                <a:gd name="T12" fmla="*/ 582 w 760"/>
                <a:gd name="T13" fmla="*/ 36 h 1717"/>
                <a:gd name="T14" fmla="*/ 302 w 760"/>
                <a:gd name="T15" fmla="*/ 9 h 1717"/>
                <a:gd name="T16" fmla="*/ 106 w 760"/>
                <a:gd name="T17" fmla="*/ 175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0" h="1717">
                  <a:moveTo>
                    <a:pt x="106" y="175"/>
                  </a:moveTo>
                  <a:cubicBezTo>
                    <a:pt x="1" y="1644"/>
                    <a:pt x="1" y="1644"/>
                    <a:pt x="1" y="1644"/>
                  </a:cubicBezTo>
                  <a:cubicBezTo>
                    <a:pt x="0" y="1654"/>
                    <a:pt x="7" y="1662"/>
                    <a:pt x="17" y="1663"/>
                  </a:cubicBezTo>
                  <a:cubicBezTo>
                    <a:pt x="459" y="1715"/>
                    <a:pt x="459" y="1715"/>
                    <a:pt x="459" y="1715"/>
                  </a:cubicBezTo>
                  <a:cubicBezTo>
                    <a:pt x="469" y="1717"/>
                    <a:pt x="477" y="1710"/>
                    <a:pt x="479" y="1700"/>
                  </a:cubicBezTo>
                  <a:cubicBezTo>
                    <a:pt x="741" y="246"/>
                    <a:pt x="741" y="246"/>
                    <a:pt x="741" y="246"/>
                  </a:cubicBezTo>
                  <a:cubicBezTo>
                    <a:pt x="760" y="143"/>
                    <a:pt x="686" y="46"/>
                    <a:pt x="582" y="36"/>
                  </a:cubicBezTo>
                  <a:cubicBezTo>
                    <a:pt x="302" y="9"/>
                    <a:pt x="302" y="9"/>
                    <a:pt x="302" y="9"/>
                  </a:cubicBezTo>
                  <a:cubicBezTo>
                    <a:pt x="202" y="0"/>
                    <a:pt x="114" y="74"/>
                    <a:pt x="106" y="17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0" name="íŝḻiḍê">
              <a:extLst>
                <a:ext uri="{FF2B5EF4-FFF2-40B4-BE49-F238E27FC236}">
                  <a16:creationId xmlns:a16="http://schemas.microsoft.com/office/drawing/2014/main" id="{67618B80-7477-427E-980F-F924C289AEC0}"/>
                </a:ext>
              </a:extLst>
            </p:cNvPr>
            <p:cNvSpPr/>
            <p:nvPr/>
          </p:nvSpPr>
          <p:spPr bwMode="auto">
            <a:xfrm>
              <a:off x="9979531" y="2543893"/>
              <a:ext cx="217436" cy="492093"/>
            </a:xfrm>
            <a:custGeom>
              <a:avLst/>
              <a:gdLst>
                <a:gd name="T0" fmla="*/ 653 w 759"/>
                <a:gd name="T1" fmla="*/ 175 h 1717"/>
                <a:gd name="T2" fmla="*/ 758 w 759"/>
                <a:gd name="T3" fmla="*/ 1644 h 1717"/>
                <a:gd name="T4" fmla="*/ 742 w 759"/>
                <a:gd name="T5" fmla="*/ 1663 h 1717"/>
                <a:gd name="T6" fmla="*/ 300 w 759"/>
                <a:gd name="T7" fmla="*/ 1715 h 1717"/>
                <a:gd name="T8" fmla="*/ 280 w 759"/>
                <a:gd name="T9" fmla="*/ 1700 h 1717"/>
                <a:gd name="T10" fmla="*/ 18 w 759"/>
                <a:gd name="T11" fmla="*/ 246 h 1717"/>
                <a:gd name="T12" fmla="*/ 177 w 759"/>
                <a:gd name="T13" fmla="*/ 36 h 1717"/>
                <a:gd name="T14" fmla="*/ 457 w 759"/>
                <a:gd name="T15" fmla="*/ 9 h 1717"/>
                <a:gd name="T16" fmla="*/ 653 w 759"/>
                <a:gd name="T17" fmla="*/ 175 h 1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717">
                  <a:moveTo>
                    <a:pt x="653" y="175"/>
                  </a:moveTo>
                  <a:cubicBezTo>
                    <a:pt x="758" y="1644"/>
                    <a:pt x="758" y="1644"/>
                    <a:pt x="758" y="1644"/>
                  </a:cubicBezTo>
                  <a:cubicBezTo>
                    <a:pt x="759" y="1654"/>
                    <a:pt x="752" y="1662"/>
                    <a:pt x="742" y="1663"/>
                  </a:cubicBezTo>
                  <a:cubicBezTo>
                    <a:pt x="300" y="1715"/>
                    <a:pt x="300" y="1715"/>
                    <a:pt x="300" y="1715"/>
                  </a:cubicBezTo>
                  <a:cubicBezTo>
                    <a:pt x="291" y="1717"/>
                    <a:pt x="282" y="1710"/>
                    <a:pt x="280" y="1700"/>
                  </a:cubicBezTo>
                  <a:cubicBezTo>
                    <a:pt x="18" y="246"/>
                    <a:pt x="18" y="246"/>
                    <a:pt x="18" y="246"/>
                  </a:cubicBezTo>
                  <a:cubicBezTo>
                    <a:pt x="0" y="143"/>
                    <a:pt x="73" y="46"/>
                    <a:pt x="177" y="36"/>
                  </a:cubicBezTo>
                  <a:cubicBezTo>
                    <a:pt x="457" y="9"/>
                    <a:pt x="457" y="9"/>
                    <a:pt x="457" y="9"/>
                  </a:cubicBezTo>
                  <a:cubicBezTo>
                    <a:pt x="557" y="0"/>
                    <a:pt x="646" y="74"/>
                    <a:pt x="653" y="17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1" name="îṥ1íḓê">
              <a:extLst>
                <a:ext uri="{FF2B5EF4-FFF2-40B4-BE49-F238E27FC236}">
                  <a16:creationId xmlns:a16="http://schemas.microsoft.com/office/drawing/2014/main" id="{43EA8CC5-6BC8-483A-8457-AFAA8DC9C840}"/>
                </a:ext>
              </a:extLst>
            </p:cNvPr>
            <p:cNvSpPr/>
            <p:nvPr/>
          </p:nvSpPr>
          <p:spPr bwMode="auto">
            <a:xfrm>
              <a:off x="9718608" y="4711390"/>
              <a:ext cx="755305" cy="1104348"/>
            </a:xfrm>
            <a:custGeom>
              <a:avLst/>
              <a:gdLst>
                <a:gd name="T0" fmla="*/ 2249 w 2627"/>
                <a:gd name="T1" fmla="*/ 3802 h 3852"/>
                <a:gd name="T2" fmla="*/ 2028 w 2627"/>
                <a:gd name="T3" fmla="*/ 3852 h 3852"/>
                <a:gd name="T4" fmla="*/ 495 w 2627"/>
                <a:gd name="T5" fmla="*/ 3852 h 3852"/>
                <a:gd name="T6" fmla="*/ 225 w 2627"/>
                <a:gd name="T7" fmla="*/ 3759 h 3852"/>
                <a:gd name="T8" fmla="*/ 188 w 2627"/>
                <a:gd name="T9" fmla="*/ 3727 h 3852"/>
                <a:gd name="T10" fmla="*/ 0 w 2627"/>
                <a:gd name="T11" fmla="*/ 3295 h 3852"/>
                <a:gd name="T12" fmla="*/ 0 w 2627"/>
                <a:gd name="T13" fmla="*/ 0 h 3852"/>
                <a:gd name="T14" fmla="*/ 1625 w 2627"/>
                <a:gd name="T15" fmla="*/ 0 h 3852"/>
                <a:gd name="T16" fmla="*/ 1599 w 2627"/>
                <a:gd name="T17" fmla="*/ 2383 h 3852"/>
                <a:gd name="T18" fmla="*/ 1683 w 2627"/>
                <a:gd name="T19" fmla="*/ 2613 h 3852"/>
                <a:gd name="T20" fmla="*/ 1692 w 2627"/>
                <a:gd name="T21" fmla="*/ 2623 h 3852"/>
                <a:gd name="T22" fmla="*/ 1902 w 2627"/>
                <a:gd name="T23" fmla="*/ 2738 h 3852"/>
                <a:gd name="T24" fmla="*/ 2375 w 2627"/>
                <a:gd name="T25" fmla="*/ 2930 h 3852"/>
                <a:gd name="T26" fmla="*/ 2249 w 2627"/>
                <a:gd name="T27" fmla="*/ 3802 h 3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27" h="3852">
                  <a:moveTo>
                    <a:pt x="2249" y="3802"/>
                  </a:moveTo>
                  <a:cubicBezTo>
                    <a:pt x="2181" y="3836"/>
                    <a:pt x="2105" y="3852"/>
                    <a:pt x="2028" y="3852"/>
                  </a:cubicBezTo>
                  <a:cubicBezTo>
                    <a:pt x="495" y="3852"/>
                    <a:pt x="495" y="3852"/>
                    <a:pt x="495" y="3852"/>
                  </a:cubicBezTo>
                  <a:cubicBezTo>
                    <a:pt x="386" y="3852"/>
                    <a:pt x="297" y="3813"/>
                    <a:pt x="225" y="3759"/>
                  </a:cubicBezTo>
                  <a:cubicBezTo>
                    <a:pt x="212" y="3748"/>
                    <a:pt x="200" y="3738"/>
                    <a:pt x="188" y="3727"/>
                  </a:cubicBezTo>
                  <a:cubicBezTo>
                    <a:pt x="66" y="3617"/>
                    <a:pt x="0" y="3459"/>
                    <a:pt x="0" y="329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25" y="0"/>
                    <a:pt x="1625" y="0"/>
                    <a:pt x="1625" y="0"/>
                  </a:cubicBezTo>
                  <a:cubicBezTo>
                    <a:pt x="1599" y="2383"/>
                    <a:pt x="1599" y="2383"/>
                    <a:pt x="1599" y="2383"/>
                  </a:cubicBezTo>
                  <a:cubicBezTo>
                    <a:pt x="1598" y="2467"/>
                    <a:pt x="1628" y="2549"/>
                    <a:pt x="1683" y="2613"/>
                  </a:cubicBezTo>
                  <a:cubicBezTo>
                    <a:pt x="1692" y="2623"/>
                    <a:pt x="1692" y="2623"/>
                    <a:pt x="1692" y="2623"/>
                  </a:cubicBezTo>
                  <a:cubicBezTo>
                    <a:pt x="1746" y="2685"/>
                    <a:pt x="1820" y="2736"/>
                    <a:pt x="1902" y="2738"/>
                  </a:cubicBezTo>
                  <a:cubicBezTo>
                    <a:pt x="2271" y="2750"/>
                    <a:pt x="2375" y="2930"/>
                    <a:pt x="2375" y="2930"/>
                  </a:cubicBezTo>
                  <a:cubicBezTo>
                    <a:pt x="2627" y="3373"/>
                    <a:pt x="2418" y="3719"/>
                    <a:pt x="2249" y="3802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2" name="iṥ1îdé">
              <a:extLst>
                <a:ext uri="{FF2B5EF4-FFF2-40B4-BE49-F238E27FC236}">
                  <a16:creationId xmlns:a16="http://schemas.microsoft.com/office/drawing/2014/main" id="{89ED9F6E-4A49-455B-A5E5-7A928B040194}"/>
                </a:ext>
              </a:extLst>
            </p:cNvPr>
            <p:cNvSpPr/>
            <p:nvPr/>
          </p:nvSpPr>
          <p:spPr bwMode="auto">
            <a:xfrm>
              <a:off x="9718608" y="4829263"/>
              <a:ext cx="465772" cy="176238"/>
            </a:xfrm>
            <a:custGeom>
              <a:avLst/>
              <a:gdLst>
                <a:gd name="T0" fmla="*/ 385 w 407"/>
                <a:gd name="T1" fmla="*/ 0 h 154"/>
                <a:gd name="T2" fmla="*/ 0 w 407"/>
                <a:gd name="T3" fmla="*/ 95 h 154"/>
                <a:gd name="T4" fmla="*/ 406 w 407"/>
                <a:gd name="T5" fmla="*/ 154 h 154"/>
                <a:gd name="T6" fmla="*/ 407 w 407"/>
                <a:gd name="T7" fmla="*/ 0 h 154"/>
                <a:gd name="T8" fmla="*/ 385 w 407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154">
                  <a:moveTo>
                    <a:pt x="385" y="0"/>
                  </a:moveTo>
                  <a:lnTo>
                    <a:pt x="0" y="95"/>
                  </a:lnTo>
                  <a:lnTo>
                    <a:pt x="406" y="154"/>
                  </a:lnTo>
                  <a:lnTo>
                    <a:pt x="407" y="0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3" name="ïṥľïḓê">
              <a:extLst>
                <a:ext uri="{FF2B5EF4-FFF2-40B4-BE49-F238E27FC236}">
                  <a16:creationId xmlns:a16="http://schemas.microsoft.com/office/drawing/2014/main" id="{6855AE1F-CF80-474B-AC26-CB5A56E03918}"/>
                </a:ext>
              </a:extLst>
            </p:cNvPr>
            <p:cNvSpPr/>
            <p:nvPr/>
          </p:nvSpPr>
          <p:spPr bwMode="auto">
            <a:xfrm>
              <a:off x="9718608" y="5056999"/>
              <a:ext cx="463483" cy="218581"/>
            </a:xfrm>
            <a:custGeom>
              <a:avLst/>
              <a:gdLst>
                <a:gd name="T0" fmla="*/ 0 w 1613"/>
                <a:gd name="T1" fmla="*/ 0 h 762"/>
                <a:gd name="T2" fmla="*/ 1613 w 1613"/>
                <a:gd name="T3" fmla="*/ 149 h 762"/>
                <a:gd name="T4" fmla="*/ 0 w 1613"/>
                <a:gd name="T5" fmla="*/ 762 h 762"/>
                <a:gd name="T6" fmla="*/ 0 w 1613"/>
                <a:gd name="T7" fmla="*/ 0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13" h="762">
                  <a:moveTo>
                    <a:pt x="0" y="0"/>
                  </a:moveTo>
                  <a:cubicBezTo>
                    <a:pt x="1613" y="149"/>
                    <a:pt x="1613" y="149"/>
                    <a:pt x="1613" y="149"/>
                  </a:cubicBezTo>
                  <a:cubicBezTo>
                    <a:pt x="1613" y="149"/>
                    <a:pt x="276" y="211"/>
                    <a:pt x="0" y="7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4" name="ïS1iḑè">
              <a:extLst>
                <a:ext uri="{FF2B5EF4-FFF2-40B4-BE49-F238E27FC236}">
                  <a16:creationId xmlns:a16="http://schemas.microsoft.com/office/drawing/2014/main" id="{DA2660C7-C3FA-4A8F-A09B-E22A95620565}"/>
                </a:ext>
              </a:extLst>
            </p:cNvPr>
            <p:cNvSpPr/>
            <p:nvPr/>
          </p:nvSpPr>
          <p:spPr bwMode="auto">
            <a:xfrm>
              <a:off x="9718608" y="5234381"/>
              <a:ext cx="461194" cy="265501"/>
            </a:xfrm>
            <a:custGeom>
              <a:avLst/>
              <a:gdLst>
                <a:gd name="T0" fmla="*/ 1608 w 1608"/>
                <a:gd name="T1" fmla="*/ 0 h 923"/>
                <a:gd name="T2" fmla="*/ 1602 w 1608"/>
                <a:gd name="T3" fmla="*/ 573 h 923"/>
                <a:gd name="T4" fmla="*/ 0 w 1608"/>
                <a:gd name="T5" fmla="*/ 923 h 923"/>
                <a:gd name="T6" fmla="*/ 1608 w 1608"/>
                <a:gd name="T7" fmla="*/ 0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08" h="923">
                  <a:moveTo>
                    <a:pt x="1608" y="0"/>
                  </a:moveTo>
                  <a:cubicBezTo>
                    <a:pt x="1602" y="573"/>
                    <a:pt x="1602" y="573"/>
                    <a:pt x="1602" y="573"/>
                  </a:cubicBezTo>
                  <a:cubicBezTo>
                    <a:pt x="0" y="923"/>
                    <a:pt x="0" y="923"/>
                    <a:pt x="0" y="923"/>
                  </a:cubicBezTo>
                  <a:cubicBezTo>
                    <a:pt x="0" y="923"/>
                    <a:pt x="791" y="204"/>
                    <a:pt x="16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5" name="ïṥľíďé">
              <a:extLst>
                <a:ext uri="{FF2B5EF4-FFF2-40B4-BE49-F238E27FC236}">
                  <a16:creationId xmlns:a16="http://schemas.microsoft.com/office/drawing/2014/main" id="{59004B09-B260-4FCF-A4B8-F1A2444D82C9}"/>
                </a:ext>
              </a:extLst>
            </p:cNvPr>
            <p:cNvSpPr/>
            <p:nvPr/>
          </p:nvSpPr>
          <p:spPr bwMode="auto">
            <a:xfrm>
              <a:off x="9783838" y="5499882"/>
              <a:ext cx="473782" cy="315855"/>
            </a:xfrm>
            <a:custGeom>
              <a:avLst/>
              <a:gdLst>
                <a:gd name="T0" fmla="*/ 1648 w 1648"/>
                <a:gd name="T1" fmla="*/ 0 h 1102"/>
                <a:gd name="T2" fmla="*/ 1120 w 1648"/>
                <a:gd name="T3" fmla="*/ 1102 h 1102"/>
                <a:gd name="T4" fmla="*/ 270 w 1648"/>
                <a:gd name="T5" fmla="*/ 1102 h 1102"/>
                <a:gd name="T6" fmla="*/ 0 w 1648"/>
                <a:gd name="T7" fmla="*/ 1008 h 1102"/>
                <a:gd name="T8" fmla="*/ 1648 w 1648"/>
                <a:gd name="T9" fmla="*/ 0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8" h="1102">
                  <a:moveTo>
                    <a:pt x="1648" y="0"/>
                  </a:moveTo>
                  <a:cubicBezTo>
                    <a:pt x="1120" y="1102"/>
                    <a:pt x="1120" y="1102"/>
                    <a:pt x="1120" y="1102"/>
                  </a:cubicBezTo>
                  <a:cubicBezTo>
                    <a:pt x="270" y="1102"/>
                    <a:pt x="270" y="1102"/>
                    <a:pt x="270" y="1102"/>
                  </a:cubicBezTo>
                  <a:cubicBezTo>
                    <a:pt x="161" y="1102"/>
                    <a:pt x="72" y="1063"/>
                    <a:pt x="0" y="1008"/>
                  </a:cubicBezTo>
                  <a:lnTo>
                    <a:pt x="1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317" name="文字方塊 316">
            <a:extLst>
              <a:ext uri="{FF2B5EF4-FFF2-40B4-BE49-F238E27FC236}">
                <a16:creationId xmlns:a16="http://schemas.microsoft.com/office/drawing/2014/main" id="{64D7DA4D-3B88-4D29-8EBB-2981011C8ED1}"/>
              </a:ext>
            </a:extLst>
          </p:cNvPr>
          <p:cNvSpPr txBox="1"/>
          <p:nvPr/>
        </p:nvSpPr>
        <p:spPr>
          <a:xfrm>
            <a:off x="2435141" y="5383805"/>
            <a:ext cx="773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只是很怕大家遇到過勞、扣薪、職災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804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字方塊 21">
            <a:extLst>
              <a:ext uri="{FF2B5EF4-FFF2-40B4-BE49-F238E27FC236}">
                <a16:creationId xmlns:a16="http://schemas.microsoft.com/office/drawing/2014/main" id="{450534FE-8EEE-448F-9BFD-0B2E9F64449A}"/>
              </a:ext>
            </a:extLst>
          </p:cNvPr>
          <p:cNvSpPr txBox="1"/>
          <p:nvPr/>
        </p:nvSpPr>
        <p:spPr>
          <a:xfrm>
            <a:off x="3071664" y="5268661"/>
            <a:ext cx="773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不知道該找誰幫忙？  算了吧</a:t>
            </a: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….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8750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37076DA0-538B-46EE-B8AA-CC72872A2554}"/>
              </a:ext>
            </a:extLst>
          </p:cNvPr>
          <p:cNvGrpSpPr/>
          <p:nvPr/>
        </p:nvGrpSpPr>
        <p:grpSpPr>
          <a:xfrm>
            <a:off x="3847215" y="1052736"/>
            <a:ext cx="4497569" cy="3756980"/>
            <a:chOff x="3974695" y="764704"/>
            <a:chExt cx="4242609" cy="3612964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B0663D6A-5672-4E11-98A0-46EA6C49840E}"/>
                </a:ext>
              </a:extLst>
            </p:cNvPr>
            <p:cNvGrpSpPr/>
            <p:nvPr/>
          </p:nvGrpSpPr>
          <p:grpSpPr>
            <a:xfrm>
              <a:off x="3974695" y="764704"/>
              <a:ext cx="4242609" cy="3612964"/>
              <a:chOff x="3974695" y="764704"/>
              <a:chExt cx="4242609" cy="3612964"/>
            </a:xfrm>
          </p:grpSpPr>
          <p:pic>
            <p:nvPicPr>
              <p:cNvPr id="2" name="圖片 1">
                <a:extLst>
                  <a:ext uri="{FF2B5EF4-FFF2-40B4-BE49-F238E27FC236}">
                    <a16:creationId xmlns:a16="http://schemas.microsoft.com/office/drawing/2014/main" id="{4592B31A-4AC3-444E-827A-10B343594C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4695" y="764704"/>
                <a:ext cx="4242609" cy="3612964"/>
              </a:xfrm>
              <a:prstGeom prst="rect">
                <a:avLst/>
              </a:prstGeom>
            </p:spPr>
          </p:pic>
          <p:sp>
            <p:nvSpPr>
              <p:cNvPr id="3" name="橢圓 2">
                <a:extLst>
                  <a:ext uri="{FF2B5EF4-FFF2-40B4-BE49-F238E27FC236}">
                    <a16:creationId xmlns:a16="http://schemas.microsoft.com/office/drawing/2014/main" id="{AEC2F87C-12B5-4E00-BDF9-4CC84BACEEA3}"/>
                  </a:ext>
                </a:extLst>
              </p:cNvPr>
              <p:cNvSpPr/>
              <p:nvPr/>
            </p:nvSpPr>
            <p:spPr>
              <a:xfrm>
                <a:off x="5663952" y="1268760"/>
                <a:ext cx="900100" cy="10072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8" name="圖形 7" descr="跳動的心">
              <a:extLst>
                <a:ext uri="{FF2B5EF4-FFF2-40B4-BE49-F238E27FC236}">
                  <a16:creationId xmlns:a16="http://schemas.microsoft.com/office/drawing/2014/main" id="{5BB6F0DF-2B2B-41B0-B205-BEF5F1159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63952" y="1391196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1F99869-D783-4C52-8F64-1223525D4057}"/>
              </a:ext>
            </a:extLst>
          </p:cNvPr>
          <p:cNvSpPr txBox="1"/>
          <p:nvPr/>
        </p:nvSpPr>
        <p:spPr>
          <a:xfrm>
            <a:off x="2639616" y="5373645"/>
            <a:ext cx="7261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所以這是我們推動勞權教育的初心</a:t>
            </a:r>
          </a:p>
        </p:txBody>
      </p:sp>
    </p:spTree>
    <p:extLst>
      <p:ext uri="{BB962C8B-B14F-4D97-AF65-F5344CB8AC3E}">
        <p14:creationId xmlns:p14="http://schemas.microsoft.com/office/powerpoint/2010/main" val="642880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字方塊 41">
            <a:extLst>
              <a:ext uri="{FF2B5EF4-FFF2-40B4-BE49-F238E27FC236}">
                <a16:creationId xmlns:a16="http://schemas.microsoft.com/office/drawing/2014/main" id="{CC3A17BB-AD2C-4BE7-A4E4-0DAE08FCC705}"/>
              </a:ext>
            </a:extLst>
          </p:cNvPr>
          <p:cNvSpPr txBox="1"/>
          <p:nvPr/>
        </p:nvSpPr>
        <p:spPr>
          <a:xfrm>
            <a:off x="3283666" y="5487769"/>
            <a:ext cx="4824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教育是條長遠的路</a:t>
            </a:r>
          </a:p>
        </p:txBody>
      </p:sp>
      <p:grpSp>
        <p:nvGrpSpPr>
          <p:cNvPr id="143" name="组合 1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9819F564-E34C-4A86-905E-A2D3B1967656}"/>
              </a:ext>
            </a:extLst>
          </p:cNvPr>
          <p:cNvGrpSpPr>
            <a:grpSpLocks noChangeAspect="1"/>
          </p:cNvGrpSpPr>
          <p:nvPr/>
        </p:nvGrpSpPr>
        <p:grpSpPr>
          <a:xfrm>
            <a:off x="7204242" y="1938026"/>
            <a:ext cx="1997561" cy="2287923"/>
            <a:chOff x="4706937" y="1427263"/>
            <a:chExt cx="2828620" cy="4040087"/>
          </a:xfrm>
        </p:grpSpPr>
        <p:sp>
          <p:nvSpPr>
            <p:cNvPr id="144" name="îs1ïḓè">
              <a:extLst>
                <a:ext uri="{FF2B5EF4-FFF2-40B4-BE49-F238E27FC236}">
                  <a16:creationId xmlns:a16="http://schemas.microsoft.com/office/drawing/2014/main" id="{BCA9EE75-99E8-4A9F-97B0-43B95A0CD690}"/>
                </a:ext>
              </a:extLst>
            </p:cNvPr>
            <p:cNvSpPr/>
            <p:nvPr/>
          </p:nvSpPr>
          <p:spPr bwMode="auto">
            <a:xfrm>
              <a:off x="5954713" y="2330450"/>
              <a:ext cx="261938" cy="3136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5" name="ïsļîďe">
              <a:extLst>
                <a:ext uri="{FF2B5EF4-FFF2-40B4-BE49-F238E27FC236}">
                  <a16:creationId xmlns:a16="http://schemas.microsoft.com/office/drawing/2014/main" id="{AAE74BD6-4E52-457B-8B1B-E963A17FAC8C}"/>
                </a:ext>
              </a:extLst>
            </p:cNvPr>
            <p:cNvSpPr/>
            <p:nvPr/>
          </p:nvSpPr>
          <p:spPr bwMode="auto">
            <a:xfrm>
              <a:off x="4778070" y="2830513"/>
              <a:ext cx="2757487" cy="920600"/>
            </a:xfrm>
            <a:custGeom>
              <a:avLst/>
              <a:gdLst>
                <a:gd name="T0" fmla="*/ 1 w 137"/>
                <a:gd name="T1" fmla="*/ 51 h 51"/>
                <a:gd name="T2" fmla="*/ 96 w 137"/>
                <a:gd name="T3" fmla="*/ 51 h 51"/>
                <a:gd name="T4" fmla="*/ 96 w 137"/>
                <a:gd name="T5" fmla="*/ 50 h 51"/>
                <a:gd name="T6" fmla="*/ 136 w 137"/>
                <a:gd name="T7" fmla="*/ 26 h 51"/>
                <a:gd name="T8" fmla="*/ 136 w 137"/>
                <a:gd name="T9" fmla="*/ 24 h 51"/>
                <a:gd name="T10" fmla="*/ 96 w 137"/>
                <a:gd name="T11" fmla="*/ 0 h 51"/>
                <a:gd name="T12" fmla="*/ 96 w 137"/>
                <a:gd name="T13" fmla="*/ 0 h 51"/>
                <a:gd name="T14" fmla="*/ 1 w 137"/>
                <a:gd name="T15" fmla="*/ 0 h 51"/>
                <a:gd name="T16" fmla="*/ 0 w 137"/>
                <a:gd name="T17" fmla="*/ 1 h 51"/>
                <a:gd name="T18" fmla="*/ 0 w 137"/>
                <a:gd name="T19" fmla="*/ 49 h 51"/>
                <a:gd name="T20" fmla="*/ 1 w 137"/>
                <a:gd name="T2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" h="51">
                  <a:moveTo>
                    <a:pt x="1" y="51"/>
                  </a:moveTo>
                  <a:cubicBezTo>
                    <a:pt x="96" y="51"/>
                    <a:pt x="96" y="51"/>
                    <a:pt x="96" y="51"/>
                  </a:cubicBezTo>
                  <a:cubicBezTo>
                    <a:pt x="96" y="51"/>
                    <a:pt x="96" y="51"/>
                    <a:pt x="96" y="50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7" y="26"/>
                    <a:pt x="137" y="24"/>
                    <a:pt x="136" y="24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0"/>
                    <a:pt x="0" y="51"/>
                    <a:pt x="1" y="51"/>
                  </a:cubicBezTo>
                  <a:close/>
                </a:path>
              </a:pathLst>
            </a:custGeom>
            <a:solidFill>
              <a:srgbClr val="2B7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6" name="iṥlîḋé">
              <a:extLst>
                <a:ext uri="{FF2B5EF4-FFF2-40B4-BE49-F238E27FC236}">
                  <a16:creationId xmlns:a16="http://schemas.microsoft.com/office/drawing/2014/main" id="{AA293F55-8EDC-46D0-A5E4-78785333F2FF}"/>
                </a:ext>
              </a:extLst>
            </p:cNvPr>
            <p:cNvSpPr/>
            <p:nvPr/>
          </p:nvSpPr>
          <p:spPr bwMode="auto">
            <a:xfrm>
              <a:off x="7304088" y="3270250"/>
              <a:ext cx="60325" cy="58738"/>
            </a:xfrm>
            <a:custGeom>
              <a:avLst/>
              <a:gdLst>
                <a:gd name="T0" fmla="*/ 3 w 3"/>
                <a:gd name="T1" fmla="*/ 2 h 3"/>
                <a:gd name="T2" fmla="*/ 1 w 3"/>
                <a:gd name="T3" fmla="*/ 2 h 3"/>
                <a:gd name="T4" fmla="*/ 1 w 3"/>
                <a:gd name="T5" fmla="*/ 0 h 3"/>
                <a:gd name="T6" fmla="*/ 3 w 3"/>
                <a:gd name="T7" fmla="*/ 0 h 3"/>
                <a:gd name="T8" fmla="*/ 3 w 3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cubicBezTo>
                    <a:pt x="2" y="3"/>
                    <a:pt x="1" y="3"/>
                    <a:pt x="1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7" name="ïṡļïḋé">
              <a:extLst>
                <a:ext uri="{FF2B5EF4-FFF2-40B4-BE49-F238E27FC236}">
                  <a16:creationId xmlns:a16="http://schemas.microsoft.com/office/drawing/2014/main" id="{47C951F1-C5F1-4642-B1B1-5E48DBADCB89}"/>
                </a:ext>
              </a:extLst>
            </p:cNvPr>
            <p:cNvSpPr/>
            <p:nvPr/>
          </p:nvSpPr>
          <p:spPr bwMode="auto">
            <a:xfrm>
              <a:off x="4787901" y="3668713"/>
              <a:ext cx="39688" cy="60325"/>
            </a:xfrm>
            <a:custGeom>
              <a:avLst/>
              <a:gdLst>
                <a:gd name="T0" fmla="*/ 2 w 2"/>
                <a:gd name="T1" fmla="*/ 2 h 3"/>
                <a:gd name="T2" fmla="*/ 0 w 2"/>
                <a:gd name="T3" fmla="*/ 2 h 3"/>
                <a:gd name="T4" fmla="*/ 0 w 2"/>
                <a:gd name="T5" fmla="*/ 1 h 3"/>
                <a:gd name="T6" fmla="*/ 2 w 2"/>
                <a:gd name="T7" fmla="*/ 1 h 3"/>
                <a:gd name="T8" fmla="*/ 2 w 2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2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1" y="0"/>
                    <a:pt x="1" y="0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8" name="ísḷíḍé">
              <a:extLst>
                <a:ext uri="{FF2B5EF4-FFF2-40B4-BE49-F238E27FC236}">
                  <a16:creationId xmlns:a16="http://schemas.microsoft.com/office/drawing/2014/main" id="{FFBE7738-3E91-4653-A44D-601DAB9D415A}"/>
                </a:ext>
              </a:extLst>
            </p:cNvPr>
            <p:cNvSpPr/>
            <p:nvPr/>
          </p:nvSpPr>
          <p:spPr bwMode="auto">
            <a:xfrm>
              <a:off x="4787901" y="2830513"/>
              <a:ext cx="39688" cy="58738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1 h 3"/>
                <a:gd name="T4" fmla="*/ 2 w 2"/>
                <a:gd name="T5" fmla="*/ 1 h 3"/>
                <a:gd name="T6" fmla="*/ 2 w 2"/>
                <a:gd name="T7" fmla="*/ 3 h 3"/>
                <a:gd name="T8" fmla="*/ 0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1" y="0"/>
                    <a:pt x="1" y="0"/>
                    <a:pt x="2" y="1"/>
                  </a:cubicBezTo>
                  <a:cubicBezTo>
                    <a:pt x="2" y="1"/>
                    <a:pt x="2" y="2"/>
                    <a:pt x="2" y="3"/>
                  </a:cubicBezTo>
                  <a:cubicBezTo>
                    <a:pt x="1" y="3"/>
                    <a:pt x="1" y="3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9" name="îšḷídé">
              <a:extLst>
                <a:ext uri="{FF2B5EF4-FFF2-40B4-BE49-F238E27FC236}">
                  <a16:creationId xmlns:a16="http://schemas.microsoft.com/office/drawing/2014/main" id="{FAC3DFD5-A69A-41C8-BDAF-1F8B6FE84043}"/>
                </a:ext>
              </a:extLst>
            </p:cNvPr>
            <p:cNvSpPr/>
            <p:nvPr/>
          </p:nvSpPr>
          <p:spPr bwMode="auto">
            <a:xfrm>
              <a:off x="6619876" y="3668713"/>
              <a:ext cx="39688" cy="60325"/>
            </a:xfrm>
            <a:custGeom>
              <a:avLst/>
              <a:gdLst>
                <a:gd name="T0" fmla="*/ 2 w 2"/>
                <a:gd name="T1" fmla="*/ 2 h 3"/>
                <a:gd name="T2" fmla="*/ 0 w 2"/>
                <a:gd name="T3" fmla="*/ 2 h 3"/>
                <a:gd name="T4" fmla="*/ 0 w 2"/>
                <a:gd name="T5" fmla="*/ 1 h 3"/>
                <a:gd name="T6" fmla="*/ 2 w 2"/>
                <a:gd name="T7" fmla="*/ 1 h 3"/>
                <a:gd name="T8" fmla="*/ 2 w 2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2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1" y="0"/>
                    <a:pt x="1" y="0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0" name="îŝlíďe">
              <a:extLst>
                <a:ext uri="{FF2B5EF4-FFF2-40B4-BE49-F238E27FC236}">
                  <a16:creationId xmlns:a16="http://schemas.microsoft.com/office/drawing/2014/main" id="{879E7888-CCB8-4253-A7AA-416FC04D0FA4}"/>
                </a:ext>
              </a:extLst>
            </p:cNvPr>
            <p:cNvSpPr/>
            <p:nvPr/>
          </p:nvSpPr>
          <p:spPr bwMode="auto">
            <a:xfrm>
              <a:off x="6619876" y="2830513"/>
              <a:ext cx="39688" cy="58738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1 h 3"/>
                <a:gd name="T4" fmla="*/ 2 w 2"/>
                <a:gd name="T5" fmla="*/ 1 h 3"/>
                <a:gd name="T6" fmla="*/ 2 w 2"/>
                <a:gd name="T7" fmla="*/ 3 h 3"/>
                <a:gd name="T8" fmla="*/ 0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1" y="0"/>
                    <a:pt x="1" y="0"/>
                    <a:pt x="2" y="1"/>
                  </a:cubicBezTo>
                  <a:cubicBezTo>
                    <a:pt x="2" y="1"/>
                    <a:pt x="2" y="2"/>
                    <a:pt x="2" y="3"/>
                  </a:cubicBezTo>
                  <a:cubicBezTo>
                    <a:pt x="1" y="3"/>
                    <a:pt x="1" y="3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" name="íṣḷidê">
              <a:extLst>
                <a:ext uri="{FF2B5EF4-FFF2-40B4-BE49-F238E27FC236}">
                  <a16:creationId xmlns:a16="http://schemas.microsoft.com/office/drawing/2014/main" id="{AB20088E-1B0F-4529-B2AC-C5722B555932}"/>
                </a:ext>
              </a:extLst>
            </p:cNvPr>
            <p:cNvSpPr/>
            <p:nvPr/>
          </p:nvSpPr>
          <p:spPr bwMode="auto">
            <a:xfrm>
              <a:off x="4706937" y="1427263"/>
              <a:ext cx="2757488" cy="920600"/>
            </a:xfrm>
            <a:custGeom>
              <a:avLst/>
              <a:gdLst>
                <a:gd name="T0" fmla="*/ 136 w 137"/>
                <a:gd name="T1" fmla="*/ 0 h 51"/>
                <a:gd name="T2" fmla="*/ 41 w 137"/>
                <a:gd name="T3" fmla="*/ 0 h 51"/>
                <a:gd name="T4" fmla="*/ 41 w 137"/>
                <a:gd name="T5" fmla="*/ 1 h 51"/>
                <a:gd name="T6" fmla="*/ 1 w 137"/>
                <a:gd name="T7" fmla="*/ 24 h 51"/>
                <a:gd name="T8" fmla="*/ 1 w 137"/>
                <a:gd name="T9" fmla="*/ 27 h 51"/>
                <a:gd name="T10" fmla="*/ 41 w 137"/>
                <a:gd name="T11" fmla="*/ 51 h 51"/>
                <a:gd name="T12" fmla="*/ 41 w 137"/>
                <a:gd name="T13" fmla="*/ 51 h 51"/>
                <a:gd name="T14" fmla="*/ 136 w 137"/>
                <a:gd name="T15" fmla="*/ 51 h 51"/>
                <a:gd name="T16" fmla="*/ 137 w 137"/>
                <a:gd name="T17" fmla="*/ 50 h 51"/>
                <a:gd name="T18" fmla="*/ 137 w 137"/>
                <a:gd name="T19" fmla="*/ 2 h 51"/>
                <a:gd name="T20" fmla="*/ 136 w 137"/>
                <a:gd name="T2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7" h="51">
                  <a:moveTo>
                    <a:pt x="136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1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0" y="25"/>
                    <a:pt x="0" y="27"/>
                    <a:pt x="1" y="27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7" y="51"/>
                    <a:pt x="137" y="51"/>
                    <a:pt x="137" y="50"/>
                  </a:cubicBezTo>
                  <a:cubicBezTo>
                    <a:pt x="137" y="2"/>
                    <a:pt x="137" y="2"/>
                    <a:pt x="137" y="2"/>
                  </a:cubicBezTo>
                  <a:cubicBezTo>
                    <a:pt x="137" y="1"/>
                    <a:pt x="137" y="0"/>
                    <a:pt x="136" y="0"/>
                  </a:cubicBezTo>
                  <a:close/>
                </a:path>
              </a:pathLst>
            </a:custGeom>
            <a:solidFill>
              <a:srgbClr val="2B78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52" name="iSḷïḓe">
              <a:extLst>
                <a:ext uri="{FF2B5EF4-FFF2-40B4-BE49-F238E27FC236}">
                  <a16:creationId xmlns:a16="http://schemas.microsoft.com/office/drawing/2014/main" id="{B41E309C-E888-479A-942F-69C82DD50EFB}"/>
                </a:ext>
              </a:extLst>
            </p:cNvPr>
            <p:cNvSpPr/>
            <p:nvPr/>
          </p:nvSpPr>
          <p:spPr bwMode="auto">
            <a:xfrm>
              <a:off x="4827588" y="1851025"/>
              <a:ext cx="60325" cy="60325"/>
            </a:xfrm>
            <a:custGeom>
              <a:avLst/>
              <a:gdLst>
                <a:gd name="T0" fmla="*/ 1 w 3"/>
                <a:gd name="T1" fmla="*/ 1 h 3"/>
                <a:gd name="T2" fmla="*/ 3 w 3"/>
                <a:gd name="T3" fmla="*/ 1 h 3"/>
                <a:gd name="T4" fmla="*/ 3 w 3"/>
                <a:gd name="T5" fmla="*/ 3 h 3"/>
                <a:gd name="T6" fmla="*/ 1 w 3"/>
                <a:gd name="T7" fmla="*/ 3 h 3"/>
                <a:gd name="T8" fmla="*/ 1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3" y="1"/>
                    <a:pt x="3" y="2"/>
                    <a:pt x="3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" name="ïṧḻíḑé">
              <a:extLst>
                <a:ext uri="{FF2B5EF4-FFF2-40B4-BE49-F238E27FC236}">
                  <a16:creationId xmlns:a16="http://schemas.microsoft.com/office/drawing/2014/main" id="{5FC4DA92-39E6-4464-AC21-7396D22C6460}"/>
                </a:ext>
              </a:extLst>
            </p:cNvPr>
            <p:cNvSpPr/>
            <p:nvPr/>
          </p:nvSpPr>
          <p:spPr bwMode="auto">
            <a:xfrm>
              <a:off x="7364413" y="1450975"/>
              <a:ext cx="60325" cy="60325"/>
            </a:xfrm>
            <a:custGeom>
              <a:avLst/>
              <a:gdLst>
                <a:gd name="T0" fmla="*/ 0 w 3"/>
                <a:gd name="T1" fmla="*/ 1 h 3"/>
                <a:gd name="T2" fmla="*/ 2 w 3"/>
                <a:gd name="T3" fmla="*/ 1 h 3"/>
                <a:gd name="T4" fmla="*/ 2 w 3"/>
                <a:gd name="T5" fmla="*/ 2 h 3"/>
                <a:gd name="T6" fmla="*/ 0 w 3"/>
                <a:gd name="T7" fmla="*/ 2 h 3"/>
                <a:gd name="T8" fmla="*/ 0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1" y="0"/>
                    <a:pt x="2" y="0"/>
                    <a:pt x="2" y="1"/>
                  </a:cubicBezTo>
                  <a:cubicBezTo>
                    <a:pt x="3" y="1"/>
                    <a:pt x="3" y="2"/>
                    <a:pt x="2" y="2"/>
                  </a:cubicBezTo>
                  <a:cubicBezTo>
                    <a:pt x="2" y="3"/>
                    <a:pt x="1" y="3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" name="íśḷidê">
              <a:extLst>
                <a:ext uri="{FF2B5EF4-FFF2-40B4-BE49-F238E27FC236}">
                  <a16:creationId xmlns:a16="http://schemas.microsoft.com/office/drawing/2014/main" id="{D6ECDBE4-83B8-417F-9859-C7C31D4BA869}"/>
                </a:ext>
              </a:extLst>
            </p:cNvPr>
            <p:cNvSpPr/>
            <p:nvPr/>
          </p:nvSpPr>
          <p:spPr bwMode="auto">
            <a:xfrm>
              <a:off x="7364413" y="2290763"/>
              <a:ext cx="60325" cy="60325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2 h 3"/>
                <a:gd name="T4" fmla="*/ 0 w 3"/>
                <a:gd name="T5" fmla="*/ 2 h 3"/>
                <a:gd name="T6" fmla="*/ 0 w 3"/>
                <a:gd name="T7" fmla="*/ 0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1"/>
                    <a:pt x="3" y="2"/>
                    <a:pt x="2" y="2"/>
                  </a:cubicBezTo>
                  <a:cubicBezTo>
                    <a:pt x="2" y="3"/>
                    <a:pt x="1" y="3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" name="íṧľíďè">
              <a:extLst>
                <a:ext uri="{FF2B5EF4-FFF2-40B4-BE49-F238E27FC236}">
                  <a16:creationId xmlns:a16="http://schemas.microsoft.com/office/drawing/2014/main" id="{A8245AB5-6EE8-4552-8A93-029F68AB7EDC}"/>
                </a:ext>
              </a:extLst>
            </p:cNvPr>
            <p:cNvSpPr/>
            <p:nvPr/>
          </p:nvSpPr>
          <p:spPr bwMode="auto">
            <a:xfrm>
              <a:off x="5532438" y="1450975"/>
              <a:ext cx="60325" cy="60325"/>
            </a:xfrm>
            <a:custGeom>
              <a:avLst/>
              <a:gdLst>
                <a:gd name="T0" fmla="*/ 0 w 3"/>
                <a:gd name="T1" fmla="*/ 1 h 3"/>
                <a:gd name="T2" fmla="*/ 2 w 3"/>
                <a:gd name="T3" fmla="*/ 1 h 3"/>
                <a:gd name="T4" fmla="*/ 2 w 3"/>
                <a:gd name="T5" fmla="*/ 2 h 3"/>
                <a:gd name="T6" fmla="*/ 0 w 3"/>
                <a:gd name="T7" fmla="*/ 2 h 3"/>
                <a:gd name="T8" fmla="*/ 0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1" y="0"/>
                    <a:pt x="2" y="0"/>
                    <a:pt x="2" y="1"/>
                  </a:cubicBezTo>
                  <a:cubicBezTo>
                    <a:pt x="3" y="1"/>
                    <a:pt x="3" y="2"/>
                    <a:pt x="2" y="2"/>
                  </a:cubicBezTo>
                  <a:cubicBezTo>
                    <a:pt x="2" y="3"/>
                    <a:pt x="1" y="3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" name="íṣľîḍé">
              <a:extLst>
                <a:ext uri="{FF2B5EF4-FFF2-40B4-BE49-F238E27FC236}">
                  <a16:creationId xmlns:a16="http://schemas.microsoft.com/office/drawing/2014/main" id="{246E1550-E2CD-4904-83DE-8F5F17A56E02}"/>
                </a:ext>
              </a:extLst>
            </p:cNvPr>
            <p:cNvSpPr/>
            <p:nvPr/>
          </p:nvSpPr>
          <p:spPr bwMode="auto">
            <a:xfrm>
              <a:off x="5532438" y="2290763"/>
              <a:ext cx="60325" cy="60325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2 h 3"/>
                <a:gd name="T4" fmla="*/ 0 w 3"/>
                <a:gd name="T5" fmla="*/ 2 h 3"/>
                <a:gd name="T6" fmla="*/ 0 w 3"/>
                <a:gd name="T7" fmla="*/ 0 h 3"/>
                <a:gd name="T8" fmla="*/ 2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1"/>
                    <a:pt x="3" y="2"/>
                    <a:pt x="2" y="2"/>
                  </a:cubicBezTo>
                  <a:cubicBezTo>
                    <a:pt x="2" y="3"/>
                    <a:pt x="1" y="3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" name="ïS1ïḋè">
              <a:extLst>
                <a:ext uri="{FF2B5EF4-FFF2-40B4-BE49-F238E27FC236}">
                  <a16:creationId xmlns:a16="http://schemas.microsoft.com/office/drawing/2014/main" id="{17E6B50B-D99F-46A9-81CF-510C54105266}"/>
                </a:ext>
              </a:extLst>
            </p:cNvPr>
            <p:cNvSpPr/>
            <p:nvPr/>
          </p:nvSpPr>
          <p:spPr>
            <a:xfrm>
              <a:off x="5528028" y="1656980"/>
              <a:ext cx="1636409" cy="4616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/>
              <a:r>
                <a:rPr lang="en-US" altLang="zh-CN" sz="1400" dirty="0">
                  <a:solidFill>
                    <a:schemeClr val="bg1"/>
                  </a:solidFill>
                </a:rPr>
                <a:t>THIS WAY</a:t>
              </a:r>
              <a:endParaRPr lang="zh-CN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58" name="ïŝ1îḍè">
              <a:extLst>
                <a:ext uri="{FF2B5EF4-FFF2-40B4-BE49-F238E27FC236}">
                  <a16:creationId xmlns:a16="http://schemas.microsoft.com/office/drawing/2014/main" id="{8126BF71-E8D1-4BBF-B422-A2AD1BD83BD2}"/>
                </a:ext>
              </a:extLst>
            </p:cNvPr>
            <p:cNvSpPr/>
            <p:nvPr/>
          </p:nvSpPr>
          <p:spPr>
            <a:xfrm>
              <a:off x="5123958" y="3059979"/>
              <a:ext cx="1636410" cy="4616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/>
              <a:r>
                <a:rPr lang="en-US" altLang="zh-CN" sz="1400" dirty="0">
                  <a:solidFill>
                    <a:schemeClr val="bg1"/>
                  </a:solidFill>
                </a:rPr>
                <a:t>THIS WAY</a:t>
              </a:r>
              <a:endParaRPr lang="zh-CN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1" name="群組 160">
            <a:extLst>
              <a:ext uri="{FF2B5EF4-FFF2-40B4-BE49-F238E27FC236}">
                <a16:creationId xmlns:a16="http://schemas.microsoft.com/office/drawing/2014/main" id="{2A9C4219-6A0B-47E6-A4BF-B263447D9083}"/>
              </a:ext>
            </a:extLst>
          </p:cNvPr>
          <p:cNvGrpSpPr/>
          <p:nvPr/>
        </p:nvGrpSpPr>
        <p:grpSpPr>
          <a:xfrm>
            <a:off x="-1643975" y="2626895"/>
            <a:ext cx="15565550" cy="1108131"/>
            <a:chOff x="-1359994" y="2043508"/>
            <a:chExt cx="15565550" cy="1108131"/>
          </a:xfrm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9F91AA3D-A21B-4DD9-A5A8-3C1A2D2F2CF2}"/>
                </a:ext>
              </a:extLst>
            </p:cNvPr>
            <p:cNvSpPr/>
            <p:nvPr/>
          </p:nvSpPr>
          <p:spPr>
            <a:xfrm rot="17913275">
              <a:off x="5916136" y="-4591461"/>
              <a:ext cx="1108131" cy="14378069"/>
            </a:xfrm>
            <a:prstGeom prst="rect">
              <a:avLst/>
            </a:prstGeom>
            <a:solidFill>
              <a:schemeClr val="bg1">
                <a:lumMod val="75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60" name="矩形 159">
              <a:extLst>
                <a:ext uri="{FF2B5EF4-FFF2-40B4-BE49-F238E27FC236}">
                  <a16:creationId xmlns:a16="http://schemas.microsoft.com/office/drawing/2014/main" id="{4489CA5D-7E15-4AA7-AC17-52C74BB0E70A}"/>
                </a:ext>
              </a:extLst>
            </p:cNvPr>
            <p:cNvSpPr/>
            <p:nvPr/>
          </p:nvSpPr>
          <p:spPr>
            <a:xfrm rot="17913275">
              <a:off x="6323482" y="-5264688"/>
              <a:ext cx="198597" cy="15565550"/>
            </a:xfrm>
            <a:prstGeom prst="rect">
              <a:avLst/>
            </a:prstGeom>
            <a:solidFill>
              <a:schemeClr val="bg1">
                <a:lumMod val="75000"/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B417293F-4F5B-407F-829A-1295817F6930}"/>
              </a:ext>
            </a:extLst>
          </p:cNvPr>
          <p:cNvGrpSpPr/>
          <p:nvPr/>
        </p:nvGrpSpPr>
        <p:grpSpPr>
          <a:xfrm>
            <a:off x="5073970" y="644806"/>
            <a:ext cx="1268101" cy="1743179"/>
            <a:chOff x="8905674" y="1052736"/>
            <a:chExt cx="1817883" cy="3098691"/>
          </a:xfrm>
        </p:grpSpPr>
        <p:sp>
          <p:nvSpPr>
            <p:cNvPr id="10" name="îSlïḓé">
              <a:extLst>
                <a:ext uri="{FF2B5EF4-FFF2-40B4-BE49-F238E27FC236}">
                  <a16:creationId xmlns:a16="http://schemas.microsoft.com/office/drawing/2014/main" id="{9E7722EE-562C-4A38-B9E5-BA58561CA5E8}"/>
                </a:ext>
              </a:extLst>
            </p:cNvPr>
            <p:cNvSpPr/>
            <p:nvPr/>
          </p:nvSpPr>
          <p:spPr bwMode="auto">
            <a:xfrm>
              <a:off x="8905674" y="1052736"/>
              <a:ext cx="1817883" cy="2474993"/>
            </a:xfrm>
            <a:custGeom>
              <a:avLst/>
              <a:gdLst>
                <a:gd name="T0" fmla="*/ 1605 w 1605"/>
                <a:gd name="T1" fmla="*/ 1373 h 2188"/>
                <a:gd name="T2" fmla="*/ 803 w 1605"/>
                <a:gd name="T3" fmla="*/ 2188 h 2188"/>
                <a:gd name="T4" fmla="*/ 0 w 1605"/>
                <a:gd name="T5" fmla="*/ 1373 h 2188"/>
                <a:gd name="T6" fmla="*/ 803 w 1605"/>
                <a:gd name="T7" fmla="*/ 0 h 2188"/>
                <a:gd name="T8" fmla="*/ 1605 w 1605"/>
                <a:gd name="T9" fmla="*/ 1373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5" h="2188">
                  <a:moveTo>
                    <a:pt x="1605" y="1373"/>
                  </a:moveTo>
                  <a:cubicBezTo>
                    <a:pt x="1605" y="1977"/>
                    <a:pt x="1245" y="2188"/>
                    <a:pt x="803" y="2188"/>
                  </a:cubicBezTo>
                  <a:cubicBezTo>
                    <a:pt x="360" y="2188"/>
                    <a:pt x="0" y="1977"/>
                    <a:pt x="0" y="1373"/>
                  </a:cubicBezTo>
                  <a:cubicBezTo>
                    <a:pt x="0" y="769"/>
                    <a:pt x="803" y="0"/>
                    <a:pt x="803" y="0"/>
                  </a:cubicBezTo>
                  <a:cubicBezTo>
                    <a:pt x="803" y="0"/>
                    <a:pt x="1605" y="769"/>
                    <a:pt x="1605" y="1373"/>
                  </a:cubicBezTo>
                </a:path>
              </a:pathLst>
            </a:custGeom>
            <a:solidFill>
              <a:srgbClr val="235975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ïṣḻiḑé">
              <a:extLst>
                <a:ext uri="{FF2B5EF4-FFF2-40B4-BE49-F238E27FC236}">
                  <a16:creationId xmlns:a16="http://schemas.microsoft.com/office/drawing/2014/main" id="{2C3DB181-8365-476A-8330-556DE1976B7A}"/>
                </a:ext>
              </a:extLst>
            </p:cNvPr>
            <p:cNvSpPr/>
            <p:nvPr/>
          </p:nvSpPr>
          <p:spPr bwMode="auto">
            <a:xfrm>
              <a:off x="9416760" y="1052736"/>
              <a:ext cx="761061" cy="3098691"/>
            </a:xfrm>
            <a:custGeom>
              <a:avLst/>
              <a:gdLst>
                <a:gd name="T0" fmla="*/ 295 w 615"/>
                <a:gd name="T1" fmla="*/ 1915 h 2504"/>
                <a:gd name="T2" fmla="*/ 303 w 615"/>
                <a:gd name="T3" fmla="*/ 1453 h 2504"/>
                <a:gd name="T4" fmla="*/ 615 w 615"/>
                <a:gd name="T5" fmla="*/ 881 h 2504"/>
                <a:gd name="T6" fmla="*/ 304 w 615"/>
                <a:gd name="T7" fmla="*/ 1380 h 2504"/>
                <a:gd name="T8" fmla="*/ 307 w 615"/>
                <a:gd name="T9" fmla="*/ 1173 h 2504"/>
                <a:gd name="T10" fmla="*/ 523 w 615"/>
                <a:gd name="T11" fmla="*/ 760 h 2504"/>
                <a:gd name="T12" fmla="*/ 307 w 615"/>
                <a:gd name="T13" fmla="*/ 1118 h 2504"/>
                <a:gd name="T14" fmla="*/ 314 w 615"/>
                <a:gd name="T15" fmla="*/ 744 h 2504"/>
                <a:gd name="T16" fmla="*/ 545 w 615"/>
                <a:gd name="T17" fmla="*/ 415 h 2504"/>
                <a:gd name="T18" fmla="*/ 315 w 615"/>
                <a:gd name="T19" fmla="*/ 686 h 2504"/>
                <a:gd name="T20" fmla="*/ 318 w 615"/>
                <a:gd name="T21" fmla="*/ 0 h 2504"/>
                <a:gd name="T22" fmla="*/ 295 w 615"/>
                <a:gd name="T23" fmla="*/ 908 h 2504"/>
                <a:gd name="T24" fmla="*/ 296 w 615"/>
                <a:gd name="T25" fmla="*/ 870 h 2504"/>
                <a:gd name="T26" fmla="*/ 62 w 615"/>
                <a:gd name="T27" fmla="*/ 511 h 2504"/>
                <a:gd name="T28" fmla="*/ 293 w 615"/>
                <a:gd name="T29" fmla="*/ 942 h 2504"/>
                <a:gd name="T30" fmla="*/ 271 w 615"/>
                <a:gd name="T31" fmla="*/ 1359 h 2504"/>
                <a:gd name="T32" fmla="*/ 271 w 615"/>
                <a:gd name="T33" fmla="*/ 1348 h 2504"/>
                <a:gd name="T34" fmla="*/ 0 w 615"/>
                <a:gd name="T35" fmla="*/ 970 h 2504"/>
                <a:gd name="T36" fmla="*/ 270 w 615"/>
                <a:gd name="T37" fmla="*/ 1387 h 2504"/>
                <a:gd name="T38" fmla="*/ 267 w 615"/>
                <a:gd name="T39" fmla="*/ 1440 h 2504"/>
                <a:gd name="T40" fmla="*/ 266 w 615"/>
                <a:gd name="T41" fmla="*/ 1440 h 2504"/>
                <a:gd name="T42" fmla="*/ 266 w 615"/>
                <a:gd name="T43" fmla="*/ 1444 h 2504"/>
                <a:gd name="T44" fmla="*/ 211 w 615"/>
                <a:gd name="T45" fmla="*/ 2504 h 2504"/>
                <a:gd name="T46" fmla="*/ 285 w 615"/>
                <a:gd name="T47" fmla="*/ 2504 h 2504"/>
                <a:gd name="T48" fmla="*/ 295 w 615"/>
                <a:gd name="T49" fmla="*/ 1956 h 2504"/>
                <a:gd name="T50" fmla="*/ 564 w 615"/>
                <a:gd name="T51" fmla="*/ 1540 h 2504"/>
                <a:gd name="T52" fmla="*/ 295 w 615"/>
                <a:gd name="T53" fmla="*/ 1915 h 2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5" h="2504">
                  <a:moveTo>
                    <a:pt x="295" y="1915"/>
                  </a:moveTo>
                  <a:lnTo>
                    <a:pt x="303" y="1453"/>
                  </a:lnTo>
                  <a:lnTo>
                    <a:pt x="615" y="881"/>
                  </a:lnTo>
                  <a:lnTo>
                    <a:pt x="304" y="1380"/>
                  </a:lnTo>
                  <a:lnTo>
                    <a:pt x="307" y="1173"/>
                  </a:lnTo>
                  <a:lnTo>
                    <a:pt x="523" y="760"/>
                  </a:lnTo>
                  <a:lnTo>
                    <a:pt x="307" y="1118"/>
                  </a:lnTo>
                  <a:lnTo>
                    <a:pt x="314" y="744"/>
                  </a:lnTo>
                  <a:lnTo>
                    <a:pt x="545" y="415"/>
                  </a:lnTo>
                  <a:lnTo>
                    <a:pt x="315" y="686"/>
                  </a:lnTo>
                  <a:lnTo>
                    <a:pt x="318" y="0"/>
                  </a:lnTo>
                  <a:lnTo>
                    <a:pt x="295" y="908"/>
                  </a:lnTo>
                  <a:lnTo>
                    <a:pt x="296" y="870"/>
                  </a:lnTo>
                  <a:lnTo>
                    <a:pt x="62" y="511"/>
                  </a:lnTo>
                  <a:lnTo>
                    <a:pt x="293" y="942"/>
                  </a:lnTo>
                  <a:lnTo>
                    <a:pt x="271" y="1359"/>
                  </a:lnTo>
                  <a:lnTo>
                    <a:pt x="271" y="1348"/>
                  </a:lnTo>
                  <a:lnTo>
                    <a:pt x="0" y="970"/>
                  </a:lnTo>
                  <a:lnTo>
                    <a:pt x="270" y="1387"/>
                  </a:lnTo>
                  <a:lnTo>
                    <a:pt x="267" y="1440"/>
                  </a:lnTo>
                  <a:lnTo>
                    <a:pt x="266" y="1440"/>
                  </a:lnTo>
                  <a:lnTo>
                    <a:pt x="266" y="1444"/>
                  </a:lnTo>
                  <a:lnTo>
                    <a:pt x="211" y="2504"/>
                  </a:lnTo>
                  <a:lnTo>
                    <a:pt x="285" y="2504"/>
                  </a:lnTo>
                  <a:lnTo>
                    <a:pt x="295" y="1956"/>
                  </a:lnTo>
                  <a:lnTo>
                    <a:pt x="564" y="1540"/>
                  </a:lnTo>
                  <a:lnTo>
                    <a:pt x="295" y="1915"/>
                  </a:lnTo>
                  <a:close/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îSliḍé">
              <a:extLst>
                <a:ext uri="{FF2B5EF4-FFF2-40B4-BE49-F238E27FC236}">
                  <a16:creationId xmlns:a16="http://schemas.microsoft.com/office/drawing/2014/main" id="{C1C7A7DD-C064-4D03-B97A-0C7779D59FEB}"/>
                </a:ext>
              </a:extLst>
            </p:cNvPr>
            <p:cNvSpPr/>
            <p:nvPr/>
          </p:nvSpPr>
          <p:spPr bwMode="auto">
            <a:xfrm>
              <a:off x="9416760" y="1052736"/>
              <a:ext cx="761061" cy="3098691"/>
            </a:xfrm>
            <a:custGeom>
              <a:avLst/>
              <a:gdLst>
                <a:gd name="T0" fmla="*/ 295 w 615"/>
                <a:gd name="T1" fmla="*/ 1915 h 2504"/>
                <a:gd name="T2" fmla="*/ 303 w 615"/>
                <a:gd name="T3" fmla="*/ 1453 h 2504"/>
                <a:gd name="T4" fmla="*/ 615 w 615"/>
                <a:gd name="T5" fmla="*/ 881 h 2504"/>
                <a:gd name="T6" fmla="*/ 304 w 615"/>
                <a:gd name="T7" fmla="*/ 1380 h 2504"/>
                <a:gd name="T8" fmla="*/ 307 w 615"/>
                <a:gd name="T9" fmla="*/ 1173 h 2504"/>
                <a:gd name="T10" fmla="*/ 523 w 615"/>
                <a:gd name="T11" fmla="*/ 760 h 2504"/>
                <a:gd name="T12" fmla="*/ 307 w 615"/>
                <a:gd name="T13" fmla="*/ 1118 h 2504"/>
                <a:gd name="T14" fmla="*/ 314 w 615"/>
                <a:gd name="T15" fmla="*/ 744 h 2504"/>
                <a:gd name="T16" fmla="*/ 545 w 615"/>
                <a:gd name="T17" fmla="*/ 415 h 2504"/>
                <a:gd name="T18" fmla="*/ 315 w 615"/>
                <a:gd name="T19" fmla="*/ 686 h 2504"/>
                <a:gd name="T20" fmla="*/ 318 w 615"/>
                <a:gd name="T21" fmla="*/ 0 h 2504"/>
                <a:gd name="T22" fmla="*/ 295 w 615"/>
                <a:gd name="T23" fmla="*/ 908 h 2504"/>
                <a:gd name="T24" fmla="*/ 296 w 615"/>
                <a:gd name="T25" fmla="*/ 870 h 2504"/>
                <a:gd name="T26" fmla="*/ 62 w 615"/>
                <a:gd name="T27" fmla="*/ 511 h 2504"/>
                <a:gd name="T28" fmla="*/ 293 w 615"/>
                <a:gd name="T29" fmla="*/ 942 h 2504"/>
                <a:gd name="T30" fmla="*/ 271 w 615"/>
                <a:gd name="T31" fmla="*/ 1359 h 2504"/>
                <a:gd name="T32" fmla="*/ 271 w 615"/>
                <a:gd name="T33" fmla="*/ 1348 h 2504"/>
                <a:gd name="T34" fmla="*/ 0 w 615"/>
                <a:gd name="T35" fmla="*/ 970 h 2504"/>
                <a:gd name="T36" fmla="*/ 270 w 615"/>
                <a:gd name="T37" fmla="*/ 1387 h 2504"/>
                <a:gd name="T38" fmla="*/ 267 w 615"/>
                <a:gd name="T39" fmla="*/ 1440 h 2504"/>
                <a:gd name="T40" fmla="*/ 266 w 615"/>
                <a:gd name="T41" fmla="*/ 1440 h 2504"/>
                <a:gd name="T42" fmla="*/ 266 w 615"/>
                <a:gd name="T43" fmla="*/ 1444 h 2504"/>
                <a:gd name="T44" fmla="*/ 211 w 615"/>
                <a:gd name="T45" fmla="*/ 2504 h 2504"/>
                <a:gd name="T46" fmla="*/ 285 w 615"/>
                <a:gd name="T47" fmla="*/ 2504 h 2504"/>
                <a:gd name="T48" fmla="*/ 295 w 615"/>
                <a:gd name="T49" fmla="*/ 1956 h 2504"/>
                <a:gd name="T50" fmla="*/ 564 w 615"/>
                <a:gd name="T51" fmla="*/ 1540 h 2504"/>
                <a:gd name="T52" fmla="*/ 295 w 615"/>
                <a:gd name="T53" fmla="*/ 1915 h 2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5" h="2504">
                  <a:moveTo>
                    <a:pt x="295" y="1915"/>
                  </a:moveTo>
                  <a:lnTo>
                    <a:pt x="303" y="1453"/>
                  </a:lnTo>
                  <a:lnTo>
                    <a:pt x="615" y="881"/>
                  </a:lnTo>
                  <a:lnTo>
                    <a:pt x="304" y="1380"/>
                  </a:lnTo>
                  <a:lnTo>
                    <a:pt x="307" y="1173"/>
                  </a:lnTo>
                  <a:lnTo>
                    <a:pt x="523" y="760"/>
                  </a:lnTo>
                  <a:lnTo>
                    <a:pt x="307" y="1118"/>
                  </a:lnTo>
                  <a:lnTo>
                    <a:pt x="314" y="744"/>
                  </a:lnTo>
                  <a:lnTo>
                    <a:pt x="545" y="415"/>
                  </a:lnTo>
                  <a:lnTo>
                    <a:pt x="315" y="686"/>
                  </a:lnTo>
                  <a:lnTo>
                    <a:pt x="318" y="0"/>
                  </a:lnTo>
                  <a:lnTo>
                    <a:pt x="295" y="908"/>
                  </a:lnTo>
                  <a:lnTo>
                    <a:pt x="296" y="870"/>
                  </a:lnTo>
                  <a:lnTo>
                    <a:pt x="62" y="511"/>
                  </a:lnTo>
                  <a:lnTo>
                    <a:pt x="293" y="942"/>
                  </a:lnTo>
                  <a:lnTo>
                    <a:pt x="271" y="1359"/>
                  </a:lnTo>
                  <a:lnTo>
                    <a:pt x="271" y="1348"/>
                  </a:lnTo>
                  <a:lnTo>
                    <a:pt x="0" y="970"/>
                  </a:lnTo>
                  <a:lnTo>
                    <a:pt x="270" y="1387"/>
                  </a:lnTo>
                  <a:lnTo>
                    <a:pt x="267" y="1440"/>
                  </a:lnTo>
                  <a:lnTo>
                    <a:pt x="266" y="1440"/>
                  </a:lnTo>
                  <a:lnTo>
                    <a:pt x="266" y="1444"/>
                  </a:lnTo>
                  <a:lnTo>
                    <a:pt x="211" y="2504"/>
                  </a:lnTo>
                  <a:lnTo>
                    <a:pt x="285" y="2504"/>
                  </a:lnTo>
                  <a:lnTo>
                    <a:pt x="295" y="1956"/>
                  </a:lnTo>
                  <a:lnTo>
                    <a:pt x="564" y="1540"/>
                  </a:lnTo>
                  <a:lnTo>
                    <a:pt x="295" y="1915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8569BCDD-0D05-4DCA-9384-DDB85B84ADF4}"/>
              </a:ext>
            </a:extLst>
          </p:cNvPr>
          <p:cNvGrpSpPr/>
          <p:nvPr/>
        </p:nvGrpSpPr>
        <p:grpSpPr>
          <a:xfrm>
            <a:off x="1884595" y="644806"/>
            <a:ext cx="1268101" cy="1627815"/>
            <a:chOff x="7032104" y="1628172"/>
            <a:chExt cx="1487471" cy="2535631"/>
          </a:xfrm>
        </p:grpSpPr>
        <p:sp>
          <p:nvSpPr>
            <p:cNvPr id="7" name="íṧḻiďe">
              <a:extLst>
                <a:ext uri="{FF2B5EF4-FFF2-40B4-BE49-F238E27FC236}">
                  <a16:creationId xmlns:a16="http://schemas.microsoft.com/office/drawing/2014/main" id="{884037F7-05B5-4AD1-9627-424BBDAAEE61}"/>
                </a:ext>
              </a:extLst>
            </p:cNvPr>
            <p:cNvSpPr/>
            <p:nvPr/>
          </p:nvSpPr>
          <p:spPr bwMode="auto">
            <a:xfrm>
              <a:off x="7032104" y="1628172"/>
              <a:ext cx="1487471" cy="2025782"/>
            </a:xfrm>
            <a:custGeom>
              <a:avLst/>
              <a:gdLst>
                <a:gd name="T0" fmla="*/ 1313 w 1313"/>
                <a:gd name="T1" fmla="*/ 1123 h 1790"/>
                <a:gd name="T2" fmla="*/ 657 w 1313"/>
                <a:gd name="T3" fmla="*/ 1790 h 1790"/>
                <a:gd name="T4" fmla="*/ 0 w 1313"/>
                <a:gd name="T5" fmla="*/ 1123 h 1790"/>
                <a:gd name="T6" fmla="*/ 657 w 1313"/>
                <a:gd name="T7" fmla="*/ 0 h 1790"/>
                <a:gd name="T8" fmla="*/ 1313 w 1313"/>
                <a:gd name="T9" fmla="*/ 1123 h 1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3" h="1790">
                  <a:moveTo>
                    <a:pt x="1313" y="1123"/>
                  </a:moveTo>
                  <a:cubicBezTo>
                    <a:pt x="1313" y="1617"/>
                    <a:pt x="1019" y="1790"/>
                    <a:pt x="657" y="1790"/>
                  </a:cubicBezTo>
                  <a:cubicBezTo>
                    <a:pt x="294" y="1790"/>
                    <a:pt x="0" y="1617"/>
                    <a:pt x="0" y="1123"/>
                  </a:cubicBezTo>
                  <a:cubicBezTo>
                    <a:pt x="0" y="629"/>
                    <a:pt x="657" y="0"/>
                    <a:pt x="657" y="0"/>
                  </a:cubicBezTo>
                  <a:cubicBezTo>
                    <a:pt x="657" y="0"/>
                    <a:pt x="1313" y="629"/>
                    <a:pt x="1313" y="1123"/>
                  </a:cubicBezTo>
                </a:path>
              </a:pathLst>
            </a:custGeom>
            <a:solidFill>
              <a:srgbClr val="235975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ïŝ1íḓe">
              <a:extLst>
                <a:ext uri="{FF2B5EF4-FFF2-40B4-BE49-F238E27FC236}">
                  <a16:creationId xmlns:a16="http://schemas.microsoft.com/office/drawing/2014/main" id="{0382D1A8-4AE8-4C01-8BEF-C1DBCC68BB95}"/>
                </a:ext>
              </a:extLst>
            </p:cNvPr>
            <p:cNvSpPr/>
            <p:nvPr/>
          </p:nvSpPr>
          <p:spPr bwMode="auto">
            <a:xfrm>
              <a:off x="7450378" y="1628172"/>
              <a:ext cx="622461" cy="2535631"/>
            </a:xfrm>
            <a:custGeom>
              <a:avLst/>
              <a:gdLst>
                <a:gd name="T0" fmla="*/ 241 w 503"/>
                <a:gd name="T1" fmla="*/ 1568 h 2049"/>
                <a:gd name="T2" fmla="*/ 247 w 503"/>
                <a:gd name="T3" fmla="*/ 1190 h 2049"/>
                <a:gd name="T4" fmla="*/ 503 w 503"/>
                <a:gd name="T5" fmla="*/ 722 h 2049"/>
                <a:gd name="T6" fmla="*/ 248 w 503"/>
                <a:gd name="T7" fmla="*/ 1130 h 2049"/>
                <a:gd name="T8" fmla="*/ 251 w 503"/>
                <a:gd name="T9" fmla="*/ 960 h 2049"/>
                <a:gd name="T10" fmla="*/ 427 w 503"/>
                <a:gd name="T11" fmla="*/ 621 h 2049"/>
                <a:gd name="T12" fmla="*/ 252 w 503"/>
                <a:gd name="T13" fmla="*/ 914 h 2049"/>
                <a:gd name="T14" fmla="*/ 257 w 503"/>
                <a:gd name="T15" fmla="*/ 609 h 2049"/>
                <a:gd name="T16" fmla="*/ 446 w 503"/>
                <a:gd name="T17" fmla="*/ 339 h 2049"/>
                <a:gd name="T18" fmla="*/ 257 w 503"/>
                <a:gd name="T19" fmla="*/ 561 h 2049"/>
                <a:gd name="T20" fmla="*/ 261 w 503"/>
                <a:gd name="T21" fmla="*/ 0 h 2049"/>
                <a:gd name="T22" fmla="*/ 241 w 503"/>
                <a:gd name="T23" fmla="*/ 743 h 2049"/>
                <a:gd name="T24" fmla="*/ 242 w 503"/>
                <a:gd name="T25" fmla="*/ 711 h 2049"/>
                <a:gd name="T26" fmla="*/ 50 w 503"/>
                <a:gd name="T27" fmla="*/ 418 h 2049"/>
                <a:gd name="T28" fmla="*/ 240 w 503"/>
                <a:gd name="T29" fmla="*/ 771 h 2049"/>
                <a:gd name="T30" fmla="*/ 221 w 503"/>
                <a:gd name="T31" fmla="*/ 1112 h 2049"/>
                <a:gd name="T32" fmla="*/ 221 w 503"/>
                <a:gd name="T33" fmla="*/ 1104 h 2049"/>
                <a:gd name="T34" fmla="*/ 0 w 503"/>
                <a:gd name="T35" fmla="*/ 794 h 2049"/>
                <a:gd name="T36" fmla="*/ 220 w 503"/>
                <a:gd name="T37" fmla="*/ 1136 h 2049"/>
                <a:gd name="T38" fmla="*/ 219 w 503"/>
                <a:gd name="T39" fmla="*/ 1178 h 2049"/>
                <a:gd name="T40" fmla="*/ 218 w 503"/>
                <a:gd name="T41" fmla="*/ 1179 h 2049"/>
                <a:gd name="T42" fmla="*/ 218 w 503"/>
                <a:gd name="T43" fmla="*/ 1182 h 2049"/>
                <a:gd name="T44" fmla="*/ 173 w 503"/>
                <a:gd name="T45" fmla="*/ 2049 h 2049"/>
                <a:gd name="T46" fmla="*/ 233 w 503"/>
                <a:gd name="T47" fmla="*/ 2049 h 2049"/>
                <a:gd name="T48" fmla="*/ 241 w 503"/>
                <a:gd name="T49" fmla="*/ 1601 h 2049"/>
                <a:gd name="T50" fmla="*/ 461 w 503"/>
                <a:gd name="T51" fmla="*/ 1261 h 2049"/>
                <a:gd name="T52" fmla="*/ 241 w 503"/>
                <a:gd name="T53" fmla="*/ 1568 h 2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03" h="2049">
                  <a:moveTo>
                    <a:pt x="241" y="1568"/>
                  </a:moveTo>
                  <a:lnTo>
                    <a:pt x="247" y="1190"/>
                  </a:lnTo>
                  <a:lnTo>
                    <a:pt x="503" y="722"/>
                  </a:lnTo>
                  <a:lnTo>
                    <a:pt x="248" y="1130"/>
                  </a:lnTo>
                  <a:lnTo>
                    <a:pt x="251" y="960"/>
                  </a:lnTo>
                  <a:lnTo>
                    <a:pt x="427" y="621"/>
                  </a:lnTo>
                  <a:lnTo>
                    <a:pt x="252" y="914"/>
                  </a:lnTo>
                  <a:lnTo>
                    <a:pt x="257" y="609"/>
                  </a:lnTo>
                  <a:lnTo>
                    <a:pt x="446" y="339"/>
                  </a:lnTo>
                  <a:lnTo>
                    <a:pt x="257" y="561"/>
                  </a:lnTo>
                  <a:lnTo>
                    <a:pt x="261" y="0"/>
                  </a:lnTo>
                  <a:lnTo>
                    <a:pt x="241" y="743"/>
                  </a:lnTo>
                  <a:lnTo>
                    <a:pt x="242" y="711"/>
                  </a:lnTo>
                  <a:lnTo>
                    <a:pt x="50" y="418"/>
                  </a:lnTo>
                  <a:lnTo>
                    <a:pt x="240" y="771"/>
                  </a:lnTo>
                  <a:lnTo>
                    <a:pt x="221" y="1112"/>
                  </a:lnTo>
                  <a:lnTo>
                    <a:pt x="221" y="1104"/>
                  </a:lnTo>
                  <a:lnTo>
                    <a:pt x="0" y="794"/>
                  </a:lnTo>
                  <a:lnTo>
                    <a:pt x="220" y="1136"/>
                  </a:lnTo>
                  <a:lnTo>
                    <a:pt x="219" y="1178"/>
                  </a:lnTo>
                  <a:lnTo>
                    <a:pt x="218" y="1179"/>
                  </a:lnTo>
                  <a:lnTo>
                    <a:pt x="218" y="1182"/>
                  </a:lnTo>
                  <a:lnTo>
                    <a:pt x="173" y="2049"/>
                  </a:lnTo>
                  <a:lnTo>
                    <a:pt x="233" y="2049"/>
                  </a:lnTo>
                  <a:lnTo>
                    <a:pt x="241" y="1601"/>
                  </a:lnTo>
                  <a:lnTo>
                    <a:pt x="461" y="1261"/>
                  </a:lnTo>
                  <a:lnTo>
                    <a:pt x="241" y="1568"/>
                  </a:lnTo>
                  <a:close/>
                </a:path>
              </a:pathLst>
            </a:custGeom>
            <a:solidFill>
              <a:srgbClr val="3F3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îṧ1îde">
              <a:extLst>
                <a:ext uri="{FF2B5EF4-FFF2-40B4-BE49-F238E27FC236}">
                  <a16:creationId xmlns:a16="http://schemas.microsoft.com/office/drawing/2014/main" id="{266FC308-518C-4E89-A519-5BBAAEEBEB91}"/>
                </a:ext>
              </a:extLst>
            </p:cNvPr>
            <p:cNvSpPr/>
            <p:nvPr/>
          </p:nvSpPr>
          <p:spPr bwMode="auto">
            <a:xfrm>
              <a:off x="7450378" y="1628172"/>
              <a:ext cx="622461" cy="2535631"/>
            </a:xfrm>
            <a:custGeom>
              <a:avLst/>
              <a:gdLst>
                <a:gd name="T0" fmla="*/ 241 w 503"/>
                <a:gd name="T1" fmla="*/ 1568 h 2049"/>
                <a:gd name="T2" fmla="*/ 247 w 503"/>
                <a:gd name="T3" fmla="*/ 1190 h 2049"/>
                <a:gd name="T4" fmla="*/ 503 w 503"/>
                <a:gd name="T5" fmla="*/ 722 h 2049"/>
                <a:gd name="T6" fmla="*/ 248 w 503"/>
                <a:gd name="T7" fmla="*/ 1130 h 2049"/>
                <a:gd name="T8" fmla="*/ 251 w 503"/>
                <a:gd name="T9" fmla="*/ 960 h 2049"/>
                <a:gd name="T10" fmla="*/ 427 w 503"/>
                <a:gd name="T11" fmla="*/ 621 h 2049"/>
                <a:gd name="T12" fmla="*/ 252 w 503"/>
                <a:gd name="T13" fmla="*/ 914 h 2049"/>
                <a:gd name="T14" fmla="*/ 257 w 503"/>
                <a:gd name="T15" fmla="*/ 609 h 2049"/>
                <a:gd name="T16" fmla="*/ 446 w 503"/>
                <a:gd name="T17" fmla="*/ 339 h 2049"/>
                <a:gd name="T18" fmla="*/ 257 w 503"/>
                <a:gd name="T19" fmla="*/ 561 h 2049"/>
                <a:gd name="T20" fmla="*/ 261 w 503"/>
                <a:gd name="T21" fmla="*/ 0 h 2049"/>
                <a:gd name="T22" fmla="*/ 241 w 503"/>
                <a:gd name="T23" fmla="*/ 743 h 2049"/>
                <a:gd name="T24" fmla="*/ 242 w 503"/>
                <a:gd name="T25" fmla="*/ 711 h 2049"/>
                <a:gd name="T26" fmla="*/ 50 w 503"/>
                <a:gd name="T27" fmla="*/ 418 h 2049"/>
                <a:gd name="T28" fmla="*/ 240 w 503"/>
                <a:gd name="T29" fmla="*/ 771 h 2049"/>
                <a:gd name="T30" fmla="*/ 221 w 503"/>
                <a:gd name="T31" fmla="*/ 1112 h 2049"/>
                <a:gd name="T32" fmla="*/ 221 w 503"/>
                <a:gd name="T33" fmla="*/ 1104 h 2049"/>
                <a:gd name="T34" fmla="*/ 0 w 503"/>
                <a:gd name="T35" fmla="*/ 794 h 2049"/>
                <a:gd name="T36" fmla="*/ 220 w 503"/>
                <a:gd name="T37" fmla="*/ 1136 h 2049"/>
                <a:gd name="T38" fmla="*/ 219 w 503"/>
                <a:gd name="T39" fmla="*/ 1178 h 2049"/>
                <a:gd name="T40" fmla="*/ 218 w 503"/>
                <a:gd name="T41" fmla="*/ 1179 h 2049"/>
                <a:gd name="T42" fmla="*/ 218 w 503"/>
                <a:gd name="T43" fmla="*/ 1182 h 2049"/>
                <a:gd name="T44" fmla="*/ 173 w 503"/>
                <a:gd name="T45" fmla="*/ 2049 h 2049"/>
                <a:gd name="T46" fmla="*/ 233 w 503"/>
                <a:gd name="T47" fmla="*/ 2049 h 2049"/>
                <a:gd name="T48" fmla="*/ 241 w 503"/>
                <a:gd name="T49" fmla="*/ 1601 h 2049"/>
                <a:gd name="T50" fmla="*/ 461 w 503"/>
                <a:gd name="T51" fmla="*/ 1261 h 2049"/>
                <a:gd name="T52" fmla="*/ 241 w 503"/>
                <a:gd name="T53" fmla="*/ 1568 h 2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03" h="2049">
                  <a:moveTo>
                    <a:pt x="241" y="1568"/>
                  </a:moveTo>
                  <a:lnTo>
                    <a:pt x="247" y="1190"/>
                  </a:lnTo>
                  <a:lnTo>
                    <a:pt x="503" y="722"/>
                  </a:lnTo>
                  <a:lnTo>
                    <a:pt x="248" y="1130"/>
                  </a:lnTo>
                  <a:lnTo>
                    <a:pt x="251" y="960"/>
                  </a:lnTo>
                  <a:lnTo>
                    <a:pt x="427" y="621"/>
                  </a:lnTo>
                  <a:lnTo>
                    <a:pt x="252" y="914"/>
                  </a:lnTo>
                  <a:lnTo>
                    <a:pt x="257" y="609"/>
                  </a:lnTo>
                  <a:lnTo>
                    <a:pt x="446" y="339"/>
                  </a:lnTo>
                  <a:lnTo>
                    <a:pt x="257" y="561"/>
                  </a:lnTo>
                  <a:lnTo>
                    <a:pt x="261" y="0"/>
                  </a:lnTo>
                  <a:lnTo>
                    <a:pt x="241" y="743"/>
                  </a:lnTo>
                  <a:lnTo>
                    <a:pt x="242" y="711"/>
                  </a:lnTo>
                  <a:lnTo>
                    <a:pt x="50" y="418"/>
                  </a:lnTo>
                  <a:lnTo>
                    <a:pt x="240" y="771"/>
                  </a:lnTo>
                  <a:lnTo>
                    <a:pt x="221" y="1112"/>
                  </a:lnTo>
                  <a:lnTo>
                    <a:pt x="221" y="1104"/>
                  </a:lnTo>
                  <a:lnTo>
                    <a:pt x="0" y="794"/>
                  </a:lnTo>
                  <a:lnTo>
                    <a:pt x="220" y="1136"/>
                  </a:lnTo>
                  <a:lnTo>
                    <a:pt x="219" y="1178"/>
                  </a:lnTo>
                  <a:lnTo>
                    <a:pt x="218" y="1179"/>
                  </a:lnTo>
                  <a:lnTo>
                    <a:pt x="218" y="1182"/>
                  </a:lnTo>
                  <a:lnTo>
                    <a:pt x="173" y="2049"/>
                  </a:lnTo>
                  <a:lnTo>
                    <a:pt x="233" y="2049"/>
                  </a:lnTo>
                  <a:lnTo>
                    <a:pt x="241" y="1601"/>
                  </a:lnTo>
                  <a:lnTo>
                    <a:pt x="461" y="1261"/>
                  </a:lnTo>
                  <a:lnTo>
                    <a:pt x="241" y="1568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3DC39412-94BB-4227-852D-E5ED9BCCEB99}"/>
              </a:ext>
            </a:extLst>
          </p:cNvPr>
          <p:cNvGrpSpPr/>
          <p:nvPr/>
        </p:nvGrpSpPr>
        <p:grpSpPr>
          <a:xfrm>
            <a:off x="9821784" y="3240903"/>
            <a:ext cx="768486" cy="2275756"/>
            <a:chOff x="10401808" y="2259296"/>
            <a:chExt cx="768486" cy="2275756"/>
          </a:xfrm>
        </p:grpSpPr>
        <p:sp>
          <p:nvSpPr>
            <p:cNvPr id="33" name="íśḷîdé">
              <a:extLst>
                <a:ext uri="{FF2B5EF4-FFF2-40B4-BE49-F238E27FC236}">
                  <a16:creationId xmlns:a16="http://schemas.microsoft.com/office/drawing/2014/main" id="{684AD8DC-0C8D-4F23-BE98-0E1049796075}"/>
                </a:ext>
              </a:extLst>
            </p:cNvPr>
            <p:cNvSpPr/>
            <p:nvPr/>
          </p:nvSpPr>
          <p:spPr bwMode="auto">
            <a:xfrm>
              <a:off x="10401808" y="4382840"/>
              <a:ext cx="365062" cy="152212"/>
            </a:xfrm>
            <a:custGeom>
              <a:avLst/>
              <a:gdLst>
                <a:gd name="T0" fmla="*/ 173 w 322"/>
                <a:gd name="T1" fmla="*/ 0 h 134"/>
                <a:gd name="T2" fmla="*/ 87 w 322"/>
                <a:gd name="T3" fmla="*/ 44 h 134"/>
                <a:gd name="T4" fmla="*/ 24 w 322"/>
                <a:gd name="T5" fmla="*/ 74 h 134"/>
                <a:gd name="T6" fmla="*/ 188 w 322"/>
                <a:gd name="T7" fmla="*/ 128 h 134"/>
                <a:gd name="T8" fmla="*/ 316 w 322"/>
                <a:gd name="T9" fmla="*/ 116 h 134"/>
                <a:gd name="T10" fmla="*/ 280 w 322"/>
                <a:gd name="T11" fmla="*/ 9 h 134"/>
                <a:gd name="T12" fmla="*/ 173 w 322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134">
                  <a:moveTo>
                    <a:pt x="173" y="0"/>
                  </a:moveTo>
                  <a:cubicBezTo>
                    <a:pt x="173" y="0"/>
                    <a:pt x="116" y="47"/>
                    <a:pt x="87" y="44"/>
                  </a:cubicBezTo>
                  <a:cubicBezTo>
                    <a:pt x="57" y="41"/>
                    <a:pt x="0" y="41"/>
                    <a:pt x="24" y="74"/>
                  </a:cubicBezTo>
                  <a:cubicBezTo>
                    <a:pt x="48" y="107"/>
                    <a:pt x="146" y="125"/>
                    <a:pt x="188" y="128"/>
                  </a:cubicBezTo>
                  <a:cubicBezTo>
                    <a:pt x="230" y="131"/>
                    <a:pt x="322" y="134"/>
                    <a:pt x="316" y="116"/>
                  </a:cubicBezTo>
                  <a:cubicBezTo>
                    <a:pt x="310" y="98"/>
                    <a:pt x="304" y="15"/>
                    <a:pt x="280" y="9"/>
                  </a:cubicBezTo>
                  <a:cubicBezTo>
                    <a:pt x="256" y="3"/>
                    <a:pt x="173" y="0"/>
                    <a:pt x="173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ïṡḻîdè">
              <a:extLst>
                <a:ext uri="{FF2B5EF4-FFF2-40B4-BE49-F238E27FC236}">
                  <a16:creationId xmlns:a16="http://schemas.microsoft.com/office/drawing/2014/main" id="{C2A511AD-FC10-45E7-804C-A5DD42D70204}"/>
                </a:ext>
              </a:extLst>
            </p:cNvPr>
            <p:cNvSpPr/>
            <p:nvPr/>
          </p:nvSpPr>
          <p:spPr bwMode="auto">
            <a:xfrm>
              <a:off x="10790382" y="4306115"/>
              <a:ext cx="379912" cy="178200"/>
            </a:xfrm>
            <a:custGeom>
              <a:avLst/>
              <a:gdLst>
                <a:gd name="T0" fmla="*/ 155 w 335"/>
                <a:gd name="T1" fmla="*/ 21 h 158"/>
                <a:gd name="T2" fmla="*/ 84 w 335"/>
                <a:gd name="T3" fmla="*/ 87 h 158"/>
                <a:gd name="T4" fmla="*/ 32 w 335"/>
                <a:gd name="T5" fmla="*/ 133 h 158"/>
                <a:gd name="T6" fmla="*/ 204 w 335"/>
                <a:gd name="T7" fmla="*/ 140 h 158"/>
                <a:gd name="T8" fmla="*/ 324 w 335"/>
                <a:gd name="T9" fmla="*/ 94 h 158"/>
                <a:gd name="T10" fmla="*/ 261 w 335"/>
                <a:gd name="T11" fmla="*/ 1 h 158"/>
                <a:gd name="T12" fmla="*/ 155 w 335"/>
                <a:gd name="T13" fmla="*/ 21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5" h="158">
                  <a:moveTo>
                    <a:pt x="155" y="21"/>
                  </a:moveTo>
                  <a:cubicBezTo>
                    <a:pt x="155" y="21"/>
                    <a:pt x="113" y="82"/>
                    <a:pt x="84" y="87"/>
                  </a:cubicBezTo>
                  <a:cubicBezTo>
                    <a:pt x="54" y="92"/>
                    <a:pt x="0" y="107"/>
                    <a:pt x="32" y="133"/>
                  </a:cubicBezTo>
                  <a:cubicBezTo>
                    <a:pt x="63" y="158"/>
                    <a:pt x="163" y="149"/>
                    <a:pt x="204" y="140"/>
                  </a:cubicBezTo>
                  <a:cubicBezTo>
                    <a:pt x="245" y="132"/>
                    <a:pt x="335" y="110"/>
                    <a:pt x="324" y="94"/>
                  </a:cubicBezTo>
                  <a:cubicBezTo>
                    <a:pt x="314" y="79"/>
                    <a:pt x="285" y="0"/>
                    <a:pt x="261" y="1"/>
                  </a:cubicBezTo>
                  <a:cubicBezTo>
                    <a:pt x="236" y="1"/>
                    <a:pt x="155" y="21"/>
                    <a:pt x="155" y="2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îšľîḍè">
              <a:extLst>
                <a:ext uri="{FF2B5EF4-FFF2-40B4-BE49-F238E27FC236}">
                  <a16:creationId xmlns:a16="http://schemas.microsoft.com/office/drawing/2014/main" id="{91C653AD-E8EB-4A79-BEFA-182118221F22}"/>
                </a:ext>
              </a:extLst>
            </p:cNvPr>
            <p:cNvSpPr/>
            <p:nvPr/>
          </p:nvSpPr>
          <p:spPr bwMode="auto">
            <a:xfrm>
              <a:off x="10516895" y="3259193"/>
              <a:ext cx="618748" cy="1157060"/>
            </a:xfrm>
            <a:custGeom>
              <a:avLst/>
              <a:gdLst>
                <a:gd name="T0" fmla="*/ 39 w 546"/>
                <a:gd name="T1" fmla="*/ 71 h 1022"/>
                <a:gd name="T2" fmla="*/ 9 w 546"/>
                <a:gd name="T3" fmla="*/ 382 h 1022"/>
                <a:gd name="T4" fmla="*/ 24 w 546"/>
                <a:gd name="T5" fmla="*/ 504 h 1022"/>
                <a:gd name="T6" fmla="*/ 24 w 546"/>
                <a:gd name="T7" fmla="*/ 596 h 1022"/>
                <a:gd name="T8" fmla="*/ 66 w 546"/>
                <a:gd name="T9" fmla="*/ 915 h 1022"/>
                <a:gd name="T10" fmla="*/ 66 w 546"/>
                <a:gd name="T11" fmla="*/ 954 h 1022"/>
                <a:gd name="T12" fmla="*/ 66 w 546"/>
                <a:gd name="T13" fmla="*/ 981 h 1022"/>
                <a:gd name="T14" fmla="*/ 63 w 546"/>
                <a:gd name="T15" fmla="*/ 1011 h 1022"/>
                <a:gd name="T16" fmla="*/ 188 w 546"/>
                <a:gd name="T17" fmla="*/ 1011 h 1022"/>
                <a:gd name="T18" fmla="*/ 188 w 546"/>
                <a:gd name="T19" fmla="*/ 981 h 1022"/>
                <a:gd name="T20" fmla="*/ 200 w 546"/>
                <a:gd name="T21" fmla="*/ 960 h 1022"/>
                <a:gd name="T22" fmla="*/ 209 w 546"/>
                <a:gd name="T23" fmla="*/ 948 h 1022"/>
                <a:gd name="T24" fmla="*/ 185 w 546"/>
                <a:gd name="T25" fmla="*/ 906 h 1022"/>
                <a:gd name="T26" fmla="*/ 182 w 546"/>
                <a:gd name="T27" fmla="*/ 832 h 1022"/>
                <a:gd name="T28" fmla="*/ 173 w 546"/>
                <a:gd name="T29" fmla="*/ 596 h 1022"/>
                <a:gd name="T30" fmla="*/ 200 w 546"/>
                <a:gd name="T31" fmla="*/ 414 h 1022"/>
                <a:gd name="T32" fmla="*/ 278 w 546"/>
                <a:gd name="T33" fmla="*/ 614 h 1022"/>
                <a:gd name="T34" fmla="*/ 394 w 546"/>
                <a:gd name="T35" fmla="*/ 879 h 1022"/>
                <a:gd name="T36" fmla="*/ 403 w 546"/>
                <a:gd name="T37" fmla="*/ 930 h 1022"/>
                <a:gd name="T38" fmla="*/ 394 w 546"/>
                <a:gd name="T39" fmla="*/ 954 h 1022"/>
                <a:gd name="T40" fmla="*/ 522 w 546"/>
                <a:gd name="T41" fmla="*/ 939 h 1022"/>
                <a:gd name="T42" fmla="*/ 516 w 546"/>
                <a:gd name="T43" fmla="*/ 894 h 1022"/>
                <a:gd name="T44" fmla="*/ 525 w 546"/>
                <a:gd name="T45" fmla="*/ 864 h 1022"/>
                <a:gd name="T46" fmla="*/ 498 w 546"/>
                <a:gd name="T47" fmla="*/ 844 h 1022"/>
                <a:gd name="T48" fmla="*/ 361 w 546"/>
                <a:gd name="T49" fmla="*/ 498 h 1022"/>
                <a:gd name="T50" fmla="*/ 355 w 546"/>
                <a:gd name="T51" fmla="*/ 227 h 1022"/>
                <a:gd name="T52" fmla="*/ 352 w 546"/>
                <a:gd name="T53" fmla="*/ 18 h 1022"/>
                <a:gd name="T54" fmla="*/ 39 w 546"/>
                <a:gd name="T55" fmla="*/ 7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46" h="1022">
                  <a:moveTo>
                    <a:pt x="39" y="71"/>
                  </a:moveTo>
                  <a:cubicBezTo>
                    <a:pt x="39" y="71"/>
                    <a:pt x="0" y="334"/>
                    <a:pt x="9" y="382"/>
                  </a:cubicBezTo>
                  <a:cubicBezTo>
                    <a:pt x="18" y="429"/>
                    <a:pt x="24" y="504"/>
                    <a:pt x="24" y="504"/>
                  </a:cubicBezTo>
                  <a:cubicBezTo>
                    <a:pt x="24" y="504"/>
                    <a:pt x="18" y="566"/>
                    <a:pt x="24" y="596"/>
                  </a:cubicBezTo>
                  <a:cubicBezTo>
                    <a:pt x="30" y="626"/>
                    <a:pt x="66" y="909"/>
                    <a:pt x="66" y="915"/>
                  </a:cubicBezTo>
                  <a:cubicBezTo>
                    <a:pt x="66" y="921"/>
                    <a:pt x="60" y="939"/>
                    <a:pt x="66" y="954"/>
                  </a:cubicBezTo>
                  <a:cubicBezTo>
                    <a:pt x="72" y="969"/>
                    <a:pt x="84" y="957"/>
                    <a:pt x="66" y="981"/>
                  </a:cubicBezTo>
                  <a:cubicBezTo>
                    <a:pt x="48" y="1005"/>
                    <a:pt x="60" y="1011"/>
                    <a:pt x="63" y="1011"/>
                  </a:cubicBezTo>
                  <a:cubicBezTo>
                    <a:pt x="66" y="1011"/>
                    <a:pt x="182" y="1022"/>
                    <a:pt x="188" y="1011"/>
                  </a:cubicBezTo>
                  <a:cubicBezTo>
                    <a:pt x="194" y="999"/>
                    <a:pt x="185" y="996"/>
                    <a:pt x="188" y="981"/>
                  </a:cubicBezTo>
                  <a:cubicBezTo>
                    <a:pt x="191" y="966"/>
                    <a:pt x="194" y="963"/>
                    <a:pt x="200" y="960"/>
                  </a:cubicBezTo>
                  <a:cubicBezTo>
                    <a:pt x="206" y="957"/>
                    <a:pt x="218" y="963"/>
                    <a:pt x="209" y="948"/>
                  </a:cubicBezTo>
                  <a:cubicBezTo>
                    <a:pt x="200" y="933"/>
                    <a:pt x="179" y="915"/>
                    <a:pt x="185" y="906"/>
                  </a:cubicBezTo>
                  <a:cubicBezTo>
                    <a:pt x="191" y="897"/>
                    <a:pt x="182" y="832"/>
                    <a:pt x="182" y="832"/>
                  </a:cubicBezTo>
                  <a:cubicBezTo>
                    <a:pt x="182" y="832"/>
                    <a:pt x="176" y="686"/>
                    <a:pt x="173" y="596"/>
                  </a:cubicBezTo>
                  <a:cubicBezTo>
                    <a:pt x="170" y="507"/>
                    <a:pt x="200" y="414"/>
                    <a:pt x="200" y="414"/>
                  </a:cubicBezTo>
                  <a:cubicBezTo>
                    <a:pt x="204" y="488"/>
                    <a:pt x="231" y="558"/>
                    <a:pt x="278" y="614"/>
                  </a:cubicBezTo>
                  <a:cubicBezTo>
                    <a:pt x="355" y="706"/>
                    <a:pt x="394" y="879"/>
                    <a:pt x="394" y="879"/>
                  </a:cubicBezTo>
                  <a:cubicBezTo>
                    <a:pt x="394" y="879"/>
                    <a:pt x="412" y="906"/>
                    <a:pt x="403" y="930"/>
                  </a:cubicBezTo>
                  <a:cubicBezTo>
                    <a:pt x="394" y="954"/>
                    <a:pt x="367" y="939"/>
                    <a:pt x="394" y="954"/>
                  </a:cubicBezTo>
                  <a:cubicBezTo>
                    <a:pt x="421" y="969"/>
                    <a:pt x="513" y="948"/>
                    <a:pt x="522" y="939"/>
                  </a:cubicBezTo>
                  <a:cubicBezTo>
                    <a:pt x="531" y="930"/>
                    <a:pt x="510" y="918"/>
                    <a:pt x="516" y="894"/>
                  </a:cubicBezTo>
                  <a:cubicBezTo>
                    <a:pt x="522" y="870"/>
                    <a:pt x="546" y="876"/>
                    <a:pt x="525" y="864"/>
                  </a:cubicBezTo>
                  <a:cubicBezTo>
                    <a:pt x="504" y="853"/>
                    <a:pt x="498" y="856"/>
                    <a:pt x="498" y="844"/>
                  </a:cubicBezTo>
                  <a:cubicBezTo>
                    <a:pt x="498" y="832"/>
                    <a:pt x="445" y="572"/>
                    <a:pt x="361" y="498"/>
                  </a:cubicBezTo>
                  <a:cubicBezTo>
                    <a:pt x="355" y="227"/>
                    <a:pt x="355" y="227"/>
                    <a:pt x="355" y="227"/>
                  </a:cubicBezTo>
                  <a:cubicBezTo>
                    <a:pt x="355" y="227"/>
                    <a:pt x="430" y="36"/>
                    <a:pt x="352" y="18"/>
                  </a:cubicBezTo>
                  <a:cubicBezTo>
                    <a:pt x="275" y="0"/>
                    <a:pt x="39" y="71"/>
                    <a:pt x="39" y="71"/>
                  </a:cubicBezTo>
                  <a:close/>
                </a:path>
              </a:pathLst>
            </a:custGeom>
            <a:solidFill>
              <a:srgbClr val="2F2E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ïŝļiḋé">
              <a:extLst>
                <a:ext uri="{FF2B5EF4-FFF2-40B4-BE49-F238E27FC236}">
                  <a16:creationId xmlns:a16="http://schemas.microsoft.com/office/drawing/2014/main" id="{C4C06C31-3192-4A2A-9B1A-0E19B7E193FF}"/>
                </a:ext>
              </a:extLst>
            </p:cNvPr>
            <p:cNvSpPr/>
            <p:nvPr/>
          </p:nvSpPr>
          <p:spPr bwMode="auto">
            <a:xfrm>
              <a:off x="10622082" y="2461007"/>
              <a:ext cx="209137" cy="262349"/>
            </a:xfrm>
            <a:custGeom>
              <a:avLst/>
              <a:gdLst>
                <a:gd name="T0" fmla="*/ 0 w 185"/>
                <a:gd name="T1" fmla="*/ 71 h 232"/>
                <a:gd name="T2" fmla="*/ 39 w 185"/>
                <a:gd name="T3" fmla="*/ 214 h 232"/>
                <a:gd name="T4" fmla="*/ 185 w 185"/>
                <a:gd name="T5" fmla="*/ 155 h 232"/>
                <a:gd name="T6" fmla="*/ 134 w 185"/>
                <a:gd name="T7" fmla="*/ 14 h 232"/>
                <a:gd name="T8" fmla="*/ 0 w 185"/>
                <a:gd name="T9" fmla="*/ 7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" h="232">
                  <a:moveTo>
                    <a:pt x="0" y="71"/>
                  </a:moveTo>
                  <a:cubicBezTo>
                    <a:pt x="0" y="71"/>
                    <a:pt x="51" y="196"/>
                    <a:pt x="39" y="214"/>
                  </a:cubicBezTo>
                  <a:cubicBezTo>
                    <a:pt x="27" y="232"/>
                    <a:pt x="185" y="155"/>
                    <a:pt x="185" y="155"/>
                  </a:cubicBezTo>
                  <a:cubicBezTo>
                    <a:pt x="185" y="155"/>
                    <a:pt x="134" y="29"/>
                    <a:pt x="134" y="14"/>
                  </a:cubicBezTo>
                  <a:cubicBezTo>
                    <a:pt x="134" y="0"/>
                    <a:pt x="0" y="71"/>
                    <a:pt x="0" y="71"/>
                  </a:cubicBezTo>
                  <a:close/>
                </a:path>
              </a:pathLst>
            </a:custGeom>
            <a:solidFill>
              <a:srgbClr val="FBCA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37" name="íṧlîde">
              <a:extLst>
                <a:ext uri="{FF2B5EF4-FFF2-40B4-BE49-F238E27FC236}">
                  <a16:creationId xmlns:a16="http://schemas.microsoft.com/office/drawing/2014/main" id="{7A70990C-FF36-48C1-836B-148F7B091314}"/>
                </a:ext>
              </a:extLst>
            </p:cNvPr>
            <p:cNvSpPr/>
            <p:nvPr/>
          </p:nvSpPr>
          <p:spPr bwMode="auto">
            <a:xfrm>
              <a:off x="10539169" y="2327357"/>
              <a:ext cx="248737" cy="248737"/>
            </a:xfrm>
            <a:prstGeom prst="ellipse">
              <a:avLst/>
            </a:prstGeom>
            <a:solidFill>
              <a:srgbClr val="FBCA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i$lïdé">
              <a:extLst>
                <a:ext uri="{FF2B5EF4-FFF2-40B4-BE49-F238E27FC236}">
                  <a16:creationId xmlns:a16="http://schemas.microsoft.com/office/drawing/2014/main" id="{F4A765B0-D43B-4BD2-A16C-0B9B950B02CA}"/>
                </a:ext>
              </a:extLst>
            </p:cNvPr>
            <p:cNvSpPr/>
            <p:nvPr/>
          </p:nvSpPr>
          <p:spPr bwMode="auto">
            <a:xfrm>
              <a:off x="10516895" y="2568670"/>
              <a:ext cx="507374" cy="856348"/>
            </a:xfrm>
            <a:custGeom>
              <a:avLst/>
              <a:gdLst>
                <a:gd name="T0" fmla="*/ 278 w 448"/>
                <a:gd name="T1" fmla="*/ 9 h 757"/>
                <a:gd name="T2" fmla="*/ 161 w 448"/>
                <a:gd name="T3" fmla="*/ 48 h 757"/>
                <a:gd name="T4" fmla="*/ 117 w 448"/>
                <a:gd name="T5" fmla="*/ 107 h 757"/>
                <a:gd name="T6" fmla="*/ 42 w 448"/>
                <a:gd name="T7" fmla="*/ 331 h 757"/>
                <a:gd name="T8" fmla="*/ 54 w 448"/>
                <a:gd name="T9" fmla="*/ 352 h 757"/>
                <a:gd name="T10" fmla="*/ 54 w 448"/>
                <a:gd name="T11" fmla="*/ 557 h 757"/>
                <a:gd name="T12" fmla="*/ 48 w 448"/>
                <a:gd name="T13" fmla="*/ 632 h 757"/>
                <a:gd name="T14" fmla="*/ 63 w 448"/>
                <a:gd name="T15" fmla="*/ 745 h 757"/>
                <a:gd name="T16" fmla="*/ 194 w 448"/>
                <a:gd name="T17" fmla="*/ 721 h 757"/>
                <a:gd name="T18" fmla="*/ 263 w 448"/>
                <a:gd name="T19" fmla="*/ 677 h 757"/>
                <a:gd name="T20" fmla="*/ 370 w 448"/>
                <a:gd name="T21" fmla="*/ 632 h 757"/>
                <a:gd name="T22" fmla="*/ 349 w 448"/>
                <a:gd name="T23" fmla="*/ 590 h 757"/>
                <a:gd name="T24" fmla="*/ 343 w 448"/>
                <a:gd name="T25" fmla="*/ 554 h 757"/>
                <a:gd name="T26" fmla="*/ 346 w 448"/>
                <a:gd name="T27" fmla="*/ 528 h 757"/>
                <a:gd name="T28" fmla="*/ 343 w 448"/>
                <a:gd name="T29" fmla="*/ 507 h 757"/>
                <a:gd name="T30" fmla="*/ 382 w 448"/>
                <a:gd name="T31" fmla="*/ 161 h 757"/>
                <a:gd name="T32" fmla="*/ 284 w 448"/>
                <a:gd name="T33" fmla="*/ 45 h 757"/>
                <a:gd name="T34" fmla="*/ 278 w 448"/>
                <a:gd name="T35" fmla="*/ 9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8" h="757">
                  <a:moveTo>
                    <a:pt x="278" y="9"/>
                  </a:moveTo>
                  <a:cubicBezTo>
                    <a:pt x="278" y="9"/>
                    <a:pt x="200" y="0"/>
                    <a:pt x="161" y="48"/>
                  </a:cubicBezTo>
                  <a:cubicBezTo>
                    <a:pt x="123" y="95"/>
                    <a:pt x="117" y="107"/>
                    <a:pt x="117" y="107"/>
                  </a:cubicBezTo>
                  <a:cubicBezTo>
                    <a:pt x="117" y="107"/>
                    <a:pt x="24" y="256"/>
                    <a:pt x="42" y="331"/>
                  </a:cubicBezTo>
                  <a:cubicBezTo>
                    <a:pt x="47" y="338"/>
                    <a:pt x="51" y="345"/>
                    <a:pt x="54" y="352"/>
                  </a:cubicBezTo>
                  <a:cubicBezTo>
                    <a:pt x="60" y="364"/>
                    <a:pt x="60" y="531"/>
                    <a:pt x="54" y="557"/>
                  </a:cubicBezTo>
                  <a:cubicBezTo>
                    <a:pt x="48" y="584"/>
                    <a:pt x="42" y="593"/>
                    <a:pt x="48" y="632"/>
                  </a:cubicBezTo>
                  <a:cubicBezTo>
                    <a:pt x="54" y="671"/>
                    <a:pt x="0" y="733"/>
                    <a:pt x="63" y="745"/>
                  </a:cubicBezTo>
                  <a:cubicBezTo>
                    <a:pt x="126" y="757"/>
                    <a:pt x="173" y="748"/>
                    <a:pt x="194" y="721"/>
                  </a:cubicBezTo>
                  <a:cubicBezTo>
                    <a:pt x="215" y="694"/>
                    <a:pt x="197" y="677"/>
                    <a:pt x="263" y="677"/>
                  </a:cubicBezTo>
                  <a:cubicBezTo>
                    <a:pt x="328" y="677"/>
                    <a:pt x="370" y="632"/>
                    <a:pt x="370" y="632"/>
                  </a:cubicBezTo>
                  <a:cubicBezTo>
                    <a:pt x="370" y="632"/>
                    <a:pt x="337" y="596"/>
                    <a:pt x="349" y="590"/>
                  </a:cubicBezTo>
                  <a:cubicBezTo>
                    <a:pt x="361" y="584"/>
                    <a:pt x="349" y="569"/>
                    <a:pt x="343" y="554"/>
                  </a:cubicBezTo>
                  <a:cubicBezTo>
                    <a:pt x="337" y="539"/>
                    <a:pt x="337" y="528"/>
                    <a:pt x="346" y="528"/>
                  </a:cubicBezTo>
                  <a:cubicBezTo>
                    <a:pt x="355" y="528"/>
                    <a:pt x="349" y="522"/>
                    <a:pt x="343" y="507"/>
                  </a:cubicBezTo>
                  <a:cubicBezTo>
                    <a:pt x="337" y="492"/>
                    <a:pt x="448" y="235"/>
                    <a:pt x="382" y="161"/>
                  </a:cubicBezTo>
                  <a:cubicBezTo>
                    <a:pt x="316" y="86"/>
                    <a:pt x="284" y="45"/>
                    <a:pt x="284" y="45"/>
                  </a:cubicBezTo>
                  <a:cubicBezTo>
                    <a:pt x="284" y="45"/>
                    <a:pt x="296" y="0"/>
                    <a:pt x="278" y="9"/>
                  </a:cubicBezTo>
                  <a:close/>
                </a:path>
              </a:pathLst>
            </a:custGeom>
            <a:solidFill>
              <a:srgbClr val="00B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îṣlïḓé">
              <a:extLst>
                <a:ext uri="{FF2B5EF4-FFF2-40B4-BE49-F238E27FC236}">
                  <a16:creationId xmlns:a16="http://schemas.microsoft.com/office/drawing/2014/main" id="{38639DF5-7787-443B-8086-54CC5C060EA2}"/>
                </a:ext>
              </a:extLst>
            </p:cNvPr>
            <p:cNvSpPr/>
            <p:nvPr/>
          </p:nvSpPr>
          <p:spPr bwMode="auto">
            <a:xfrm>
              <a:off x="10459970" y="2899081"/>
              <a:ext cx="351449" cy="690523"/>
            </a:xfrm>
            <a:custGeom>
              <a:avLst/>
              <a:gdLst>
                <a:gd name="T0" fmla="*/ 158 w 310"/>
                <a:gd name="T1" fmla="*/ 0 h 611"/>
                <a:gd name="T2" fmla="*/ 158 w 310"/>
                <a:gd name="T3" fmla="*/ 131 h 611"/>
                <a:gd name="T4" fmla="*/ 62 w 310"/>
                <a:gd name="T5" fmla="*/ 447 h 611"/>
                <a:gd name="T6" fmla="*/ 62 w 310"/>
                <a:gd name="T7" fmla="*/ 611 h 611"/>
                <a:gd name="T8" fmla="*/ 122 w 310"/>
                <a:gd name="T9" fmla="*/ 455 h 611"/>
                <a:gd name="T10" fmla="*/ 256 w 310"/>
                <a:gd name="T11" fmla="*/ 218 h 611"/>
                <a:gd name="T12" fmla="*/ 304 w 310"/>
                <a:gd name="T13" fmla="*/ 15 h 611"/>
                <a:gd name="T14" fmla="*/ 158 w 310"/>
                <a:gd name="T15" fmla="*/ 0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0" h="611">
                  <a:moveTo>
                    <a:pt x="158" y="0"/>
                  </a:moveTo>
                  <a:cubicBezTo>
                    <a:pt x="158" y="131"/>
                    <a:pt x="158" y="131"/>
                    <a:pt x="158" y="131"/>
                  </a:cubicBezTo>
                  <a:cubicBezTo>
                    <a:pt x="62" y="447"/>
                    <a:pt x="62" y="447"/>
                    <a:pt x="62" y="447"/>
                  </a:cubicBezTo>
                  <a:cubicBezTo>
                    <a:pt x="62" y="447"/>
                    <a:pt x="0" y="611"/>
                    <a:pt x="62" y="611"/>
                  </a:cubicBezTo>
                  <a:cubicBezTo>
                    <a:pt x="125" y="611"/>
                    <a:pt x="122" y="455"/>
                    <a:pt x="122" y="455"/>
                  </a:cubicBezTo>
                  <a:cubicBezTo>
                    <a:pt x="256" y="218"/>
                    <a:pt x="256" y="218"/>
                    <a:pt x="256" y="218"/>
                  </a:cubicBezTo>
                  <a:cubicBezTo>
                    <a:pt x="256" y="218"/>
                    <a:pt x="310" y="30"/>
                    <a:pt x="304" y="15"/>
                  </a:cubicBezTo>
                  <a:cubicBezTo>
                    <a:pt x="298" y="0"/>
                    <a:pt x="158" y="0"/>
                    <a:pt x="158" y="0"/>
                  </a:cubicBezTo>
                  <a:close/>
                </a:path>
              </a:pathLst>
            </a:custGeom>
            <a:solidFill>
              <a:srgbClr val="FBCA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ïṥlïḓè">
              <a:extLst>
                <a:ext uri="{FF2B5EF4-FFF2-40B4-BE49-F238E27FC236}">
                  <a16:creationId xmlns:a16="http://schemas.microsoft.com/office/drawing/2014/main" id="{0D779CD3-99CB-422E-80FB-6C8928305F35}"/>
                </a:ext>
              </a:extLst>
            </p:cNvPr>
            <p:cNvSpPr/>
            <p:nvPr/>
          </p:nvSpPr>
          <p:spPr bwMode="auto">
            <a:xfrm>
              <a:off x="10594857" y="2676331"/>
              <a:ext cx="259874" cy="273487"/>
            </a:xfrm>
            <a:custGeom>
              <a:avLst/>
              <a:gdLst>
                <a:gd name="T0" fmla="*/ 89 w 230"/>
                <a:gd name="T1" fmla="*/ 3 h 242"/>
                <a:gd name="T2" fmla="*/ 24 w 230"/>
                <a:gd name="T3" fmla="*/ 134 h 242"/>
                <a:gd name="T4" fmla="*/ 24 w 230"/>
                <a:gd name="T5" fmla="*/ 227 h 242"/>
                <a:gd name="T6" fmla="*/ 185 w 230"/>
                <a:gd name="T7" fmla="*/ 242 h 242"/>
                <a:gd name="T8" fmla="*/ 194 w 230"/>
                <a:gd name="T9" fmla="*/ 206 h 242"/>
                <a:gd name="T10" fmla="*/ 89 w 230"/>
                <a:gd name="T11" fmla="*/ 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242">
                  <a:moveTo>
                    <a:pt x="89" y="3"/>
                  </a:moveTo>
                  <a:cubicBezTo>
                    <a:pt x="89" y="3"/>
                    <a:pt x="0" y="39"/>
                    <a:pt x="24" y="134"/>
                  </a:cubicBezTo>
                  <a:cubicBezTo>
                    <a:pt x="48" y="230"/>
                    <a:pt x="24" y="227"/>
                    <a:pt x="24" y="227"/>
                  </a:cubicBezTo>
                  <a:cubicBezTo>
                    <a:pt x="24" y="227"/>
                    <a:pt x="146" y="215"/>
                    <a:pt x="185" y="242"/>
                  </a:cubicBezTo>
                  <a:cubicBezTo>
                    <a:pt x="194" y="206"/>
                    <a:pt x="194" y="206"/>
                    <a:pt x="194" y="206"/>
                  </a:cubicBezTo>
                  <a:cubicBezTo>
                    <a:pt x="194" y="206"/>
                    <a:pt x="230" y="0"/>
                    <a:pt x="89" y="3"/>
                  </a:cubicBezTo>
                  <a:close/>
                </a:path>
              </a:pathLst>
            </a:custGeom>
            <a:solidFill>
              <a:srgbClr val="00B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iṣľîďe">
              <a:extLst>
                <a:ext uri="{FF2B5EF4-FFF2-40B4-BE49-F238E27FC236}">
                  <a16:creationId xmlns:a16="http://schemas.microsoft.com/office/drawing/2014/main" id="{ADBB745C-0AA2-4D80-9D69-EEE2365E919F}"/>
                </a:ext>
              </a:extLst>
            </p:cNvPr>
            <p:cNvSpPr/>
            <p:nvPr/>
          </p:nvSpPr>
          <p:spPr bwMode="auto">
            <a:xfrm>
              <a:off x="10556494" y="2259296"/>
              <a:ext cx="304424" cy="301949"/>
            </a:xfrm>
            <a:custGeom>
              <a:avLst/>
              <a:gdLst>
                <a:gd name="T0" fmla="*/ 57 w 269"/>
                <a:gd name="T1" fmla="*/ 87 h 266"/>
                <a:gd name="T2" fmla="*/ 16 w 269"/>
                <a:gd name="T3" fmla="*/ 81 h 266"/>
                <a:gd name="T4" fmla="*/ 7 w 269"/>
                <a:gd name="T5" fmla="*/ 42 h 266"/>
                <a:gd name="T6" fmla="*/ 36 w 269"/>
                <a:gd name="T7" fmla="*/ 20 h 266"/>
                <a:gd name="T8" fmla="*/ 117 w 269"/>
                <a:gd name="T9" fmla="*/ 1 h 266"/>
                <a:gd name="T10" fmla="*/ 156 w 269"/>
                <a:gd name="T11" fmla="*/ 7 h 266"/>
                <a:gd name="T12" fmla="*/ 173 w 269"/>
                <a:gd name="T13" fmla="*/ 17 h 266"/>
                <a:gd name="T14" fmla="*/ 207 w 269"/>
                <a:gd name="T15" fmla="*/ 28 h 266"/>
                <a:gd name="T16" fmla="*/ 260 w 269"/>
                <a:gd name="T17" fmla="*/ 76 h 266"/>
                <a:gd name="T18" fmla="*/ 266 w 269"/>
                <a:gd name="T19" fmla="*/ 100 h 266"/>
                <a:gd name="T20" fmla="*/ 259 w 269"/>
                <a:gd name="T21" fmla="*/ 167 h 266"/>
                <a:gd name="T22" fmla="*/ 218 w 269"/>
                <a:gd name="T23" fmla="*/ 266 h 266"/>
                <a:gd name="T24" fmla="*/ 183 w 269"/>
                <a:gd name="T25" fmla="*/ 218 h 266"/>
                <a:gd name="T26" fmla="*/ 145 w 269"/>
                <a:gd name="T27" fmla="*/ 196 h 266"/>
                <a:gd name="T28" fmla="*/ 134 w 269"/>
                <a:gd name="T29" fmla="*/ 192 h 266"/>
                <a:gd name="T30" fmla="*/ 130 w 269"/>
                <a:gd name="T31" fmla="*/ 182 h 266"/>
                <a:gd name="T32" fmla="*/ 119 w 269"/>
                <a:gd name="T33" fmla="*/ 130 h 266"/>
                <a:gd name="T34" fmla="*/ 105 w 269"/>
                <a:gd name="T35" fmla="*/ 101 h 266"/>
                <a:gd name="T36" fmla="*/ 86 w 269"/>
                <a:gd name="T37" fmla="*/ 94 h 266"/>
                <a:gd name="T38" fmla="*/ 40 w 269"/>
                <a:gd name="T39" fmla="*/ 9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9" h="266">
                  <a:moveTo>
                    <a:pt x="57" y="87"/>
                  </a:moveTo>
                  <a:cubicBezTo>
                    <a:pt x="44" y="92"/>
                    <a:pt x="28" y="90"/>
                    <a:pt x="16" y="81"/>
                  </a:cubicBezTo>
                  <a:cubicBezTo>
                    <a:pt x="5" y="72"/>
                    <a:pt x="0" y="55"/>
                    <a:pt x="7" y="42"/>
                  </a:cubicBezTo>
                  <a:cubicBezTo>
                    <a:pt x="12" y="30"/>
                    <a:pt x="25" y="24"/>
                    <a:pt x="36" y="20"/>
                  </a:cubicBezTo>
                  <a:cubicBezTo>
                    <a:pt x="62" y="10"/>
                    <a:pt x="89" y="3"/>
                    <a:pt x="117" y="1"/>
                  </a:cubicBezTo>
                  <a:cubicBezTo>
                    <a:pt x="130" y="0"/>
                    <a:pt x="144" y="1"/>
                    <a:pt x="156" y="7"/>
                  </a:cubicBezTo>
                  <a:cubicBezTo>
                    <a:pt x="162" y="10"/>
                    <a:pt x="167" y="14"/>
                    <a:pt x="173" y="17"/>
                  </a:cubicBezTo>
                  <a:cubicBezTo>
                    <a:pt x="183" y="23"/>
                    <a:pt x="195" y="24"/>
                    <a:pt x="207" y="28"/>
                  </a:cubicBezTo>
                  <a:cubicBezTo>
                    <a:pt x="231" y="35"/>
                    <a:pt x="250" y="53"/>
                    <a:pt x="260" y="76"/>
                  </a:cubicBezTo>
                  <a:cubicBezTo>
                    <a:pt x="263" y="84"/>
                    <a:pt x="265" y="92"/>
                    <a:pt x="266" y="100"/>
                  </a:cubicBezTo>
                  <a:cubicBezTo>
                    <a:pt x="269" y="123"/>
                    <a:pt x="267" y="146"/>
                    <a:pt x="259" y="167"/>
                  </a:cubicBezTo>
                  <a:cubicBezTo>
                    <a:pt x="246" y="201"/>
                    <a:pt x="220" y="230"/>
                    <a:pt x="218" y="266"/>
                  </a:cubicBezTo>
                  <a:cubicBezTo>
                    <a:pt x="202" y="255"/>
                    <a:pt x="196" y="233"/>
                    <a:pt x="183" y="218"/>
                  </a:cubicBezTo>
                  <a:cubicBezTo>
                    <a:pt x="173" y="207"/>
                    <a:pt x="160" y="199"/>
                    <a:pt x="145" y="196"/>
                  </a:cubicBezTo>
                  <a:cubicBezTo>
                    <a:pt x="141" y="196"/>
                    <a:pt x="137" y="194"/>
                    <a:pt x="134" y="192"/>
                  </a:cubicBezTo>
                  <a:cubicBezTo>
                    <a:pt x="132" y="189"/>
                    <a:pt x="130" y="186"/>
                    <a:pt x="130" y="182"/>
                  </a:cubicBezTo>
                  <a:cubicBezTo>
                    <a:pt x="119" y="130"/>
                    <a:pt x="119" y="130"/>
                    <a:pt x="119" y="130"/>
                  </a:cubicBezTo>
                  <a:cubicBezTo>
                    <a:pt x="116" y="119"/>
                    <a:pt x="113" y="107"/>
                    <a:pt x="105" y="101"/>
                  </a:cubicBezTo>
                  <a:cubicBezTo>
                    <a:pt x="99" y="97"/>
                    <a:pt x="93" y="95"/>
                    <a:pt x="86" y="94"/>
                  </a:cubicBezTo>
                  <a:cubicBezTo>
                    <a:pt x="71" y="92"/>
                    <a:pt x="55" y="90"/>
                    <a:pt x="40" y="90"/>
                  </a:cubicBezTo>
                </a:path>
              </a:pathLst>
            </a:custGeom>
            <a:solidFill>
              <a:srgbClr val="2F2E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0113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8ACE29D-8177-42F2-B915-D3E3CD91103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2" y="836712"/>
            <a:ext cx="4027705" cy="3726910"/>
          </a:xfrm>
          <a:prstGeom prst="rect">
            <a:avLst/>
          </a:prstGeom>
        </p:spPr>
      </p:pic>
      <p:sp>
        <p:nvSpPr>
          <p:cNvPr id="62" name="文字方塊 61">
            <a:extLst>
              <a:ext uri="{FF2B5EF4-FFF2-40B4-BE49-F238E27FC236}">
                <a16:creationId xmlns:a16="http://schemas.microsoft.com/office/drawing/2014/main" id="{F31B8B3C-5E77-42FE-B457-4EC8C93F2ED6}"/>
              </a:ext>
            </a:extLst>
          </p:cNvPr>
          <p:cNvSpPr txBox="1"/>
          <p:nvPr/>
        </p:nvSpPr>
        <p:spPr>
          <a:xfrm>
            <a:off x="3863752" y="544522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辦學效果需要時間累積</a:t>
            </a:r>
          </a:p>
        </p:txBody>
      </p:sp>
    </p:spTree>
    <p:extLst>
      <p:ext uri="{BB962C8B-B14F-4D97-AF65-F5344CB8AC3E}">
        <p14:creationId xmlns:p14="http://schemas.microsoft.com/office/powerpoint/2010/main" val="3057144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9EE8D114-2A06-4321-8DF5-9C9F7E5F6B0B}"/>
              </a:ext>
            </a:extLst>
          </p:cNvPr>
          <p:cNvSpPr txBox="1"/>
          <p:nvPr/>
        </p:nvSpPr>
        <p:spPr>
          <a:xfrm>
            <a:off x="4223792" y="5418189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但經得起時間檢驗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F10A19B-4AB3-4084-9D95-340EC358E2E9}"/>
              </a:ext>
            </a:extLst>
          </p:cNvPr>
          <p:cNvGrpSpPr/>
          <p:nvPr/>
        </p:nvGrpSpPr>
        <p:grpSpPr>
          <a:xfrm>
            <a:off x="4440591" y="1556792"/>
            <a:ext cx="3179409" cy="3101216"/>
            <a:chOff x="4440591" y="1556792"/>
            <a:chExt cx="3179409" cy="3101216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AAF32A55-1EAD-4935-B16D-9EA524CE9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40591" y="1556792"/>
              <a:ext cx="3179409" cy="3101216"/>
            </a:xfrm>
            <a:prstGeom prst="rect">
              <a:avLst/>
            </a:prstGeom>
          </p:spPr>
        </p:pic>
        <p:pic>
          <p:nvPicPr>
            <p:cNvPr id="11" name="圖形 10" descr="核取記號">
              <a:extLst>
                <a:ext uri="{FF2B5EF4-FFF2-40B4-BE49-F238E27FC236}">
                  <a16:creationId xmlns:a16="http://schemas.microsoft.com/office/drawing/2014/main" id="{A105570D-8740-466D-9109-43EC2047A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096000" y="1772816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75777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12DBEE0-E4F9-42A6-805F-B8D3D4FEEFF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71" y="1052736"/>
            <a:ext cx="4055858" cy="414912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D10F67C0-4418-45A1-B461-745CD6576A18}"/>
              </a:ext>
            </a:extLst>
          </p:cNvPr>
          <p:cNvSpPr txBox="1"/>
          <p:nvPr/>
        </p:nvSpPr>
        <p:spPr>
          <a:xfrm>
            <a:off x="3575720" y="5661248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希望和各位老師一起努力</a:t>
            </a:r>
          </a:p>
        </p:txBody>
      </p:sp>
    </p:spTree>
    <p:extLst>
      <p:ext uri="{BB962C8B-B14F-4D97-AF65-F5344CB8AC3E}">
        <p14:creationId xmlns:p14="http://schemas.microsoft.com/office/powerpoint/2010/main" val="2144816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28"/>
          <p:cNvSpPr txBox="1"/>
          <p:nvPr/>
        </p:nvSpPr>
        <p:spPr>
          <a:xfrm>
            <a:off x="837257" y="3901379"/>
            <a:ext cx="1582324" cy="1639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Wingdings 2" panose="05020102010507070707" pitchFamily="18" charset="2"/>
              </a:rPr>
              <a:t></a:t>
            </a: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種籽師資</a:t>
            </a:r>
            <a:endParaRPr lang="en-US" altLang="zh-TW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 Medium"/>
              <a:sym typeface="Fira Sans Extra Condensed Medium"/>
            </a:endParaRPr>
          </a:p>
          <a:p>
            <a:pPr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    培訓營</a:t>
            </a:r>
            <a:endParaRPr lang="en-US" altLang="zh-TW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 Medium"/>
              <a:sym typeface="Fira Sans Extra Condensed Medium"/>
            </a:endParaRPr>
          </a:p>
          <a:p>
            <a:pPr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Wingdings 2" panose="05020102010507070707" pitchFamily="18" charset="2"/>
              </a:rPr>
              <a:t></a:t>
            </a: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共同備課</a:t>
            </a:r>
            <a:endParaRPr lang="en-US" altLang="zh-TW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  <a:p>
            <a:pPr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   入校宣導</a:t>
            </a:r>
          </a:p>
          <a:p>
            <a:pPr defTabSz="1219140">
              <a:buClr>
                <a:srgbClr val="000000"/>
              </a:buClr>
            </a:pPr>
            <a:endParaRPr lang="zh-TW" altLang="en-US" sz="2133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 Medium"/>
              <a:sym typeface="Fira Sans Extra Condensed Medium"/>
            </a:endParaRPr>
          </a:p>
        </p:txBody>
      </p:sp>
      <p:sp>
        <p:nvSpPr>
          <p:cNvPr id="1612" name="Google Shape;1612;p28"/>
          <p:cNvSpPr txBox="1"/>
          <p:nvPr/>
        </p:nvSpPr>
        <p:spPr>
          <a:xfrm>
            <a:off x="3120064" y="4750333"/>
            <a:ext cx="1401712" cy="644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個體資格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集體資格</a:t>
            </a:r>
            <a:endParaRPr sz="1867" b="1" kern="0" dirty="0">
              <a:solidFill>
                <a:srgbClr val="FFFFFF">
                  <a:lumMod val="50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sp>
        <p:nvSpPr>
          <p:cNvPr id="1613" name="Google Shape;1613;p28"/>
          <p:cNvSpPr txBox="1"/>
          <p:nvPr/>
        </p:nvSpPr>
        <p:spPr>
          <a:xfrm>
            <a:off x="2929185" y="3901377"/>
            <a:ext cx="19100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勞權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種籽教師</a:t>
            </a:r>
          </a:p>
        </p:txBody>
      </p:sp>
      <p:sp>
        <p:nvSpPr>
          <p:cNvPr id="1614" name="Google Shape;1614;p28"/>
          <p:cNvSpPr txBox="1"/>
          <p:nvPr/>
        </p:nvSpPr>
        <p:spPr>
          <a:xfrm>
            <a:off x="5139868" y="4633429"/>
            <a:ext cx="1910000" cy="9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學生手冊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教師手冊</a:t>
            </a:r>
          </a:p>
        </p:txBody>
      </p:sp>
      <p:sp>
        <p:nvSpPr>
          <p:cNvPr id="1615" name="Google Shape;1615;p28"/>
          <p:cNvSpPr txBox="1"/>
          <p:nvPr/>
        </p:nvSpPr>
        <p:spPr>
          <a:xfrm>
            <a:off x="5139868" y="3901377"/>
            <a:ext cx="19100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教材編輯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委員會</a:t>
            </a:r>
          </a:p>
        </p:txBody>
      </p:sp>
      <p:sp>
        <p:nvSpPr>
          <p:cNvPr id="1616" name="Google Shape;1616;p28"/>
          <p:cNvSpPr txBox="1"/>
          <p:nvPr/>
        </p:nvSpPr>
        <p:spPr>
          <a:xfrm>
            <a:off x="7241628" y="4643821"/>
            <a:ext cx="2025061" cy="9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個體</a:t>
            </a:r>
            <a:r>
              <a:rPr lang="en-US" altLang="zh-TW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+</a:t>
            </a: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集體</a:t>
            </a:r>
            <a:r>
              <a:rPr lang="en-US" altLang="zh-TW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2</a:t>
            </a: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堂課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小班教學</a:t>
            </a:r>
          </a:p>
        </p:txBody>
      </p:sp>
      <p:sp>
        <p:nvSpPr>
          <p:cNvPr id="1617" name="Google Shape;1617;p28"/>
          <p:cNvSpPr txBox="1"/>
          <p:nvPr/>
        </p:nvSpPr>
        <p:spPr>
          <a:xfrm>
            <a:off x="7334735" y="3901377"/>
            <a:ext cx="19100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勞權課程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入班教學</a:t>
            </a:r>
          </a:p>
        </p:txBody>
      </p:sp>
      <p:sp>
        <p:nvSpPr>
          <p:cNvPr id="1618" name="Google Shape;1618;p28"/>
          <p:cNvSpPr txBox="1"/>
          <p:nvPr/>
        </p:nvSpPr>
        <p:spPr>
          <a:xfrm>
            <a:off x="9509791" y="4615735"/>
            <a:ext cx="1910000" cy="9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求職防騙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1867" b="1" kern="0" dirty="0">
                <a:solidFill>
                  <a:srgbClr val="FFFFFF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工作維權</a:t>
            </a:r>
          </a:p>
        </p:txBody>
      </p:sp>
      <p:sp>
        <p:nvSpPr>
          <p:cNvPr id="1619" name="Google Shape;1619;p28"/>
          <p:cNvSpPr txBox="1"/>
          <p:nvPr/>
        </p:nvSpPr>
        <p:spPr>
          <a:xfrm>
            <a:off x="9555801" y="3901377"/>
            <a:ext cx="19100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勞權教育</a:t>
            </a:r>
          </a:p>
          <a:p>
            <a:pPr algn="ctr" defTabSz="1219140">
              <a:buClr>
                <a:srgbClr val="000000"/>
              </a:buClr>
            </a:pPr>
            <a:r>
              <a:rPr lang="zh-TW" altLang="en-US" sz="2133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 Medium"/>
                <a:sym typeface="Fira Sans Extra Condensed Medium"/>
              </a:rPr>
              <a:t>向下扎根</a:t>
            </a:r>
          </a:p>
        </p:txBody>
      </p:sp>
      <p:sp>
        <p:nvSpPr>
          <p:cNvPr id="1640" name="Google Shape;1640;p28"/>
          <p:cNvSpPr/>
          <p:nvPr/>
        </p:nvSpPr>
        <p:spPr>
          <a:xfrm>
            <a:off x="1276162" y="5349214"/>
            <a:ext cx="676508" cy="44"/>
          </a:xfrm>
          <a:custGeom>
            <a:avLst/>
            <a:gdLst/>
            <a:ahLst/>
            <a:cxnLst/>
            <a:rect l="l" t="t" r="r" b="b"/>
            <a:pathLst>
              <a:path w="15388" h="1" fill="none" extrusionOk="0">
                <a:moveTo>
                  <a:pt x="1" y="0"/>
                </a:moveTo>
                <a:lnTo>
                  <a:pt x="15387" y="0"/>
                </a:lnTo>
              </a:path>
            </a:pathLst>
          </a:custGeom>
          <a:noFill/>
          <a:ln w="35550" cap="rnd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642" name="Google Shape;1642;p28"/>
          <p:cNvGrpSpPr/>
          <p:nvPr/>
        </p:nvGrpSpPr>
        <p:grpSpPr>
          <a:xfrm>
            <a:off x="3285496" y="1882756"/>
            <a:ext cx="1196243" cy="1167667"/>
            <a:chOff x="2028254" y="1921499"/>
            <a:chExt cx="897182" cy="875750"/>
          </a:xfrm>
        </p:grpSpPr>
        <p:sp>
          <p:nvSpPr>
            <p:cNvPr id="1643" name="Google Shape;1643;p28"/>
            <p:cNvSpPr/>
            <p:nvPr/>
          </p:nvSpPr>
          <p:spPr>
            <a:xfrm>
              <a:off x="2145768" y="2045245"/>
              <a:ext cx="516382" cy="516415"/>
            </a:xfrm>
            <a:custGeom>
              <a:avLst/>
              <a:gdLst/>
              <a:ahLst/>
              <a:cxnLst/>
              <a:rect l="l" t="t" r="r" b="b"/>
              <a:pathLst>
                <a:path w="15661" h="15662" extrusionOk="0">
                  <a:moveTo>
                    <a:pt x="7831" y="0"/>
                  </a:moveTo>
                  <a:cubicBezTo>
                    <a:pt x="3513" y="0"/>
                    <a:pt x="0" y="3513"/>
                    <a:pt x="0" y="7831"/>
                  </a:cubicBezTo>
                  <a:cubicBezTo>
                    <a:pt x="0" y="12149"/>
                    <a:pt x="3513" y="15661"/>
                    <a:pt x="7831" y="15661"/>
                  </a:cubicBezTo>
                  <a:cubicBezTo>
                    <a:pt x="12148" y="15661"/>
                    <a:pt x="15661" y="12149"/>
                    <a:pt x="15661" y="7831"/>
                  </a:cubicBezTo>
                  <a:cubicBezTo>
                    <a:pt x="15661" y="3513"/>
                    <a:pt x="12148" y="0"/>
                    <a:pt x="78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8"/>
            <p:cNvSpPr/>
            <p:nvPr/>
          </p:nvSpPr>
          <p:spPr>
            <a:xfrm>
              <a:off x="2350263" y="2353703"/>
              <a:ext cx="179140" cy="207628"/>
            </a:xfrm>
            <a:custGeom>
              <a:avLst/>
              <a:gdLst/>
              <a:ahLst/>
              <a:cxnLst/>
              <a:rect l="l" t="t" r="r" b="b"/>
              <a:pathLst>
                <a:path w="5433" h="6297" extrusionOk="0">
                  <a:moveTo>
                    <a:pt x="4558" y="1"/>
                  </a:moveTo>
                  <a:lnTo>
                    <a:pt x="275" y="3308"/>
                  </a:lnTo>
                  <a:lnTo>
                    <a:pt x="1" y="6135"/>
                  </a:lnTo>
                  <a:cubicBezTo>
                    <a:pt x="576" y="6249"/>
                    <a:pt x="1118" y="6296"/>
                    <a:pt x="1619" y="6296"/>
                  </a:cubicBezTo>
                  <a:cubicBezTo>
                    <a:pt x="3966" y="6296"/>
                    <a:pt x="5432" y="5261"/>
                    <a:pt x="5432" y="5261"/>
                  </a:cubicBezTo>
                  <a:lnTo>
                    <a:pt x="5330" y="446"/>
                  </a:lnTo>
                  <a:cubicBezTo>
                    <a:pt x="5330" y="446"/>
                    <a:pt x="5323" y="447"/>
                    <a:pt x="5311" y="447"/>
                  </a:cubicBezTo>
                  <a:cubicBezTo>
                    <a:pt x="5259" y="447"/>
                    <a:pt x="5111" y="435"/>
                    <a:pt x="5055" y="309"/>
                  </a:cubicBezTo>
                  <a:cubicBezTo>
                    <a:pt x="4987" y="138"/>
                    <a:pt x="4558" y="1"/>
                    <a:pt x="4558" y="1"/>
                  </a:cubicBezTo>
                  <a:close/>
                </a:path>
              </a:pathLst>
            </a:custGeom>
            <a:solidFill>
              <a:srgbClr val="FFB3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28"/>
            <p:cNvSpPr/>
            <p:nvPr/>
          </p:nvSpPr>
          <p:spPr>
            <a:xfrm>
              <a:off x="2350263" y="2353703"/>
              <a:ext cx="150322" cy="204001"/>
            </a:xfrm>
            <a:custGeom>
              <a:avLst/>
              <a:gdLst/>
              <a:ahLst/>
              <a:cxnLst/>
              <a:rect l="l" t="t" r="r" b="b"/>
              <a:pathLst>
                <a:path w="4559" h="6187" extrusionOk="0">
                  <a:moveTo>
                    <a:pt x="4558" y="1"/>
                  </a:moveTo>
                  <a:lnTo>
                    <a:pt x="275" y="3308"/>
                  </a:lnTo>
                  <a:lnTo>
                    <a:pt x="1" y="6186"/>
                  </a:lnTo>
                  <a:cubicBezTo>
                    <a:pt x="1" y="6186"/>
                    <a:pt x="3565" y="4901"/>
                    <a:pt x="3907" y="1937"/>
                  </a:cubicBezTo>
                  <a:lnTo>
                    <a:pt x="45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28"/>
            <p:cNvSpPr/>
            <p:nvPr/>
          </p:nvSpPr>
          <p:spPr>
            <a:xfrm>
              <a:off x="2190940" y="2005579"/>
              <a:ext cx="413047" cy="315942"/>
            </a:xfrm>
            <a:custGeom>
              <a:avLst/>
              <a:gdLst/>
              <a:ahLst/>
              <a:cxnLst/>
              <a:rect l="l" t="t" r="r" b="b"/>
              <a:pathLst>
                <a:path w="12527" h="9582" extrusionOk="0">
                  <a:moveTo>
                    <a:pt x="2066" y="0"/>
                  </a:moveTo>
                  <a:cubicBezTo>
                    <a:pt x="1593" y="0"/>
                    <a:pt x="1233" y="54"/>
                    <a:pt x="1046" y="175"/>
                  </a:cubicBezTo>
                  <a:cubicBezTo>
                    <a:pt x="1" y="826"/>
                    <a:pt x="2999" y="4202"/>
                    <a:pt x="2999" y="4202"/>
                  </a:cubicBezTo>
                  <a:cubicBezTo>
                    <a:pt x="2999" y="4202"/>
                    <a:pt x="3445" y="5024"/>
                    <a:pt x="3959" y="5213"/>
                  </a:cubicBezTo>
                  <a:cubicBezTo>
                    <a:pt x="4043" y="5241"/>
                    <a:pt x="4131" y="5254"/>
                    <a:pt x="4223" y="5254"/>
                  </a:cubicBezTo>
                  <a:cubicBezTo>
                    <a:pt x="4690" y="5254"/>
                    <a:pt x="5248" y="4909"/>
                    <a:pt x="5878" y="4407"/>
                  </a:cubicBezTo>
                  <a:cubicBezTo>
                    <a:pt x="6058" y="4263"/>
                    <a:pt x="6279" y="4208"/>
                    <a:pt x="6511" y="4208"/>
                  </a:cubicBezTo>
                  <a:cubicBezTo>
                    <a:pt x="7272" y="4208"/>
                    <a:pt x="8157" y="4802"/>
                    <a:pt x="8157" y="4802"/>
                  </a:cubicBezTo>
                  <a:lnTo>
                    <a:pt x="9836" y="9582"/>
                  </a:lnTo>
                  <a:cubicBezTo>
                    <a:pt x="10281" y="8931"/>
                    <a:pt x="10933" y="8862"/>
                    <a:pt x="10933" y="8862"/>
                  </a:cubicBezTo>
                  <a:lnTo>
                    <a:pt x="11138" y="8948"/>
                  </a:lnTo>
                  <a:cubicBezTo>
                    <a:pt x="12526" y="4013"/>
                    <a:pt x="11618" y="2900"/>
                    <a:pt x="9990" y="1923"/>
                  </a:cubicBezTo>
                  <a:cubicBezTo>
                    <a:pt x="8617" y="1082"/>
                    <a:pt x="4193" y="0"/>
                    <a:pt x="2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28"/>
            <p:cNvSpPr/>
            <p:nvPr/>
          </p:nvSpPr>
          <p:spPr>
            <a:xfrm>
              <a:off x="2281351" y="2133446"/>
              <a:ext cx="297775" cy="342980"/>
            </a:xfrm>
            <a:custGeom>
              <a:avLst/>
              <a:gdLst/>
              <a:ahLst/>
              <a:cxnLst/>
              <a:rect l="l" t="t" r="r" b="b"/>
              <a:pathLst>
                <a:path w="9031" h="10402" extrusionOk="0">
                  <a:moveTo>
                    <a:pt x="4325" y="0"/>
                  </a:moveTo>
                  <a:cubicBezTo>
                    <a:pt x="4003" y="0"/>
                    <a:pt x="3710" y="105"/>
                    <a:pt x="3496" y="170"/>
                  </a:cubicBezTo>
                  <a:cubicBezTo>
                    <a:pt x="2861" y="355"/>
                    <a:pt x="2016" y="1087"/>
                    <a:pt x="1391" y="1087"/>
                  </a:cubicBezTo>
                  <a:cubicBezTo>
                    <a:pt x="1325" y="1087"/>
                    <a:pt x="1261" y="1079"/>
                    <a:pt x="1200" y="1061"/>
                  </a:cubicBezTo>
                  <a:cubicBezTo>
                    <a:pt x="583" y="855"/>
                    <a:pt x="120" y="67"/>
                    <a:pt x="120" y="67"/>
                  </a:cubicBezTo>
                  <a:lnTo>
                    <a:pt x="120" y="67"/>
                  </a:lnTo>
                  <a:cubicBezTo>
                    <a:pt x="0" y="9508"/>
                    <a:pt x="412" y="8891"/>
                    <a:pt x="1371" y="9748"/>
                  </a:cubicBezTo>
                  <a:cubicBezTo>
                    <a:pt x="1911" y="10221"/>
                    <a:pt x="2540" y="10402"/>
                    <a:pt x="3139" y="10402"/>
                  </a:cubicBezTo>
                  <a:cubicBezTo>
                    <a:pt x="3624" y="10402"/>
                    <a:pt x="4089" y="10284"/>
                    <a:pt x="4472" y="10108"/>
                  </a:cubicBezTo>
                  <a:cubicBezTo>
                    <a:pt x="5860" y="9456"/>
                    <a:pt x="6768" y="7863"/>
                    <a:pt x="7043" y="7383"/>
                  </a:cubicBezTo>
                  <a:cubicBezTo>
                    <a:pt x="7180" y="7143"/>
                    <a:pt x="9030" y="7400"/>
                    <a:pt x="8653" y="5687"/>
                  </a:cubicBezTo>
                  <a:cubicBezTo>
                    <a:pt x="8515" y="5055"/>
                    <a:pt x="8280" y="4856"/>
                    <a:pt x="8041" y="4856"/>
                  </a:cubicBezTo>
                  <a:cubicBezTo>
                    <a:pt x="7808" y="4856"/>
                    <a:pt x="7572" y="5046"/>
                    <a:pt x="7420" y="5207"/>
                  </a:cubicBezTo>
                  <a:cubicBezTo>
                    <a:pt x="7378" y="5249"/>
                    <a:pt x="7328" y="5268"/>
                    <a:pt x="7279" y="5268"/>
                  </a:cubicBezTo>
                  <a:cubicBezTo>
                    <a:pt x="7208" y="5268"/>
                    <a:pt x="7142" y="5227"/>
                    <a:pt x="7111" y="5156"/>
                  </a:cubicBezTo>
                  <a:cubicBezTo>
                    <a:pt x="6803" y="4419"/>
                    <a:pt x="6237" y="2363"/>
                    <a:pt x="5912" y="1472"/>
                  </a:cubicBezTo>
                  <a:cubicBezTo>
                    <a:pt x="5454" y="280"/>
                    <a:pt x="4851" y="0"/>
                    <a:pt x="4325" y="0"/>
                  </a:cubicBezTo>
                  <a:close/>
                </a:path>
              </a:pathLst>
            </a:custGeom>
            <a:solidFill>
              <a:srgbClr val="FFB3A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28"/>
            <p:cNvSpPr/>
            <p:nvPr/>
          </p:nvSpPr>
          <p:spPr>
            <a:xfrm>
              <a:off x="2293221" y="2359341"/>
              <a:ext cx="64428" cy="31192"/>
            </a:xfrm>
            <a:custGeom>
              <a:avLst/>
              <a:gdLst/>
              <a:ahLst/>
              <a:cxnLst/>
              <a:rect l="l" t="t" r="r" b="b"/>
              <a:pathLst>
                <a:path w="1954" h="946" extrusionOk="0">
                  <a:moveTo>
                    <a:pt x="0" y="1"/>
                  </a:moveTo>
                  <a:cubicBezTo>
                    <a:pt x="0" y="1"/>
                    <a:pt x="137" y="755"/>
                    <a:pt x="686" y="926"/>
                  </a:cubicBezTo>
                  <a:cubicBezTo>
                    <a:pt x="728" y="940"/>
                    <a:pt x="772" y="946"/>
                    <a:pt x="817" y="946"/>
                  </a:cubicBezTo>
                  <a:cubicBezTo>
                    <a:pt x="1342" y="946"/>
                    <a:pt x="1953" y="87"/>
                    <a:pt x="1953" y="87"/>
                  </a:cubicBezTo>
                  <a:lnTo>
                    <a:pt x="1953" y="87"/>
                  </a:lnTo>
                  <a:cubicBezTo>
                    <a:pt x="1607" y="130"/>
                    <a:pt x="1311" y="146"/>
                    <a:pt x="1063" y="146"/>
                  </a:cubicBezTo>
                  <a:cubicBezTo>
                    <a:pt x="318" y="146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28"/>
            <p:cNvSpPr/>
            <p:nvPr/>
          </p:nvSpPr>
          <p:spPr>
            <a:xfrm>
              <a:off x="2526534" y="2306849"/>
              <a:ext cx="31126" cy="34456"/>
            </a:xfrm>
            <a:custGeom>
              <a:avLst/>
              <a:gdLst/>
              <a:ahLst/>
              <a:cxnLst/>
              <a:rect l="l" t="t" r="r" b="b"/>
              <a:pathLst>
                <a:path w="944" h="1045" extrusionOk="0">
                  <a:moveTo>
                    <a:pt x="567" y="0"/>
                  </a:moveTo>
                  <a:cubicBezTo>
                    <a:pt x="187" y="0"/>
                    <a:pt x="1" y="1045"/>
                    <a:pt x="1" y="1045"/>
                  </a:cubicBezTo>
                  <a:lnTo>
                    <a:pt x="943" y="308"/>
                  </a:lnTo>
                  <a:cubicBezTo>
                    <a:pt x="802" y="86"/>
                    <a:pt x="676" y="0"/>
                    <a:pt x="567" y="0"/>
                  </a:cubicBezTo>
                  <a:close/>
                </a:path>
              </a:pathLst>
            </a:custGeom>
            <a:solidFill>
              <a:srgbClr val="CF5F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28"/>
            <p:cNvSpPr/>
            <p:nvPr/>
          </p:nvSpPr>
          <p:spPr>
            <a:xfrm>
              <a:off x="2328238" y="2279712"/>
              <a:ext cx="13024" cy="24861"/>
            </a:xfrm>
            <a:custGeom>
              <a:avLst/>
              <a:gdLst/>
              <a:ahLst/>
              <a:cxnLst/>
              <a:rect l="l" t="t" r="r" b="b"/>
              <a:pathLst>
                <a:path w="395" h="754" extrusionOk="0">
                  <a:moveTo>
                    <a:pt x="189" y="0"/>
                  </a:moveTo>
                  <a:cubicBezTo>
                    <a:pt x="86" y="0"/>
                    <a:pt x="1" y="171"/>
                    <a:pt x="1" y="377"/>
                  </a:cubicBezTo>
                  <a:cubicBezTo>
                    <a:pt x="18" y="583"/>
                    <a:pt x="103" y="754"/>
                    <a:pt x="206" y="754"/>
                  </a:cubicBezTo>
                  <a:cubicBezTo>
                    <a:pt x="309" y="737"/>
                    <a:pt x="395" y="583"/>
                    <a:pt x="377" y="377"/>
                  </a:cubicBezTo>
                  <a:cubicBezTo>
                    <a:pt x="377" y="171"/>
                    <a:pt x="292" y="0"/>
                    <a:pt x="189" y="0"/>
                  </a:cubicBezTo>
                  <a:close/>
                </a:path>
              </a:pathLst>
            </a:custGeom>
            <a:solidFill>
              <a:srgbClr val="0004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28"/>
            <p:cNvSpPr/>
            <p:nvPr/>
          </p:nvSpPr>
          <p:spPr>
            <a:xfrm>
              <a:off x="2288110" y="2274602"/>
              <a:ext cx="12464" cy="24894"/>
            </a:xfrm>
            <a:custGeom>
              <a:avLst/>
              <a:gdLst/>
              <a:ahLst/>
              <a:cxnLst/>
              <a:rect l="l" t="t" r="r" b="b"/>
              <a:pathLst>
                <a:path w="378" h="755" extrusionOk="0">
                  <a:moveTo>
                    <a:pt x="172" y="1"/>
                  </a:moveTo>
                  <a:cubicBezTo>
                    <a:pt x="70" y="18"/>
                    <a:pt x="1" y="189"/>
                    <a:pt x="1" y="395"/>
                  </a:cubicBezTo>
                  <a:cubicBezTo>
                    <a:pt x="18" y="601"/>
                    <a:pt x="104" y="755"/>
                    <a:pt x="207" y="755"/>
                  </a:cubicBezTo>
                  <a:cubicBezTo>
                    <a:pt x="309" y="755"/>
                    <a:pt x="378" y="583"/>
                    <a:pt x="378" y="378"/>
                  </a:cubicBezTo>
                  <a:cubicBezTo>
                    <a:pt x="378" y="172"/>
                    <a:pt x="275" y="1"/>
                    <a:pt x="172" y="1"/>
                  </a:cubicBezTo>
                  <a:close/>
                </a:path>
              </a:pathLst>
            </a:custGeom>
            <a:solidFill>
              <a:srgbClr val="0004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28"/>
            <p:cNvSpPr/>
            <p:nvPr/>
          </p:nvSpPr>
          <p:spPr>
            <a:xfrm>
              <a:off x="2333316" y="2212383"/>
              <a:ext cx="52064" cy="26312"/>
            </a:xfrm>
            <a:custGeom>
              <a:avLst/>
              <a:gdLst/>
              <a:ahLst/>
              <a:cxnLst/>
              <a:rect l="l" t="t" r="r" b="b"/>
              <a:pathLst>
                <a:path w="1579" h="798" extrusionOk="0">
                  <a:moveTo>
                    <a:pt x="651" y="1"/>
                  </a:moveTo>
                  <a:cubicBezTo>
                    <a:pt x="342" y="1"/>
                    <a:pt x="73" y="190"/>
                    <a:pt x="1" y="466"/>
                  </a:cubicBezTo>
                  <a:cubicBezTo>
                    <a:pt x="1" y="466"/>
                    <a:pt x="103" y="446"/>
                    <a:pt x="266" y="446"/>
                  </a:cubicBezTo>
                  <a:cubicBezTo>
                    <a:pt x="531" y="446"/>
                    <a:pt x="958" y="498"/>
                    <a:pt x="1371" y="774"/>
                  </a:cubicBezTo>
                  <a:cubicBezTo>
                    <a:pt x="1398" y="790"/>
                    <a:pt x="1419" y="797"/>
                    <a:pt x="1433" y="797"/>
                  </a:cubicBezTo>
                  <a:cubicBezTo>
                    <a:pt x="1578" y="797"/>
                    <a:pt x="1165" y="98"/>
                    <a:pt x="823" y="20"/>
                  </a:cubicBezTo>
                  <a:cubicBezTo>
                    <a:pt x="765" y="7"/>
                    <a:pt x="707" y="1"/>
                    <a:pt x="6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28"/>
            <p:cNvSpPr/>
            <p:nvPr/>
          </p:nvSpPr>
          <p:spPr>
            <a:xfrm>
              <a:off x="2284187" y="2220362"/>
              <a:ext cx="23180" cy="16981"/>
            </a:xfrm>
            <a:custGeom>
              <a:avLst/>
              <a:gdLst/>
              <a:ahLst/>
              <a:cxnLst/>
              <a:rect l="l" t="t" r="r" b="b"/>
              <a:pathLst>
                <a:path w="703" h="515" extrusionOk="0">
                  <a:moveTo>
                    <a:pt x="0" y="1"/>
                  </a:moveTo>
                  <a:lnTo>
                    <a:pt x="17" y="515"/>
                  </a:lnTo>
                  <a:cubicBezTo>
                    <a:pt x="149" y="498"/>
                    <a:pt x="268" y="492"/>
                    <a:pt x="370" y="492"/>
                  </a:cubicBezTo>
                  <a:cubicBezTo>
                    <a:pt x="573" y="492"/>
                    <a:pt x="703" y="515"/>
                    <a:pt x="703" y="515"/>
                  </a:cubicBezTo>
                  <a:cubicBezTo>
                    <a:pt x="651" y="207"/>
                    <a:pt x="343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28"/>
            <p:cNvSpPr/>
            <p:nvPr/>
          </p:nvSpPr>
          <p:spPr>
            <a:xfrm>
              <a:off x="2289825" y="2285680"/>
              <a:ext cx="24894" cy="56185"/>
            </a:xfrm>
            <a:custGeom>
              <a:avLst/>
              <a:gdLst/>
              <a:ahLst/>
              <a:cxnLst/>
              <a:rect l="l" t="t" r="r" b="b"/>
              <a:pathLst>
                <a:path w="755" h="1704" extrusionOk="0">
                  <a:moveTo>
                    <a:pt x="561" y="1"/>
                  </a:moveTo>
                  <a:cubicBezTo>
                    <a:pt x="545" y="1"/>
                    <a:pt x="532" y="9"/>
                    <a:pt x="532" y="25"/>
                  </a:cubicBezTo>
                  <a:lnTo>
                    <a:pt x="0" y="1618"/>
                  </a:lnTo>
                  <a:cubicBezTo>
                    <a:pt x="0" y="1652"/>
                    <a:pt x="18" y="1670"/>
                    <a:pt x="35" y="1670"/>
                  </a:cubicBezTo>
                  <a:lnTo>
                    <a:pt x="703" y="1704"/>
                  </a:lnTo>
                  <a:cubicBezTo>
                    <a:pt x="737" y="1704"/>
                    <a:pt x="754" y="1687"/>
                    <a:pt x="754" y="1670"/>
                  </a:cubicBezTo>
                  <a:lnTo>
                    <a:pt x="600" y="42"/>
                  </a:lnTo>
                  <a:cubicBezTo>
                    <a:pt x="600" y="14"/>
                    <a:pt x="579" y="1"/>
                    <a:pt x="561" y="1"/>
                  </a:cubicBezTo>
                  <a:close/>
                </a:path>
              </a:pathLst>
            </a:custGeom>
            <a:solidFill>
              <a:srgbClr val="CF5F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28"/>
            <p:cNvSpPr/>
            <p:nvPr/>
          </p:nvSpPr>
          <p:spPr>
            <a:xfrm>
              <a:off x="2028254" y="1921499"/>
              <a:ext cx="774029" cy="774623"/>
            </a:xfrm>
            <a:custGeom>
              <a:avLst/>
              <a:gdLst/>
              <a:ahLst/>
              <a:cxnLst/>
              <a:rect l="l" t="t" r="r" b="b"/>
              <a:pathLst>
                <a:path w="23475" h="23493" fill="none" extrusionOk="0">
                  <a:moveTo>
                    <a:pt x="23474" y="11738"/>
                  </a:moveTo>
                  <a:cubicBezTo>
                    <a:pt x="23474" y="18232"/>
                    <a:pt x="18231" y="23492"/>
                    <a:pt x="11737" y="23492"/>
                  </a:cubicBezTo>
                  <a:cubicBezTo>
                    <a:pt x="5260" y="23492"/>
                    <a:pt x="0" y="18232"/>
                    <a:pt x="0" y="11738"/>
                  </a:cubicBezTo>
                  <a:cubicBezTo>
                    <a:pt x="0" y="5261"/>
                    <a:pt x="5260" y="1"/>
                    <a:pt x="11737" y="1"/>
                  </a:cubicBezTo>
                  <a:cubicBezTo>
                    <a:pt x="18231" y="1"/>
                    <a:pt x="23474" y="5261"/>
                    <a:pt x="23474" y="11738"/>
                  </a:cubicBezTo>
                  <a:close/>
                </a:path>
              </a:pathLst>
            </a:custGeom>
            <a:noFill/>
            <a:ln w="58675" cap="rnd" cmpd="sng">
              <a:solidFill>
                <a:schemeClr val="accent2"/>
              </a:solidFill>
              <a:prstDash val="solid"/>
              <a:miter lim="17134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28"/>
            <p:cNvSpPr/>
            <p:nvPr/>
          </p:nvSpPr>
          <p:spPr>
            <a:xfrm>
              <a:off x="2698849" y="2598886"/>
              <a:ext cx="226587" cy="198363"/>
            </a:xfrm>
            <a:custGeom>
              <a:avLst/>
              <a:gdLst/>
              <a:ahLst/>
              <a:cxnLst/>
              <a:rect l="l" t="t" r="r" b="b"/>
              <a:pathLst>
                <a:path w="6872" h="6016" fill="none" extrusionOk="0">
                  <a:moveTo>
                    <a:pt x="1" y="1"/>
                  </a:moveTo>
                  <a:lnTo>
                    <a:pt x="6872" y="6015"/>
                  </a:lnTo>
                </a:path>
              </a:pathLst>
            </a:custGeom>
            <a:noFill/>
            <a:ln w="58675" cap="rnd" cmpd="sng">
              <a:solidFill>
                <a:schemeClr val="accent2"/>
              </a:solidFill>
              <a:prstDash val="solid"/>
              <a:miter lim="17134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57" name="Google Shape;1657;p28"/>
          <p:cNvSpPr/>
          <p:nvPr/>
        </p:nvSpPr>
        <p:spPr>
          <a:xfrm>
            <a:off x="3526099" y="4507069"/>
            <a:ext cx="676508" cy="44"/>
          </a:xfrm>
          <a:custGeom>
            <a:avLst/>
            <a:gdLst/>
            <a:ahLst/>
            <a:cxnLst/>
            <a:rect l="l" t="t" r="r" b="b"/>
            <a:pathLst>
              <a:path w="15388" h="1" fill="none" extrusionOk="0">
                <a:moveTo>
                  <a:pt x="1" y="0"/>
                </a:moveTo>
                <a:lnTo>
                  <a:pt x="15387" y="0"/>
                </a:lnTo>
              </a:path>
            </a:pathLst>
          </a:custGeom>
          <a:noFill/>
          <a:ln w="35550" cap="rnd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59" name="Google Shape;1659;p28"/>
          <p:cNvSpPr/>
          <p:nvPr/>
        </p:nvSpPr>
        <p:spPr>
          <a:xfrm>
            <a:off x="5736804" y="4507069"/>
            <a:ext cx="676464" cy="44"/>
          </a:xfrm>
          <a:custGeom>
            <a:avLst/>
            <a:gdLst/>
            <a:ahLst/>
            <a:cxnLst/>
            <a:rect l="l" t="t" r="r" b="b"/>
            <a:pathLst>
              <a:path w="15387" h="1" fill="none" extrusionOk="0">
                <a:moveTo>
                  <a:pt x="0" y="0"/>
                </a:moveTo>
                <a:lnTo>
                  <a:pt x="15387" y="0"/>
                </a:lnTo>
              </a:path>
            </a:pathLst>
          </a:custGeom>
          <a:noFill/>
          <a:ln w="35550" cap="rnd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61" name="Google Shape;1661;p28"/>
          <p:cNvSpPr/>
          <p:nvPr/>
        </p:nvSpPr>
        <p:spPr>
          <a:xfrm>
            <a:off x="7931671" y="4507069"/>
            <a:ext cx="676464" cy="44"/>
          </a:xfrm>
          <a:custGeom>
            <a:avLst/>
            <a:gdLst/>
            <a:ahLst/>
            <a:cxnLst/>
            <a:rect l="l" t="t" r="r" b="b"/>
            <a:pathLst>
              <a:path w="15387" h="1" fill="none" extrusionOk="0">
                <a:moveTo>
                  <a:pt x="0" y="0"/>
                </a:moveTo>
                <a:lnTo>
                  <a:pt x="15387" y="0"/>
                </a:lnTo>
              </a:path>
            </a:pathLst>
          </a:custGeom>
          <a:noFill/>
          <a:ln w="35550" cap="rnd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63" name="Google Shape;1663;p28"/>
          <p:cNvSpPr/>
          <p:nvPr/>
        </p:nvSpPr>
        <p:spPr>
          <a:xfrm>
            <a:off x="10152717" y="4507069"/>
            <a:ext cx="676508" cy="44"/>
          </a:xfrm>
          <a:custGeom>
            <a:avLst/>
            <a:gdLst/>
            <a:ahLst/>
            <a:cxnLst/>
            <a:rect l="l" t="t" r="r" b="b"/>
            <a:pathLst>
              <a:path w="15388" h="1" fill="none" extrusionOk="0">
                <a:moveTo>
                  <a:pt x="1" y="0"/>
                </a:moveTo>
                <a:lnTo>
                  <a:pt x="15387" y="0"/>
                </a:lnTo>
              </a:path>
            </a:pathLst>
          </a:custGeom>
          <a:noFill/>
          <a:ln w="35550" cap="rnd" cmpd="sng">
            <a:solidFill>
              <a:schemeClr val="accent1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36772D07-74DC-4BE1-8632-2116CBF52FB8}"/>
              </a:ext>
            </a:extLst>
          </p:cNvPr>
          <p:cNvGrpSpPr/>
          <p:nvPr/>
        </p:nvGrpSpPr>
        <p:grpSpPr>
          <a:xfrm>
            <a:off x="1134087" y="3388196"/>
            <a:ext cx="9695552" cy="300621"/>
            <a:chOff x="936163" y="2689558"/>
            <a:chExt cx="7271664" cy="225466"/>
          </a:xfrm>
          <a:solidFill>
            <a:srgbClr val="2A4681"/>
          </a:solidFill>
        </p:grpSpPr>
        <p:sp>
          <p:nvSpPr>
            <p:cNvPr id="1641" name="Google Shape;1641;p28"/>
            <p:cNvSpPr/>
            <p:nvPr/>
          </p:nvSpPr>
          <p:spPr>
            <a:xfrm>
              <a:off x="936163" y="2689558"/>
              <a:ext cx="648602" cy="225466"/>
            </a:xfrm>
            <a:custGeom>
              <a:avLst/>
              <a:gdLst/>
              <a:ahLst/>
              <a:cxnLst/>
              <a:rect l="l" t="t" r="r" b="b"/>
              <a:pathLst>
                <a:path w="19671" h="6838" extrusionOk="0">
                  <a:moveTo>
                    <a:pt x="3427" y="1"/>
                  </a:moveTo>
                  <a:cubicBezTo>
                    <a:pt x="1542" y="1"/>
                    <a:pt x="0" y="1526"/>
                    <a:pt x="0" y="3411"/>
                  </a:cubicBezTo>
                  <a:cubicBezTo>
                    <a:pt x="0" y="5313"/>
                    <a:pt x="1542" y="6838"/>
                    <a:pt x="3427" y="6838"/>
                  </a:cubicBezTo>
                  <a:lnTo>
                    <a:pt x="16243" y="6838"/>
                  </a:lnTo>
                  <a:cubicBezTo>
                    <a:pt x="18128" y="6838"/>
                    <a:pt x="19670" y="5313"/>
                    <a:pt x="19670" y="3411"/>
                  </a:cubicBezTo>
                  <a:cubicBezTo>
                    <a:pt x="19670" y="1526"/>
                    <a:pt x="18128" y="1"/>
                    <a:pt x="16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buClr>
                  <a:srgbClr val="000000"/>
                </a:buClr>
              </a:pPr>
              <a:r>
                <a:rPr lang="en" sz="1200" kern="0" dirty="0">
                  <a:solidFill>
                    <a:srgbClr val="FFFFFF"/>
                  </a:solidFill>
                  <a:latin typeface="Arial Black" panose="020B0A04020102020204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STEP 1</a:t>
              </a:r>
              <a:endParaRPr sz="1200" kern="0" dirty="0">
                <a:solidFill>
                  <a:srgbClr val="FFFFFF"/>
                </a:solidFill>
                <a:latin typeface="Arial Black" panose="020B0A04020102020204" pitchFamily="34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58" name="Google Shape;1658;p28"/>
            <p:cNvSpPr/>
            <p:nvPr/>
          </p:nvSpPr>
          <p:spPr>
            <a:xfrm>
              <a:off x="2589263" y="2689558"/>
              <a:ext cx="648602" cy="225466"/>
            </a:xfrm>
            <a:custGeom>
              <a:avLst/>
              <a:gdLst/>
              <a:ahLst/>
              <a:cxnLst/>
              <a:rect l="l" t="t" r="r" b="b"/>
              <a:pathLst>
                <a:path w="19671" h="6838" extrusionOk="0">
                  <a:moveTo>
                    <a:pt x="3427" y="1"/>
                  </a:moveTo>
                  <a:cubicBezTo>
                    <a:pt x="1543" y="1"/>
                    <a:pt x="1" y="1526"/>
                    <a:pt x="1" y="3411"/>
                  </a:cubicBezTo>
                  <a:cubicBezTo>
                    <a:pt x="1" y="5313"/>
                    <a:pt x="1543" y="6838"/>
                    <a:pt x="3427" y="6838"/>
                  </a:cubicBezTo>
                  <a:lnTo>
                    <a:pt x="16244" y="6838"/>
                  </a:lnTo>
                  <a:cubicBezTo>
                    <a:pt x="18129" y="6838"/>
                    <a:pt x="19671" y="5313"/>
                    <a:pt x="19671" y="3411"/>
                  </a:cubicBezTo>
                  <a:cubicBezTo>
                    <a:pt x="19671" y="1526"/>
                    <a:pt x="18129" y="1"/>
                    <a:pt x="16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buClr>
                  <a:srgbClr val="000000"/>
                </a:buClr>
                <a:buSzPts val="1100"/>
              </a:pPr>
              <a:r>
                <a:rPr lang="en" sz="1200" kern="0" dirty="0">
                  <a:solidFill>
                    <a:srgbClr val="FFFFFF"/>
                  </a:solidFill>
                  <a:latin typeface="Arial Black" panose="020B0A04020102020204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STEP 2</a:t>
              </a:r>
              <a:endParaRPr sz="1200" kern="0" dirty="0">
                <a:solidFill>
                  <a:srgbClr val="FFFFFF"/>
                </a:solidFill>
                <a:latin typeface="Arial Black" panose="020B0A04020102020204" pitchFamily="34" charset="0"/>
                <a:ea typeface="Fira Sans Extra Condensed Medium"/>
                <a:cs typeface="Fira Sans Extra Condensed Medium"/>
                <a:sym typeface="Arial"/>
              </a:endParaRPr>
            </a:p>
          </p:txBody>
        </p:sp>
        <p:sp>
          <p:nvSpPr>
            <p:cNvPr id="1660" name="Google Shape;1660;p28"/>
            <p:cNvSpPr/>
            <p:nvPr/>
          </p:nvSpPr>
          <p:spPr>
            <a:xfrm>
              <a:off x="4247555" y="2689558"/>
              <a:ext cx="648042" cy="225466"/>
            </a:xfrm>
            <a:custGeom>
              <a:avLst/>
              <a:gdLst/>
              <a:ahLst/>
              <a:cxnLst/>
              <a:rect l="l" t="t" r="r" b="b"/>
              <a:pathLst>
                <a:path w="19654" h="6838" extrusionOk="0">
                  <a:moveTo>
                    <a:pt x="3427" y="1"/>
                  </a:moveTo>
                  <a:cubicBezTo>
                    <a:pt x="1525" y="1"/>
                    <a:pt x="0" y="1526"/>
                    <a:pt x="0" y="3411"/>
                  </a:cubicBezTo>
                  <a:cubicBezTo>
                    <a:pt x="0" y="5313"/>
                    <a:pt x="1525" y="6838"/>
                    <a:pt x="3427" y="6838"/>
                  </a:cubicBezTo>
                  <a:lnTo>
                    <a:pt x="16244" y="6838"/>
                  </a:lnTo>
                  <a:cubicBezTo>
                    <a:pt x="18128" y="6838"/>
                    <a:pt x="19653" y="5313"/>
                    <a:pt x="19653" y="3411"/>
                  </a:cubicBezTo>
                  <a:cubicBezTo>
                    <a:pt x="19653" y="1526"/>
                    <a:pt x="18128" y="1"/>
                    <a:pt x="16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buClr>
                  <a:srgbClr val="000000"/>
                </a:buClr>
                <a:buSzPts val="1100"/>
              </a:pPr>
              <a:r>
                <a:rPr lang="en" sz="1200" kern="0" dirty="0">
                  <a:solidFill>
                    <a:srgbClr val="FFFFFF"/>
                  </a:solidFill>
                  <a:latin typeface="Arial Black" panose="020B0A04020102020204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STEP 3</a:t>
              </a:r>
              <a:endParaRPr sz="1200" kern="0" dirty="0">
                <a:solidFill>
                  <a:srgbClr val="FFFFFF"/>
                </a:solidFill>
                <a:latin typeface="Arial Black" panose="020B0A04020102020204" pitchFamily="34" charset="0"/>
                <a:ea typeface="Fira Sans Extra Condensed Medium"/>
                <a:cs typeface="Fira Sans Extra Condensed Medium"/>
                <a:sym typeface="Arial"/>
              </a:endParaRPr>
            </a:p>
          </p:txBody>
        </p:sp>
        <p:sp>
          <p:nvSpPr>
            <p:cNvPr id="1662" name="Google Shape;1662;p28"/>
            <p:cNvSpPr/>
            <p:nvPr/>
          </p:nvSpPr>
          <p:spPr>
            <a:xfrm>
              <a:off x="5893705" y="2689558"/>
              <a:ext cx="648042" cy="225466"/>
            </a:xfrm>
            <a:custGeom>
              <a:avLst/>
              <a:gdLst/>
              <a:ahLst/>
              <a:cxnLst/>
              <a:rect l="l" t="t" r="r" b="b"/>
              <a:pathLst>
                <a:path w="19654" h="6838" extrusionOk="0">
                  <a:moveTo>
                    <a:pt x="3410" y="1"/>
                  </a:moveTo>
                  <a:cubicBezTo>
                    <a:pt x="1526" y="1"/>
                    <a:pt x="1" y="1526"/>
                    <a:pt x="1" y="3411"/>
                  </a:cubicBezTo>
                  <a:cubicBezTo>
                    <a:pt x="1" y="5313"/>
                    <a:pt x="1526" y="6838"/>
                    <a:pt x="3410" y="6838"/>
                  </a:cubicBezTo>
                  <a:lnTo>
                    <a:pt x="16244" y="6838"/>
                  </a:lnTo>
                  <a:cubicBezTo>
                    <a:pt x="18129" y="6838"/>
                    <a:pt x="19654" y="5313"/>
                    <a:pt x="19654" y="3411"/>
                  </a:cubicBezTo>
                  <a:cubicBezTo>
                    <a:pt x="19654" y="1526"/>
                    <a:pt x="18129" y="1"/>
                    <a:pt x="16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buClr>
                  <a:srgbClr val="000000"/>
                </a:buClr>
                <a:buSzPts val="1100"/>
              </a:pPr>
              <a:r>
                <a:rPr lang="en" sz="1200" kern="0" dirty="0">
                  <a:solidFill>
                    <a:srgbClr val="FFFFFF"/>
                  </a:solidFill>
                  <a:latin typeface="Arial Black" panose="020B0A04020102020204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STEP 4</a:t>
              </a:r>
              <a:endParaRPr sz="1200" kern="0" dirty="0">
                <a:solidFill>
                  <a:srgbClr val="FFFFFF"/>
                </a:solidFill>
                <a:latin typeface="Arial Black" panose="020B0A04020102020204" pitchFamily="34" charset="0"/>
                <a:ea typeface="Fira Sans Extra Condensed Medium"/>
                <a:cs typeface="Fira Sans Extra Condensed Medium"/>
                <a:sym typeface="Arial"/>
              </a:endParaRPr>
            </a:p>
          </p:txBody>
        </p:sp>
        <p:sp>
          <p:nvSpPr>
            <p:cNvPr id="1664" name="Google Shape;1664;p28"/>
            <p:cNvSpPr/>
            <p:nvPr/>
          </p:nvSpPr>
          <p:spPr>
            <a:xfrm>
              <a:off x="7559225" y="2689558"/>
              <a:ext cx="648602" cy="225466"/>
            </a:xfrm>
            <a:custGeom>
              <a:avLst/>
              <a:gdLst/>
              <a:ahLst/>
              <a:cxnLst/>
              <a:rect l="l" t="t" r="r" b="b"/>
              <a:pathLst>
                <a:path w="19671" h="6838" extrusionOk="0">
                  <a:moveTo>
                    <a:pt x="3427" y="1"/>
                  </a:moveTo>
                  <a:cubicBezTo>
                    <a:pt x="1542" y="1"/>
                    <a:pt x="0" y="1526"/>
                    <a:pt x="0" y="3411"/>
                  </a:cubicBezTo>
                  <a:cubicBezTo>
                    <a:pt x="0" y="5313"/>
                    <a:pt x="1542" y="6838"/>
                    <a:pt x="3427" y="6838"/>
                  </a:cubicBezTo>
                  <a:lnTo>
                    <a:pt x="16244" y="6838"/>
                  </a:lnTo>
                  <a:cubicBezTo>
                    <a:pt x="18128" y="6838"/>
                    <a:pt x="19670" y="5313"/>
                    <a:pt x="19670" y="3411"/>
                  </a:cubicBezTo>
                  <a:cubicBezTo>
                    <a:pt x="19670" y="1526"/>
                    <a:pt x="18128" y="1"/>
                    <a:pt x="16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buClr>
                  <a:srgbClr val="000000"/>
                </a:buClr>
                <a:buSzPts val="1100"/>
              </a:pPr>
              <a:r>
                <a:rPr lang="en-US" sz="1200" kern="0" dirty="0">
                  <a:solidFill>
                    <a:srgbClr val="FFFFFF"/>
                  </a:solidFill>
                  <a:latin typeface="Arial Black" panose="020B0A04020102020204" pitchFamily="34" charset="0"/>
                  <a:ea typeface="Fira Sans Extra Condensed Medium"/>
                  <a:cs typeface="Fira Sans Extra Condensed Medium"/>
                  <a:sym typeface="Fira Sans Extra Condensed Medium"/>
                </a:rPr>
                <a:t>GOAL</a:t>
              </a:r>
              <a:endParaRPr sz="1200" kern="0" dirty="0">
                <a:solidFill>
                  <a:srgbClr val="FFFFFF"/>
                </a:solidFill>
                <a:latin typeface="Arial Black" panose="020B0A04020102020204" pitchFamily="34" charset="0"/>
                <a:ea typeface="Fira Sans Extra Condensed Medium"/>
                <a:cs typeface="Fira Sans Extra Condensed Medium"/>
                <a:sym typeface="Arial"/>
              </a:endParaRPr>
            </a:p>
          </p:txBody>
        </p:sp>
      </p:grpSp>
      <p:sp>
        <p:nvSpPr>
          <p:cNvPr id="1668" name="Google Shape;1668;p28"/>
          <p:cNvSpPr/>
          <p:nvPr/>
        </p:nvSpPr>
        <p:spPr>
          <a:xfrm>
            <a:off x="10079140" y="1765237"/>
            <a:ext cx="872273" cy="1196977"/>
          </a:xfrm>
          <a:custGeom>
            <a:avLst/>
            <a:gdLst/>
            <a:ahLst/>
            <a:cxnLst/>
            <a:rect l="l" t="t" r="r" b="b"/>
            <a:pathLst>
              <a:path w="15542" h="20990" fill="none" extrusionOk="0">
                <a:moveTo>
                  <a:pt x="12989" y="20990"/>
                </a:moveTo>
                <a:lnTo>
                  <a:pt x="806" y="20990"/>
                </a:lnTo>
                <a:cubicBezTo>
                  <a:pt x="360" y="20990"/>
                  <a:pt x="1" y="20647"/>
                  <a:pt x="1" y="20219"/>
                </a:cubicBezTo>
                <a:lnTo>
                  <a:pt x="1" y="789"/>
                </a:lnTo>
                <a:cubicBezTo>
                  <a:pt x="1" y="343"/>
                  <a:pt x="360" y="0"/>
                  <a:pt x="806" y="0"/>
                </a:cubicBezTo>
                <a:lnTo>
                  <a:pt x="14736" y="0"/>
                </a:lnTo>
                <a:cubicBezTo>
                  <a:pt x="15182" y="0"/>
                  <a:pt x="15542" y="343"/>
                  <a:pt x="15542" y="789"/>
                </a:cubicBezTo>
                <a:lnTo>
                  <a:pt x="15542" y="18523"/>
                </a:lnTo>
                <a:cubicBezTo>
                  <a:pt x="15233" y="18831"/>
                  <a:pt x="13314" y="20681"/>
                  <a:pt x="12989" y="20990"/>
                </a:cubicBezTo>
                <a:close/>
              </a:path>
            </a:pathLst>
          </a:custGeom>
          <a:noFill/>
          <a:ln w="2150" cap="flat" cmpd="sng">
            <a:solidFill>
              <a:srgbClr val="FFFFFF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1" name="Google Shape;1671;p28"/>
          <p:cNvSpPr/>
          <p:nvPr/>
        </p:nvSpPr>
        <p:spPr>
          <a:xfrm>
            <a:off x="10154177" y="1630372"/>
            <a:ext cx="88508" cy="227761"/>
          </a:xfrm>
          <a:custGeom>
            <a:avLst/>
            <a:gdLst/>
            <a:ahLst/>
            <a:cxnLst/>
            <a:rect l="l" t="t" r="r" b="b"/>
            <a:pathLst>
              <a:path w="1577" h="3994" extrusionOk="0">
                <a:moveTo>
                  <a:pt x="788" y="1"/>
                </a:moveTo>
                <a:cubicBezTo>
                  <a:pt x="360" y="1"/>
                  <a:pt x="0" y="344"/>
                  <a:pt x="0" y="789"/>
                </a:cubicBezTo>
                <a:lnTo>
                  <a:pt x="0" y="3205"/>
                </a:lnTo>
                <a:cubicBezTo>
                  <a:pt x="0" y="3633"/>
                  <a:pt x="360" y="3993"/>
                  <a:pt x="788" y="3993"/>
                </a:cubicBezTo>
                <a:cubicBezTo>
                  <a:pt x="1234" y="3993"/>
                  <a:pt x="1576" y="3633"/>
                  <a:pt x="1576" y="3205"/>
                </a:cubicBezTo>
                <a:lnTo>
                  <a:pt x="1576" y="789"/>
                </a:lnTo>
                <a:cubicBezTo>
                  <a:pt x="1576" y="344"/>
                  <a:pt x="1234" y="1"/>
                  <a:pt x="78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3" name="Google Shape;1673;p28"/>
          <p:cNvSpPr/>
          <p:nvPr/>
        </p:nvSpPr>
        <p:spPr>
          <a:xfrm>
            <a:off x="10436870" y="1630372"/>
            <a:ext cx="88508" cy="227761"/>
          </a:xfrm>
          <a:custGeom>
            <a:avLst/>
            <a:gdLst/>
            <a:ahLst/>
            <a:cxnLst/>
            <a:rect l="l" t="t" r="r" b="b"/>
            <a:pathLst>
              <a:path w="1577" h="3994" extrusionOk="0">
                <a:moveTo>
                  <a:pt x="789" y="1"/>
                </a:moveTo>
                <a:cubicBezTo>
                  <a:pt x="360" y="1"/>
                  <a:pt x="1" y="344"/>
                  <a:pt x="1" y="789"/>
                </a:cubicBezTo>
                <a:lnTo>
                  <a:pt x="1" y="3205"/>
                </a:lnTo>
                <a:cubicBezTo>
                  <a:pt x="1" y="3633"/>
                  <a:pt x="360" y="3993"/>
                  <a:pt x="789" y="3993"/>
                </a:cubicBezTo>
                <a:cubicBezTo>
                  <a:pt x="1234" y="3993"/>
                  <a:pt x="1577" y="3633"/>
                  <a:pt x="1577" y="3205"/>
                </a:cubicBezTo>
                <a:lnTo>
                  <a:pt x="1577" y="789"/>
                </a:lnTo>
                <a:cubicBezTo>
                  <a:pt x="1577" y="344"/>
                  <a:pt x="1234" y="1"/>
                  <a:pt x="7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5" name="Google Shape;1675;p28"/>
          <p:cNvSpPr/>
          <p:nvPr/>
        </p:nvSpPr>
        <p:spPr>
          <a:xfrm>
            <a:off x="10719621" y="1630372"/>
            <a:ext cx="88508" cy="227761"/>
          </a:xfrm>
          <a:custGeom>
            <a:avLst/>
            <a:gdLst/>
            <a:ahLst/>
            <a:cxnLst/>
            <a:rect l="l" t="t" r="r" b="b"/>
            <a:pathLst>
              <a:path w="1577" h="3994" extrusionOk="0">
                <a:moveTo>
                  <a:pt x="788" y="1"/>
                </a:moveTo>
                <a:cubicBezTo>
                  <a:pt x="360" y="1"/>
                  <a:pt x="0" y="344"/>
                  <a:pt x="0" y="789"/>
                </a:cubicBezTo>
                <a:lnTo>
                  <a:pt x="0" y="3205"/>
                </a:lnTo>
                <a:cubicBezTo>
                  <a:pt x="0" y="3633"/>
                  <a:pt x="360" y="3993"/>
                  <a:pt x="788" y="3993"/>
                </a:cubicBezTo>
                <a:cubicBezTo>
                  <a:pt x="1217" y="3993"/>
                  <a:pt x="1577" y="3633"/>
                  <a:pt x="1577" y="3205"/>
                </a:cubicBezTo>
                <a:lnTo>
                  <a:pt x="1577" y="789"/>
                </a:lnTo>
                <a:cubicBezTo>
                  <a:pt x="1577" y="344"/>
                  <a:pt x="1217" y="1"/>
                  <a:pt x="78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6" name="Google Shape;1676;p28"/>
          <p:cNvSpPr/>
          <p:nvPr/>
        </p:nvSpPr>
        <p:spPr>
          <a:xfrm>
            <a:off x="10175335" y="2334870"/>
            <a:ext cx="668376" cy="28399"/>
          </a:xfrm>
          <a:custGeom>
            <a:avLst/>
            <a:gdLst/>
            <a:ahLst/>
            <a:cxnLst/>
            <a:rect l="l" t="t" r="r" b="b"/>
            <a:pathLst>
              <a:path w="11909" h="498" extrusionOk="0">
                <a:moveTo>
                  <a:pt x="257" y="1"/>
                </a:moveTo>
                <a:cubicBezTo>
                  <a:pt x="120" y="1"/>
                  <a:pt x="0" y="121"/>
                  <a:pt x="0" y="258"/>
                </a:cubicBezTo>
                <a:cubicBezTo>
                  <a:pt x="0" y="395"/>
                  <a:pt x="120" y="498"/>
                  <a:pt x="257" y="498"/>
                </a:cubicBezTo>
                <a:lnTo>
                  <a:pt x="11669" y="498"/>
                </a:lnTo>
                <a:cubicBezTo>
                  <a:pt x="11806" y="498"/>
                  <a:pt x="11908" y="395"/>
                  <a:pt x="11908" y="258"/>
                </a:cubicBezTo>
                <a:cubicBezTo>
                  <a:pt x="11908" y="121"/>
                  <a:pt x="11806" y="1"/>
                  <a:pt x="116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7" name="Google Shape;1677;p28"/>
          <p:cNvSpPr/>
          <p:nvPr/>
        </p:nvSpPr>
        <p:spPr>
          <a:xfrm>
            <a:off x="10175335" y="2486331"/>
            <a:ext cx="668376" cy="28399"/>
          </a:xfrm>
          <a:custGeom>
            <a:avLst/>
            <a:gdLst/>
            <a:ahLst/>
            <a:cxnLst/>
            <a:rect l="l" t="t" r="r" b="b"/>
            <a:pathLst>
              <a:path w="11909" h="498" extrusionOk="0">
                <a:moveTo>
                  <a:pt x="257" y="0"/>
                </a:moveTo>
                <a:cubicBezTo>
                  <a:pt x="120" y="0"/>
                  <a:pt x="0" y="120"/>
                  <a:pt x="0" y="240"/>
                </a:cubicBezTo>
                <a:cubicBezTo>
                  <a:pt x="0" y="377"/>
                  <a:pt x="120" y="497"/>
                  <a:pt x="257" y="497"/>
                </a:cubicBezTo>
                <a:lnTo>
                  <a:pt x="11669" y="497"/>
                </a:lnTo>
                <a:cubicBezTo>
                  <a:pt x="11806" y="497"/>
                  <a:pt x="11908" y="377"/>
                  <a:pt x="11908" y="240"/>
                </a:cubicBezTo>
                <a:cubicBezTo>
                  <a:pt x="11908" y="120"/>
                  <a:pt x="11806" y="0"/>
                  <a:pt x="116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8" name="Google Shape;1678;p28"/>
          <p:cNvSpPr/>
          <p:nvPr/>
        </p:nvSpPr>
        <p:spPr>
          <a:xfrm>
            <a:off x="10175335" y="2637793"/>
            <a:ext cx="668376" cy="28399"/>
          </a:xfrm>
          <a:custGeom>
            <a:avLst/>
            <a:gdLst/>
            <a:ahLst/>
            <a:cxnLst/>
            <a:rect l="l" t="t" r="r" b="b"/>
            <a:pathLst>
              <a:path w="11909" h="498" extrusionOk="0">
                <a:moveTo>
                  <a:pt x="257" y="0"/>
                </a:moveTo>
                <a:cubicBezTo>
                  <a:pt x="120" y="0"/>
                  <a:pt x="0" y="103"/>
                  <a:pt x="0" y="240"/>
                </a:cubicBezTo>
                <a:cubicBezTo>
                  <a:pt x="0" y="377"/>
                  <a:pt x="120" y="497"/>
                  <a:pt x="257" y="497"/>
                </a:cubicBezTo>
                <a:lnTo>
                  <a:pt x="11669" y="497"/>
                </a:lnTo>
                <a:cubicBezTo>
                  <a:pt x="11806" y="497"/>
                  <a:pt x="11908" y="377"/>
                  <a:pt x="11908" y="240"/>
                </a:cubicBezTo>
                <a:cubicBezTo>
                  <a:pt x="11908" y="103"/>
                  <a:pt x="11806" y="0"/>
                  <a:pt x="116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79" name="Google Shape;1679;p28"/>
          <p:cNvSpPr/>
          <p:nvPr/>
        </p:nvSpPr>
        <p:spPr>
          <a:xfrm>
            <a:off x="10352237" y="1911794"/>
            <a:ext cx="325124" cy="330295"/>
          </a:xfrm>
          <a:custGeom>
            <a:avLst/>
            <a:gdLst/>
            <a:ahLst/>
            <a:cxnLst/>
            <a:rect l="l" t="t" r="r" b="b"/>
            <a:pathLst>
              <a:path w="5793" h="5792" extrusionOk="0">
                <a:moveTo>
                  <a:pt x="2897" y="1"/>
                </a:moveTo>
                <a:cubicBezTo>
                  <a:pt x="1286" y="1"/>
                  <a:pt x="1" y="1303"/>
                  <a:pt x="1" y="2896"/>
                </a:cubicBezTo>
                <a:cubicBezTo>
                  <a:pt x="1" y="4507"/>
                  <a:pt x="1286" y="5792"/>
                  <a:pt x="2897" y="5792"/>
                </a:cubicBezTo>
                <a:cubicBezTo>
                  <a:pt x="4490" y="5792"/>
                  <a:pt x="5792" y="4507"/>
                  <a:pt x="5792" y="2896"/>
                </a:cubicBezTo>
                <a:cubicBezTo>
                  <a:pt x="5792" y="1303"/>
                  <a:pt x="4490" y="1"/>
                  <a:pt x="289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0" name="Google Shape;1680;p28"/>
          <p:cNvSpPr/>
          <p:nvPr/>
        </p:nvSpPr>
        <p:spPr>
          <a:xfrm>
            <a:off x="10480141" y="2109161"/>
            <a:ext cx="113537" cy="133384"/>
          </a:xfrm>
          <a:custGeom>
            <a:avLst/>
            <a:gdLst/>
            <a:ahLst/>
            <a:cxnLst/>
            <a:rect l="l" t="t" r="r" b="b"/>
            <a:pathLst>
              <a:path w="2023" h="2339" extrusionOk="0">
                <a:moveTo>
                  <a:pt x="1697" y="1"/>
                </a:moveTo>
                <a:lnTo>
                  <a:pt x="121" y="1234"/>
                </a:lnTo>
                <a:lnTo>
                  <a:pt x="1" y="2280"/>
                </a:lnTo>
                <a:cubicBezTo>
                  <a:pt x="214" y="2321"/>
                  <a:pt x="414" y="2339"/>
                  <a:pt x="599" y="2339"/>
                </a:cubicBezTo>
                <a:cubicBezTo>
                  <a:pt x="1474" y="2339"/>
                  <a:pt x="2023" y="1954"/>
                  <a:pt x="2023" y="1954"/>
                </a:cubicBezTo>
                <a:lnTo>
                  <a:pt x="1988" y="172"/>
                </a:lnTo>
                <a:cubicBezTo>
                  <a:pt x="1988" y="172"/>
                  <a:pt x="1903" y="172"/>
                  <a:pt x="1885" y="121"/>
                </a:cubicBezTo>
                <a:cubicBezTo>
                  <a:pt x="1851" y="52"/>
                  <a:pt x="1697" y="1"/>
                  <a:pt x="1697" y="1"/>
                </a:cubicBezTo>
                <a:close/>
              </a:path>
            </a:pathLst>
          </a:custGeom>
          <a:solidFill>
            <a:srgbClr val="FFB3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1" name="Google Shape;1681;p28"/>
          <p:cNvSpPr/>
          <p:nvPr/>
        </p:nvSpPr>
        <p:spPr>
          <a:xfrm>
            <a:off x="10481096" y="2109162"/>
            <a:ext cx="94288" cy="130989"/>
          </a:xfrm>
          <a:custGeom>
            <a:avLst/>
            <a:gdLst/>
            <a:ahLst/>
            <a:cxnLst/>
            <a:rect l="l" t="t" r="r" b="b"/>
            <a:pathLst>
              <a:path w="1680" h="2297" extrusionOk="0">
                <a:moveTo>
                  <a:pt x="1680" y="1"/>
                </a:moveTo>
                <a:lnTo>
                  <a:pt x="104" y="1234"/>
                </a:lnTo>
                <a:lnTo>
                  <a:pt x="1" y="2297"/>
                </a:lnTo>
                <a:cubicBezTo>
                  <a:pt x="1" y="2297"/>
                  <a:pt x="1320" y="1817"/>
                  <a:pt x="1440" y="720"/>
                </a:cubicBezTo>
                <a:lnTo>
                  <a:pt x="1680" y="1"/>
                </a:lnTo>
                <a:close/>
              </a:path>
            </a:pathLst>
          </a:custGeom>
          <a:solidFill>
            <a:srgbClr val="0004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2" name="Google Shape;1682;p28"/>
          <p:cNvSpPr/>
          <p:nvPr/>
        </p:nvSpPr>
        <p:spPr>
          <a:xfrm>
            <a:off x="10380128" y="1886360"/>
            <a:ext cx="260693" cy="202328"/>
          </a:xfrm>
          <a:custGeom>
            <a:avLst/>
            <a:gdLst/>
            <a:ahLst/>
            <a:cxnLst/>
            <a:rect l="l" t="t" r="r" b="b"/>
            <a:pathLst>
              <a:path w="4645" h="3548" extrusionOk="0">
                <a:moveTo>
                  <a:pt x="787" y="0"/>
                </a:moveTo>
                <a:cubicBezTo>
                  <a:pt x="604" y="0"/>
                  <a:pt x="465" y="21"/>
                  <a:pt x="395" y="70"/>
                </a:cubicBezTo>
                <a:cubicBezTo>
                  <a:pt x="1" y="309"/>
                  <a:pt x="1114" y="1560"/>
                  <a:pt x="1114" y="1560"/>
                </a:cubicBezTo>
                <a:cubicBezTo>
                  <a:pt x="1114" y="1560"/>
                  <a:pt x="1286" y="1869"/>
                  <a:pt x="1474" y="1937"/>
                </a:cubicBezTo>
                <a:cubicBezTo>
                  <a:pt x="1505" y="1948"/>
                  <a:pt x="1537" y="1954"/>
                  <a:pt x="1570" y="1954"/>
                </a:cubicBezTo>
                <a:cubicBezTo>
                  <a:pt x="1742" y="1954"/>
                  <a:pt x="1947" y="1815"/>
                  <a:pt x="2177" y="1629"/>
                </a:cubicBezTo>
                <a:cubicBezTo>
                  <a:pt x="2243" y="1578"/>
                  <a:pt x="2324" y="1558"/>
                  <a:pt x="2409" y="1558"/>
                </a:cubicBezTo>
                <a:cubicBezTo>
                  <a:pt x="2697" y="1558"/>
                  <a:pt x="3033" y="1783"/>
                  <a:pt x="3033" y="1783"/>
                </a:cubicBezTo>
                <a:lnTo>
                  <a:pt x="3650" y="3548"/>
                </a:lnTo>
                <a:cubicBezTo>
                  <a:pt x="3805" y="3308"/>
                  <a:pt x="4062" y="3291"/>
                  <a:pt x="4062" y="3291"/>
                </a:cubicBezTo>
                <a:lnTo>
                  <a:pt x="4130" y="3308"/>
                </a:lnTo>
                <a:cubicBezTo>
                  <a:pt x="4644" y="1492"/>
                  <a:pt x="4301" y="1080"/>
                  <a:pt x="3702" y="704"/>
                </a:cubicBezTo>
                <a:cubicBezTo>
                  <a:pt x="3200" y="397"/>
                  <a:pt x="1579" y="0"/>
                  <a:pt x="787" y="0"/>
                </a:cubicBezTo>
                <a:close/>
              </a:path>
            </a:pathLst>
          </a:custGeom>
          <a:solidFill>
            <a:srgbClr val="0600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3" name="Google Shape;1683;p28"/>
          <p:cNvSpPr/>
          <p:nvPr/>
        </p:nvSpPr>
        <p:spPr>
          <a:xfrm>
            <a:off x="10437825" y="1968249"/>
            <a:ext cx="186612" cy="219779"/>
          </a:xfrm>
          <a:custGeom>
            <a:avLst/>
            <a:gdLst/>
            <a:ahLst/>
            <a:cxnLst/>
            <a:rect l="l" t="t" r="r" b="b"/>
            <a:pathLst>
              <a:path w="3325" h="3854" extrusionOk="0">
                <a:moveTo>
                  <a:pt x="1584" y="1"/>
                </a:moveTo>
                <a:cubicBezTo>
                  <a:pt x="1468" y="1"/>
                  <a:pt x="1363" y="37"/>
                  <a:pt x="1286" y="56"/>
                </a:cubicBezTo>
                <a:cubicBezTo>
                  <a:pt x="1053" y="133"/>
                  <a:pt x="736" y="408"/>
                  <a:pt x="513" y="408"/>
                </a:cubicBezTo>
                <a:cubicBezTo>
                  <a:pt x="489" y="408"/>
                  <a:pt x="467" y="405"/>
                  <a:pt x="446" y="398"/>
                </a:cubicBezTo>
                <a:cubicBezTo>
                  <a:pt x="206" y="313"/>
                  <a:pt x="35" y="22"/>
                  <a:pt x="35" y="21"/>
                </a:cubicBezTo>
                <a:lnTo>
                  <a:pt x="35" y="21"/>
                </a:lnTo>
                <a:cubicBezTo>
                  <a:pt x="1" y="3517"/>
                  <a:pt x="138" y="3294"/>
                  <a:pt x="498" y="3603"/>
                </a:cubicBezTo>
                <a:cubicBezTo>
                  <a:pt x="697" y="3783"/>
                  <a:pt x="934" y="3853"/>
                  <a:pt x="1158" y="3853"/>
                </a:cubicBezTo>
                <a:cubicBezTo>
                  <a:pt x="1337" y="3853"/>
                  <a:pt x="1508" y="3808"/>
                  <a:pt x="1646" y="3740"/>
                </a:cubicBezTo>
                <a:cubicBezTo>
                  <a:pt x="2160" y="3500"/>
                  <a:pt x="2502" y="2917"/>
                  <a:pt x="2605" y="2729"/>
                </a:cubicBezTo>
                <a:cubicBezTo>
                  <a:pt x="2657" y="2643"/>
                  <a:pt x="3325" y="2746"/>
                  <a:pt x="3188" y="2112"/>
                </a:cubicBezTo>
                <a:cubicBezTo>
                  <a:pt x="3144" y="1874"/>
                  <a:pt x="3059" y="1799"/>
                  <a:pt x="2970" y="1799"/>
                </a:cubicBezTo>
                <a:cubicBezTo>
                  <a:pt x="2887" y="1799"/>
                  <a:pt x="2800" y="1865"/>
                  <a:pt x="2742" y="1923"/>
                </a:cubicBezTo>
                <a:cubicBezTo>
                  <a:pt x="2728" y="1945"/>
                  <a:pt x="2708" y="1954"/>
                  <a:pt x="2687" y="1954"/>
                </a:cubicBezTo>
                <a:cubicBezTo>
                  <a:pt x="2660" y="1954"/>
                  <a:pt x="2632" y="1936"/>
                  <a:pt x="2622" y="1906"/>
                </a:cubicBezTo>
                <a:cubicBezTo>
                  <a:pt x="2502" y="1632"/>
                  <a:pt x="2297" y="878"/>
                  <a:pt x="2177" y="553"/>
                </a:cubicBezTo>
                <a:cubicBezTo>
                  <a:pt x="2005" y="102"/>
                  <a:pt x="1779" y="1"/>
                  <a:pt x="1584" y="1"/>
                </a:cubicBezTo>
                <a:close/>
              </a:path>
            </a:pathLst>
          </a:custGeom>
          <a:solidFill>
            <a:srgbClr val="FFB3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4" name="Google Shape;1684;p28"/>
          <p:cNvSpPr/>
          <p:nvPr/>
        </p:nvSpPr>
        <p:spPr>
          <a:xfrm>
            <a:off x="10444560" y="2113096"/>
            <a:ext cx="40465" cy="20072"/>
          </a:xfrm>
          <a:custGeom>
            <a:avLst/>
            <a:gdLst/>
            <a:ahLst/>
            <a:cxnLst/>
            <a:rect l="l" t="t" r="r" b="b"/>
            <a:pathLst>
              <a:path w="721" h="352" extrusionOk="0">
                <a:moveTo>
                  <a:pt x="1" y="0"/>
                </a:moveTo>
                <a:cubicBezTo>
                  <a:pt x="1" y="0"/>
                  <a:pt x="52" y="274"/>
                  <a:pt x="258" y="343"/>
                </a:cubicBezTo>
                <a:cubicBezTo>
                  <a:pt x="275" y="349"/>
                  <a:pt x="292" y="351"/>
                  <a:pt x="310" y="351"/>
                </a:cubicBezTo>
                <a:cubicBezTo>
                  <a:pt x="504" y="351"/>
                  <a:pt x="720" y="34"/>
                  <a:pt x="720" y="34"/>
                </a:cubicBezTo>
                <a:lnTo>
                  <a:pt x="720" y="34"/>
                </a:lnTo>
                <a:cubicBezTo>
                  <a:pt x="606" y="46"/>
                  <a:pt x="506" y="51"/>
                  <a:pt x="420" y="51"/>
                </a:cubicBezTo>
                <a:cubicBezTo>
                  <a:pt x="133" y="51"/>
                  <a:pt x="1" y="0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5" name="Google Shape;1685;p28"/>
          <p:cNvSpPr/>
          <p:nvPr/>
        </p:nvSpPr>
        <p:spPr>
          <a:xfrm>
            <a:off x="10591716" y="2079394"/>
            <a:ext cx="19251" cy="22012"/>
          </a:xfrm>
          <a:custGeom>
            <a:avLst/>
            <a:gdLst/>
            <a:ahLst/>
            <a:cxnLst/>
            <a:rect l="l" t="t" r="r" b="b"/>
            <a:pathLst>
              <a:path w="343" h="386" extrusionOk="0">
                <a:moveTo>
                  <a:pt x="210" y="1"/>
                </a:moveTo>
                <a:cubicBezTo>
                  <a:pt x="73" y="1"/>
                  <a:pt x="0" y="386"/>
                  <a:pt x="0" y="386"/>
                </a:cubicBezTo>
                <a:lnTo>
                  <a:pt x="343" y="111"/>
                </a:lnTo>
                <a:cubicBezTo>
                  <a:pt x="294" y="32"/>
                  <a:pt x="250" y="1"/>
                  <a:pt x="210" y="1"/>
                </a:cubicBezTo>
                <a:close/>
              </a:path>
            </a:pathLst>
          </a:custGeom>
          <a:solidFill>
            <a:srgbClr val="CF5F3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6" name="Google Shape;1686;p28"/>
          <p:cNvSpPr/>
          <p:nvPr/>
        </p:nvSpPr>
        <p:spPr>
          <a:xfrm>
            <a:off x="10466673" y="2062286"/>
            <a:ext cx="8700" cy="15681"/>
          </a:xfrm>
          <a:custGeom>
            <a:avLst/>
            <a:gdLst/>
            <a:ahLst/>
            <a:cxnLst/>
            <a:rect l="l" t="t" r="r" b="b"/>
            <a:pathLst>
              <a:path w="155" h="275" extrusionOk="0">
                <a:moveTo>
                  <a:pt x="69" y="0"/>
                </a:moveTo>
                <a:cubicBezTo>
                  <a:pt x="35" y="0"/>
                  <a:pt x="1" y="52"/>
                  <a:pt x="1" y="137"/>
                </a:cubicBezTo>
                <a:cubicBezTo>
                  <a:pt x="18" y="206"/>
                  <a:pt x="35" y="274"/>
                  <a:pt x="86" y="274"/>
                </a:cubicBezTo>
                <a:cubicBezTo>
                  <a:pt x="121" y="274"/>
                  <a:pt x="155" y="206"/>
                  <a:pt x="138" y="137"/>
                </a:cubicBezTo>
                <a:cubicBezTo>
                  <a:pt x="138" y="52"/>
                  <a:pt x="104" y="0"/>
                  <a:pt x="69" y="0"/>
                </a:cubicBezTo>
                <a:close/>
              </a:path>
            </a:pathLst>
          </a:custGeom>
          <a:solidFill>
            <a:srgbClr val="0004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7" name="Google Shape;1687;p28"/>
          <p:cNvSpPr/>
          <p:nvPr/>
        </p:nvSpPr>
        <p:spPr>
          <a:xfrm>
            <a:off x="10441697" y="2059207"/>
            <a:ext cx="7745" cy="15796"/>
          </a:xfrm>
          <a:custGeom>
            <a:avLst/>
            <a:gdLst/>
            <a:ahLst/>
            <a:cxnLst/>
            <a:rect l="l" t="t" r="r" b="b"/>
            <a:pathLst>
              <a:path w="138" h="277" extrusionOk="0">
                <a:moveTo>
                  <a:pt x="80" y="0"/>
                </a:moveTo>
                <a:cubicBezTo>
                  <a:pt x="76" y="0"/>
                  <a:pt x="72" y="1"/>
                  <a:pt x="69" y="3"/>
                </a:cubicBezTo>
                <a:cubicBezTo>
                  <a:pt x="35" y="3"/>
                  <a:pt x="0" y="54"/>
                  <a:pt x="0" y="140"/>
                </a:cubicBezTo>
                <a:cubicBezTo>
                  <a:pt x="0" y="208"/>
                  <a:pt x="35" y="277"/>
                  <a:pt x="69" y="277"/>
                </a:cubicBezTo>
                <a:cubicBezTo>
                  <a:pt x="120" y="277"/>
                  <a:pt x="137" y="208"/>
                  <a:pt x="137" y="123"/>
                </a:cubicBezTo>
                <a:cubicBezTo>
                  <a:pt x="137" y="61"/>
                  <a:pt x="110" y="0"/>
                  <a:pt x="80" y="0"/>
                </a:cubicBezTo>
                <a:close/>
              </a:path>
            </a:pathLst>
          </a:custGeom>
          <a:solidFill>
            <a:srgbClr val="0004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8" name="Google Shape;1688;p28"/>
          <p:cNvSpPr/>
          <p:nvPr/>
        </p:nvSpPr>
        <p:spPr>
          <a:xfrm>
            <a:off x="10470544" y="2018831"/>
            <a:ext cx="31821" cy="16709"/>
          </a:xfrm>
          <a:custGeom>
            <a:avLst/>
            <a:gdLst/>
            <a:ahLst/>
            <a:cxnLst/>
            <a:rect l="l" t="t" r="r" b="b"/>
            <a:pathLst>
              <a:path w="567" h="293" extrusionOk="0">
                <a:moveTo>
                  <a:pt x="230" y="1"/>
                </a:moveTo>
                <a:cubicBezTo>
                  <a:pt x="116" y="1"/>
                  <a:pt x="15" y="78"/>
                  <a:pt x="0" y="180"/>
                </a:cubicBezTo>
                <a:cubicBezTo>
                  <a:pt x="0" y="180"/>
                  <a:pt x="41" y="171"/>
                  <a:pt x="106" y="171"/>
                </a:cubicBezTo>
                <a:cubicBezTo>
                  <a:pt x="203" y="171"/>
                  <a:pt x="353" y="190"/>
                  <a:pt x="497" y="282"/>
                </a:cubicBezTo>
                <a:cubicBezTo>
                  <a:pt x="507" y="289"/>
                  <a:pt x="515" y="292"/>
                  <a:pt x="520" y="292"/>
                </a:cubicBezTo>
                <a:cubicBezTo>
                  <a:pt x="566" y="292"/>
                  <a:pt x="415" y="39"/>
                  <a:pt x="292" y="8"/>
                </a:cubicBezTo>
                <a:cubicBezTo>
                  <a:pt x="271" y="3"/>
                  <a:pt x="250" y="1"/>
                  <a:pt x="230" y="1"/>
                </a:cubicBezTo>
                <a:close/>
              </a:path>
            </a:pathLst>
          </a:custGeom>
          <a:solidFill>
            <a:srgbClr val="0004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89" name="Google Shape;1689;p28"/>
          <p:cNvSpPr/>
          <p:nvPr/>
        </p:nvSpPr>
        <p:spPr>
          <a:xfrm>
            <a:off x="10438780" y="2024137"/>
            <a:ext cx="15489" cy="10836"/>
          </a:xfrm>
          <a:custGeom>
            <a:avLst/>
            <a:gdLst/>
            <a:ahLst/>
            <a:cxnLst/>
            <a:rect l="l" t="t" r="r" b="b"/>
            <a:pathLst>
              <a:path w="276" h="190" extrusionOk="0">
                <a:moveTo>
                  <a:pt x="1" y="1"/>
                </a:moveTo>
                <a:lnTo>
                  <a:pt x="18" y="189"/>
                </a:lnTo>
                <a:cubicBezTo>
                  <a:pt x="64" y="184"/>
                  <a:pt x="108" y="182"/>
                  <a:pt x="146" y="182"/>
                </a:cubicBezTo>
                <a:cubicBezTo>
                  <a:pt x="222" y="182"/>
                  <a:pt x="275" y="189"/>
                  <a:pt x="275" y="189"/>
                </a:cubicBezTo>
                <a:cubicBezTo>
                  <a:pt x="241" y="69"/>
                  <a:pt x="138" y="1"/>
                  <a:pt x="1" y="1"/>
                </a:cubicBezTo>
                <a:close/>
              </a:path>
            </a:pathLst>
          </a:custGeom>
          <a:solidFill>
            <a:srgbClr val="00042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90" name="Google Shape;1690;p28"/>
          <p:cNvSpPr/>
          <p:nvPr/>
        </p:nvSpPr>
        <p:spPr>
          <a:xfrm>
            <a:off x="10442652" y="2065423"/>
            <a:ext cx="15433" cy="36439"/>
          </a:xfrm>
          <a:custGeom>
            <a:avLst/>
            <a:gdLst/>
            <a:ahLst/>
            <a:cxnLst/>
            <a:rect l="l" t="t" r="r" b="b"/>
            <a:pathLst>
              <a:path w="275" h="639" extrusionOk="0">
                <a:moveTo>
                  <a:pt x="212" y="1"/>
                </a:moveTo>
                <a:cubicBezTo>
                  <a:pt x="206" y="1"/>
                  <a:pt x="197" y="5"/>
                  <a:pt x="189" y="14"/>
                </a:cubicBezTo>
                <a:lnTo>
                  <a:pt x="0" y="613"/>
                </a:lnTo>
                <a:cubicBezTo>
                  <a:pt x="0" y="613"/>
                  <a:pt x="0" y="631"/>
                  <a:pt x="18" y="631"/>
                </a:cubicBezTo>
                <a:lnTo>
                  <a:pt x="257" y="631"/>
                </a:lnTo>
                <a:cubicBezTo>
                  <a:pt x="263" y="636"/>
                  <a:pt x="267" y="638"/>
                  <a:pt x="270" y="638"/>
                </a:cubicBezTo>
                <a:cubicBezTo>
                  <a:pt x="275" y="638"/>
                  <a:pt x="275" y="631"/>
                  <a:pt x="275" y="631"/>
                </a:cubicBezTo>
                <a:lnTo>
                  <a:pt x="223" y="14"/>
                </a:lnTo>
                <a:cubicBezTo>
                  <a:pt x="223" y="5"/>
                  <a:pt x="219" y="1"/>
                  <a:pt x="212" y="1"/>
                </a:cubicBezTo>
                <a:close/>
              </a:path>
            </a:pathLst>
          </a:custGeom>
          <a:solidFill>
            <a:srgbClr val="CF5F3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92" name="Google Shape;1692;p28"/>
          <p:cNvSpPr/>
          <p:nvPr/>
        </p:nvSpPr>
        <p:spPr>
          <a:xfrm>
            <a:off x="9639691" y="2072038"/>
            <a:ext cx="576052" cy="585316"/>
          </a:xfrm>
          <a:custGeom>
            <a:avLst/>
            <a:gdLst/>
            <a:ahLst/>
            <a:cxnLst/>
            <a:rect l="l" t="t" r="r" b="b"/>
            <a:pathLst>
              <a:path w="10264" h="10264" fill="none" extrusionOk="0">
                <a:moveTo>
                  <a:pt x="10264" y="5141"/>
                </a:moveTo>
                <a:cubicBezTo>
                  <a:pt x="10264" y="2297"/>
                  <a:pt x="7968" y="1"/>
                  <a:pt x="5141" y="1"/>
                </a:cubicBezTo>
                <a:cubicBezTo>
                  <a:pt x="2296" y="1"/>
                  <a:pt x="0" y="2297"/>
                  <a:pt x="0" y="5141"/>
                </a:cubicBezTo>
                <a:cubicBezTo>
                  <a:pt x="0" y="7968"/>
                  <a:pt x="2296" y="10264"/>
                  <a:pt x="5141" y="10264"/>
                </a:cubicBezTo>
                <a:cubicBezTo>
                  <a:pt x="7968" y="10264"/>
                  <a:pt x="10264" y="7968"/>
                  <a:pt x="10264" y="5141"/>
                </a:cubicBezTo>
                <a:close/>
              </a:path>
            </a:pathLst>
          </a:custGeom>
          <a:noFill/>
          <a:ln w="7275" cap="flat" cmpd="sng">
            <a:solidFill>
              <a:srgbClr val="FFFFFF"/>
            </a:solidFill>
            <a:prstDash val="solid"/>
            <a:miter lim="17134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055BC3D8-4802-4442-ACC4-E108EC9B7B8A}"/>
              </a:ext>
            </a:extLst>
          </p:cNvPr>
          <p:cNvGrpSpPr/>
          <p:nvPr/>
        </p:nvGrpSpPr>
        <p:grpSpPr>
          <a:xfrm>
            <a:off x="7452498" y="1726117"/>
            <a:ext cx="1409671" cy="1330288"/>
            <a:chOff x="5556102" y="1277096"/>
            <a:chExt cx="1057253" cy="997716"/>
          </a:xfrm>
        </p:grpSpPr>
        <p:grpSp>
          <p:nvGrpSpPr>
            <p:cNvPr id="326" name="Google Shape;398;p21">
              <a:extLst>
                <a:ext uri="{FF2B5EF4-FFF2-40B4-BE49-F238E27FC236}">
                  <a16:creationId xmlns:a16="http://schemas.microsoft.com/office/drawing/2014/main" id="{A00507B5-45FE-4B46-8A58-B19E8DEAF68B}"/>
                </a:ext>
              </a:extLst>
            </p:cNvPr>
            <p:cNvGrpSpPr/>
            <p:nvPr/>
          </p:nvGrpSpPr>
          <p:grpSpPr>
            <a:xfrm rot="322718" flipH="1">
              <a:off x="5961910" y="1615706"/>
              <a:ext cx="651445" cy="589210"/>
              <a:chOff x="2554163" y="1724869"/>
              <a:chExt cx="4035660" cy="2413009"/>
            </a:xfrm>
          </p:grpSpPr>
          <p:sp>
            <p:nvSpPr>
              <p:cNvPr id="327" name="Google Shape;399;p21">
                <a:extLst>
                  <a:ext uri="{FF2B5EF4-FFF2-40B4-BE49-F238E27FC236}">
                    <a16:creationId xmlns:a16="http://schemas.microsoft.com/office/drawing/2014/main" id="{581E70B7-71E5-4781-96DF-9AADCC70BF49}"/>
                  </a:ext>
                </a:extLst>
              </p:cNvPr>
              <p:cNvSpPr/>
              <p:nvPr/>
            </p:nvSpPr>
            <p:spPr>
              <a:xfrm>
                <a:off x="2560339" y="1724869"/>
                <a:ext cx="4023306" cy="2413009"/>
              </a:xfrm>
              <a:custGeom>
                <a:avLst/>
                <a:gdLst/>
                <a:ahLst/>
                <a:cxnLst/>
                <a:rect l="l" t="t" r="r" b="b"/>
                <a:pathLst>
                  <a:path w="49510" h="29694" extrusionOk="0">
                    <a:moveTo>
                      <a:pt x="29006" y="1"/>
                    </a:moveTo>
                    <a:cubicBezTo>
                      <a:pt x="28856" y="1"/>
                      <a:pt x="28708" y="38"/>
                      <a:pt x="28576" y="120"/>
                    </a:cubicBezTo>
                    <a:lnTo>
                      <a:pt x="15587" y="7609"/>
                    </a:lnTo>
                    <a:cubicBezTo>
                      <a:pt x="15037" y="8690"/>
                      <a:pt x="13179" y="8994"/>
                      <a:pt x="13179" y="8994"/>
                    </a:cubicBezTo>
                    <a:lnTo>
                      <a:pt x="190" y="16502"/>
                    </a:lnTo>
                    <a:cubicBezTo>
                      <a:pt x="77" y="16540"/>
                      <a:pt x="1" y="16654"/>
                      <a:pt x="1" y="16768"/>
                    </a:cubicBezTo>
                    <a:lnTo>
                      <a:pt x="1" y="17849"/>
                    </a:lnTo>
                    <a:cubicBezTo>
                      <a:pt x="1" y="17849"/>
                      <a:pt x="1" y="17867"/>
                      <a:pt x="1" y="17886"/>
                    </a:cubicBezTo>
                    <a:cubicBezTo>
                      <a:pt x="1" y="17962"/>
                      <a:pt x="58" y="18038"/>
                      <a:pt x="134" y="18076"/>
                    </a:cubicBezTo>
                    <a:lnTo>
                      <a:pt x="20119" y="29605"/>
                    </a:lnTo>
                    <a:cubicBezTo>
                      <a:pt x="20238" y="29664"/>
                      <a:pt x="20366" y="29693"/>
                      <a:pt x="20492" y="29693"/>
                    </a:cubicBezTo>
                    <a:cubicBezTo>
                      <a:pt x="20646" y="29693"/>
                      <a:pt x="20799" y="29650"/>
                      <a:pt x="20934" y="29567"/>
                    </a:cubicBezTo>
                    <a:lnTo>
                      <a:pt x="33923" y="22077"/>
                    </a:lnTo>
                    <a:cubicBezTo>
                      <a:pt x="33923" y="22077"/>
                      <a:pt x="35781" y="21774"/>
                      <a:pt x="36331" y="20693"/>
                    </a:cubicBezTo>
                    <a:lnTo>
                      <a:pt x="49301" y="13203"/>
                    </a:lnTo>
                    <a:cubicBezTo>
                      <a:pt x="49396" y="13146"/>
                      <a:pt x="49471" y="13070"/>
                      <a:pt x="49509" y="12956"/>
                    </a:cubicBezTo>
                    <a:lnTo>
                      <a:pt x="49509" y="11819"/>
                    </a:lnTo>
                    <a:cubicBezTo>
                      <a:pt x="49509" y="11724"/>
                      <a:pt x="49452" y="11648"/>
                      <a:pt x="49377" y="11610"/>
                    </a:cubicBezTo>
                    <a:lnTo>
                      <a:pt x="29391" y="82"/>
                    </a:lnTo>
                    <a:cubicBezTo>
                      <a:pt x="29268" y="29"/>
                      <a:pt x="29137" y="1"/>
                      <a:pt x="290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400;p21">
                <a:extLst>
                  <a:ext uri="{FF2B5EF4-FFF2-40B4-BE49-F238E27FC236}">
                    <a16:creationId xmlns:a16="http://schemas.microsoft.com/office/drawing/2014/main" id="{1726F089-C919-4288-AD8A-A5E5A0CFD6FA}"/>
                  </a:ext>
                </a:extLst>
              </p:cNvPr>
              <p:cNvSpPr/>
              <p:nvPr/>
            </p:nvSpPr>
            <p:spPr>
              <a:xfrm>
                <a:off x="2554163" y="2455668"/>
                <a:ext cx="2762844" cy="1592176"/>
              </a:xfrm>
              <a:custGeom>
                <a:avLst/>
                <a:gdLst/>
                <a:ahLst/>
                <a:cxnLst/>
                <a:rect l="l" t="t" r="r" b="b"/>
                <a:pathLst>
                  <a:path w="33999" h="19593" extrusionOk="0">
                    <a:moveTo>
                      <a:pt x="13255" y="1"/>
                    </a:moveTo>
                    <a:lnTo>
                      <a:pt x="266" y="7490"/>
                    </a:lnTo>
                    <a:cubicBezTo>
                      <a:pt x="20" y="7642"/>
                      <a:pt x="1" y="7851"/>
                      <a:pt x="210" y="7964"/>
                    </a:cubicBezTo>
                    <a:lnTo>
                      <a:pt x="20195" y="19512"/>
                    </a:lnTo>
                    <a:cubicBezTo>
                      <a:pt x="20318" y="19565"/>
                      <a:pt x="20450" y="19593"/>
                      <a:pt x="20580" y="19593"/>
                    </a:cubicBezTo>
                    <a:cubicBezTo>
                      <a:pt x="20730" y="19593"/>
                      <a:pt x="20878" y="19555"/>
                      <a:pt x="21010" y="19474"/>
                    </a:cubicBezTo>
                    <a:lnTo>
                      <a:pt x="33999" y="11984"/>
                    </a:lnTo>
                    <a:lnTo>
                      <a:pt x="1325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401;p21">
                <a:extLst>
                  <a:ext uri="{FF2B5EF4-FFF2-40B4-BE49-F238E27FC236}">
                    <a16:creationId xmlns:a16="http://schemas.microsoft.com/office/drawing/2014/main" id="{343BFFAB-52B7-4710-A54F-621FD8592B21}"/>
                  </a:ext>
                </a:extLst>
              </p:cNvPr>
              <p:cNvSpPr/>
              <p:nvPr/>
            </p:nvSpPr>
            <p:spPr>
              <a:xfrm>
                <a:off x="3826979" y="1724869"/>
                <a:ext cx="2762844" cy="1592176"/>
              </a:xfrm>
              <a:custGeom>
                <a:avLst/>
                <a:gdLst/>
                <a:ahLst/>
                <a:cxnLst/>
                <a:rect l="l" t="t" r="r" b="b"/>
                <a:pathLst>
                  <a:path w="33999" h="19593" extrusionOk="0">
                    <a:moveTo>
                      <a:pt x="13418" y="1"/>
                    </a:moveTo>
                    <a:cubicBezTo>
                      <a:pt x="13265" y="1"/>
                      <a:pt x="13112" y="38"/>
                      <a:pt x="12970" y="120"/>
                    </a:cubicBezTo>
                    <a:lnTo>
                      <a:pt x="0" y="7609"/>
                    </a:lnTo>
                    <a:lnTo>
                      <a:pt x="20725" y="19593"/>
                    </a:lnTo>
                    <a:lnTo>
                      <a:pt x="33714" y="12084"/>
                    </a:lnTo>
                    <a:cubicBezTo>
                      <a:pt x="33960" y="11952"/>
                      <a:pt x="33998" y="11743"/>
                      <a:pt x="33771" y="11610"/>
                    </a:cubicBezTo>
                    <a:lnTo>
                      <a:pt x="13804" y="82"/>
                    </a:lnTo>
                    <a:cubicBezTo>
                      <a:pt x="13681" y="29"/>
                      <a:pt x="13550" y="1"/>
                      <a:pt x="134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402;p21">
                <a:extLst>
                  <a:ext uri="{FF2B5EF4-FFF2-40B4-BE49-F238E27FC236}">
                    <a16:creationId xmlns:a16="http://schemas.microsoft.com/office/drawing/2014/main" id="{E18564EA-D178-48BB-AD22-CA636F3E4348}"/>
                  </a:ext>
                </a:extLst>
              </p:cNvPr>
              <p:cNvSpPr/>
              <p:nvPr/>
            </p:nvSpPr>
            <p:spPr>
              <a:xfrm>
                <a:off x="3631299" y="2343200"/>
                <a:ext cx="1879927" cy="1086398"/>
              </a:xfrm>
              <a:custGeom>
                <a:avLst/>
                <a:gdLst/>
                <a:ahLst/>
                <a:cxnLst/>
                <a:rect l="l" t="t" r="r" b="b"/>
                <a:pathLst>
                  <a:path w="23134" h="13369" extrusionOk="0">
                    <a:moveTo>
                      <a:pt x="2408" y="0"/>
                    </a:moveTo>
                    <a:cubicBezTo>
                      <a:pt x="1858" y="1081"/>
                      <a:pt x="0" y="1385"/>
                      <a:pt x="0" y="1385"/>
                    </a:cubicBezTo>
                    <a:lnTo>
                      <a:pt x="20744" y="13368"/>
                    </a:lnTo>
                    <a:cubicBezTo>
                      <a:pt x="20744" y="13368"/>
                      <a:pt x="22583" y="13046"/>
                      <a:pt x="23133" y="11984"/>
                    </a:cubicBezTo>
                    <a:lnTo>
                      <a:pt x="240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403;p21">
                <a:extLst>
                  <a:ext uri="{FF2B5EF4-FFF2-40B4-BE49-F238E27FC236}">
                    <a16:creationId xmlns:a16="http://schemas.microsoft.com/office/drawing/2014/main" id="{2D8CFC01-358D-43BF-B85C-A9133A75EF59}"/>
                  </a:ext>
                </a:extLst>
              </p:cNvPr>
              <p:cNvSpPr/>
              <p:nvPr/>
            </p:nvSpPr>
            <p:spPr>
              <a:xfrm>
                <a:off x="3826979" y="1760788"/>
                <a:ext cx="2653383" cy="1574786"/>
              </a:xfrm>
              <a:custGeom>
                <a:avLst/>
                <a:gdLst/>
                <a:ahLst/>
                <a:cxnLst/>
                <a:rect l="l" t="t" r="r" b="b"/>
                <a:pathLst>
                  <a:path w="32652" h="19379" extrusionOk="0">
                    <a:moveTo>
                      <a:pt x="12761" y="0"/>
                    </a:moveTo>
                    <a:cubicBezTo>
                      <a:pt x="12761" y="0"/>
                      <a:pt x="2787" y="1024"/>
                      <a:pt x="0" y="7793"/>
                    </a:cubicBezTo>
                    <a:lnTo>
                      <a:pt x="19322" y="19379"/>
                    </a:lnTo>
                    <a:cubicBezTo>
                      <a:pt x="19322" y="19379"/>
                      <a:pt x="25219" y="12951"/>
                      <a:pt x="32652" y="11472"/>
                    </a:cubicBezTo>
                    <a:lnTo>
                      <a:pt x="12761" y="0"/>
                    </a:ln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404;p21">
                <a:extLst>
                  <a:ext uri="{FF2B5EF4-FFF2-40B4-BE49-F238E27FC236}">
                    <a16:creationId xmlns:a16="http://schemas.microsoft.com/office/drawing/2014/main" id="{7CF4FA1D-84A0-40DF-90B9-7E54EEB608AF}"/>
                  </a:ext>
                </a:extLst>
              </p:cNvPr>
              <p:cNvSpPr/>
              <p:nvPr/>
            </p:nvSpPr>
            <p:spPr>
              <a:xfrm>
                <a:off x="2791450" y="2378631"/>
                <a:ext cx="2605682" cy="1568691"/>
              </a:xfrm>
              <a:custGeom>
                <a:avLst/>
                <a:gdLst/>
                <a:ahLst/>
                <a:cxnLst/>
                <a:rect l="l" t="t" r="r" b="b"/>
                <a:pathLst>
                  <a:path w="32065" h="19304" extrusionOk="0">
                    <a:moveTo>
                      <a:pt x="12402" y="1"/>
                    </a:moveTo>
                    <a:cubicBezTo>
                      <a:pt x="2219" y="892"/>
                      <a:pt x="1" y="7851"/>
                      <a:pt x="1" y="7851"/>
                    </a:cubicBezTo>
                    <a:lnTo>
                      <a:pt x="18432" y="19303"/>
                    </a:lnTo>
                    <a:cubicBezTo>
                      <a:pt x="23418" y="13084"/>
                      <a:pt x="32065" y="11776"/>
                      <a:pt x="32065" y="11776"/>
                    </a:cubicBezTo>
                    <a:lnTo>
                      <a:pt x="12402" y="1"/>
                    </a:ln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405;p21">
                <a:extLst>
                  <a:ext uri="{FF2B5EF4-FFF2-40B4-BE49-F238E27FC236}">
                    <a16:creationId xmlns:a16="http://schemas.microsoft.com/office/drawing/2014/main" id="{1A064FCF-02E3-431A-BC8C-FD234874C37A}"/>
                  </a:ext>
                </a:extLst>
              </p:cNvPr>
              <p:cNvSpPr/>
              <p:nvPr/>
            </p:nvSpPr>
            <p:spPr>
              <a:xfrm>
                <a:off x="2708318" y="2356933"/>
                <a:ext cx="2668823" cy="1559509"/>
              </a:xfrm>
              <a:custGeom>
                <a:avLst/>
                <a:gdLst/>
                <a:ahLst/>
                <a:cxnLst/>
                <a:rect l="l" t="t" r="r" b="b"/>
                <a:pathLst>
                  <a:path w="32842" h="19191" extrusionOk="0">
                    <a:moveTo>
                      <a:pt x="12784" y="1"/>
                    </a:moveTo>
                    <a:cubicBezTo>
                      <a:pt x="2862" y="1"/>
                      <a:pt x="0" y="8212"/>
                      <a:pt x="0" y="8212"/>
                    </a:cubicBezTo>
                    <a:lnTo>
                      <a:pt x="18867" y="19191"/>
                    </a:lnTo>
                    <a:cubicBezTo>
                      <a:pt x="23385" y="12547"/>
                      <a:pt x="28478" y="11567"/>
                      <a:pt x="31090" y="11567"/>
                    </a:cubicBezTo>
                    <a:cubicBezTo>
                      <a:pt x="32183" y="11567"/>
                      <a:pt x="32841" y="11739"/>
                      <a:pt x="32841" y="11739"/>
                    </a:cubicBezTo>
                    <a:lnTo>
                      <a:pt x="12989" y="2"/>
                    </a:lnTo>
                    <a:cubicBezTo>
                      <a:pt x="12920" y="1"/>
                      <a:pt x="12852" y="1"/>
                      <a:pt x="12784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406;p21">
                <a:extLst>
                  <a:ext uri="{FF2B5EF4-FFF2-40B4-BE49-F238E27FC236}">
                    <a16:creationId xmlns:a16="http://schemas.microsoft.com/office/drawing/2014/main" id="{85F30591-5508-4685-9F33-AB6086A65E2B}"/>
                  </a:ext>
                </a:extLst>
              </p:cNvPr>
              <p:cNvSpPr/>
              <p:nvPr/>
            </p:nvSpPr>
            <p:spPr>
              <a:xfrm>
                <a:off x="3763757" y="1725276"/>
                <a:ext cx="2732045" cy="1585675"/>
              </a:xfrm>
              <a:custGeom>
                <a:avLst/>
                <a:gdLst/>
                <a:ahLst/>
                <a:cxnLst/>
                <a:rect l="l" t="t" r="r" b="b"/>
                <a:pathLst>
                  <a:path w="33620" h="19513" extrusionOk="0">
                    <a:moveTo>
                      <a:pt x="13767" y="1"/>
                    </a:moveTo>
                    <a:cubicBezTo>
                      <a:pt x="2162" y="816"/>
                      <a:pt x="1" y="7775"/>
                      <a:pt x="1" y="7775"/>
                    </a:cubicBezTo>
                    <a:lnTo>
                      <a:pt x="19872" y="19512"/>
                    </a:lnTo>
                    <a:cubicBezTo>
                      <a:pt x="23475" y="13558"/>
                      <a:pt x="33619" y="11548"/>
                      <a:pt x="33619" y="11548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407;p21">
                <a:extLst>
                  <a:ext uri="{FF2B5EF4-FFF2-40B4-BE49-F238E27FC236}">
                    <a16:creationId xmlns:a16="http://schemas.microsoft.com/office/drawing/2014/main" id="{F2128E9B-BC6D-4FA8-9570-A32E23E0D2B4}"/>
                  </a:ext>
                </a:extLst>
              </p:cNvPr>
              <p:cNvSpPr/>
              <p:nvPr/>
            </p:nvSpPr>
            <p:spPr>
              <a:xfrm>
                <a:off x="2877751" y="2435027"/>
                <a:ext cx="887630" cy="563068"/>
              </a:xfrm>
              <a:custGeom>
                <a:avLst/>
                <a:gdLst/>
                <a:ahLst/>
                <a:cxnLst/>
                <a:rect l="l" t="t" r="r" b="b"/>
                <a:pathLst>
                  <a:path w="10923" h="6929" extrusionOk="0">
                    <a:moveTo>
                      <a:pt x="10301" y="0"/>
                    </a:moveTo>
                    <a:cubicBezTo>
                      <a:pt x="10217" y="0"/>
                      <a:pt x="10134" y="3"/>
                      <a:pt x="10050" y="8"/>
                    </a:cubicBezTo>
                    <a:cubicBezTo>
                      <a:pt x="9766" y="27"/>
                      <a:pt x="9482" y="27"/>
                      <a:pt x="9197" y="46"/>
                    </a:cubicBezTo>
                    <a:cubicBezTo>
                      <a:pt x="8913" y="84"/>
                      <a:pt x="8628" y="122"/>
                      <a:pt x="8344" y="160"/>
                    </a:cubicBezTo>
                    <a:cubicBezTo>
                      <a:pt x="8059" y="198"/>
                      <a:pt x="7775" y="255"/>
                      <a:pt x="7491" y="330"/>
                    </a:cubicBezTo>
                    <a:cubicBezTo>
                      <a:pt x="6922" y="463"/>
                      <a:pt x="6372" y="634"/>
                      <a:pt x="5841" y="861"/>
                    </a:cubicBezTo>
                    <a:cubicBezTo>
                      <a:pt x="5291" y="1070"/>
                      <a:pt x="4779" y="1335"/>
                      <a:pt x="4286" y="1658"/>
                    </a:cubicBezTo>
                    <a:cubicBezTo>
                      <a:pt x="3300" y="2264"/>
                      <a:pt x="2428" y="3042"/>
                      <a:pt x="1707" y="3933"/>
                    </a:cubicBezTo>
                    <a:cubicBezTo>
                      <a:pt x="968" y="4824"/>
                      <a:pt x="399" y="5829"/>
                      <a:pt x="1" y="6929"/>
                    </a:cubicBezTo>
                    <a:cubicBezTo>
                      <a:pt x="228" y="6398"/>
                      <a:pt x="513" y="5886"/>
                      <a:pt x="816" y="5412"/>
                    </a:cubicBezTo>
                    <a:cubicBezTo>
                      <a:pt x="1139" y="4938"/>
                      <a:pt x="1480" y="4483"/>
                      <a:pt x="1840" y="4047"/>
                    </a:cubicBezTo>
                    <a:cubicBezTo>
                      <a:pt x="3338" y="2321"/>
                      <a:pt x="5329" y="1089"/>
                      <a:pt x="7529" y="501"/>
                    </a:cubicBezTo>
                    <a:cubicBezTo>
                      <a:pt x="8647" y="217"/>
                      <a:pt x="9766" y="46"/>
                      <a:pt x="10923" y="27"/>
                    </a:cubicBezTo>
                    <a:cubicBezTo>
                      <a:pt x="10708" y="14"/>
                      <a:pt x="10503" y="0"/>
                      <a:pt x="10301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408;p21">
                <a:extLst>
                  <a:ext uri="{FF2B5EF4-FFF2-40B4-BE49-F238E27FC236}">
                    <a16:creationId xmlns:a16="http://schemas.microsoft.com/office/drawing/2014/main" id="{2B8EA901-DF39-4530-BF51-52E83D51010E}"/>
                  </a:ext>
                </a:extLst>
              </p:cNvPr>
              <p:cNvSpPr/>
              <p:nvPr/>
            </p:nvSpPr>
            <p:spPr>
              <a:xfrm>
                <a:off x="3041088" y="2535143"/>
                <a:ext cx="890718" cy="556973"/>
              </a:xfrm>
              <a:custGeom>
                <a:avLst/>
                <a:gdLst/>
                <a:ahLst/>
                <a:cxnLst/>
                <a:rect l="l" t="t" r="r" b="b"/>
                <a:pathLst>
                  <a:path w="10961" h="6854" extrusionOk="0">
                    <a:moveTo>
                      <a:pt x="10392" y="0"/>
                    </a:moveTo>
                    <a:cubicBezTo>
                      <a:pt x="10297" y="0"/>
                      <a:pt x="10202" y="2"/>
                      <a:pt x="10107" y="9"/>
                    </a:cubicBezTo>
                    <a:cubicBezTo>
                      <a:pt x="9804" y="9"/>
                      <a:pt x="9519" y="28"/>
                      <a:pt x="9235" y="46"/>
                    </a:cubicBezTo>
                    <a:cubicBezTo>
                      <a:pt x="8951" y="84"/>
                      <a:pt x="8666" y="122"/>
                      <a:pt x="8382" y="160"/>
                    </a:cubicBezTo>
                    <a:cubicBezTo>
                      <a:pt x="8097" y="198"/>
                      <a:pt x="7832" y="274"/>
                      <a:pt x="7547" y="331"/>
                    </a:cubicBezTo>
                    <a:cubicBezTo>
                      <a:pt x="6979" y="464"/>
                      <a:pt x="6429" y="634"/>
                      <a:pt x="5898" y="862"/>
                    </a:cubicBezTo>
                    <a:cubicBezTo>
                      <a:pt x="5367" y="1089"/>
                      <a:pt x="4855" y="1355"/>
                      <a:pt x="4362" y="1658"/>
                    </a:cubicBezTo>
                    <a:cubicBezTo>
                      <a:pt x="3376" y="2265"/>
                      <a:pt x="2504" y="3023"/>
                      <a:pt x="1764" y="3915"/>
                    </a:cubicBezTo>
                    <a:cubicBezTo>
                      <a:pt x="1006" y="4787"/>
                      <a:pt x="418" y="5773"/>
                      <a:pt x="1" y="6854"/>
                    </a:cubicBezTo>
                    <a:cubicBezTo>
                      <a:pt x="228" y="6342"/>
                      <a:pt x="532" y="5830"/>
                      <a:pt x="854" y="5375"/>
                    </a:cubicBezTo>
                    <a:cubicBezTo>
                      <a:pt x="1176" y="4901"/>
                      <a:pt x="1518" y="4446"/>
                      <a:pt x="1897" y="4028"/>
                    </a:cubicBezTo>
                    <a:cubicBezTo>
                      <a:pt x="2276" y="3592"/>
                      <a:pt x="2674" y="3213"/>
                      <a:pt x="3110" y="2834"/>
                    </a:cubicBezTo>
                    <a:cubicBezTo>
                      <a:pt x="3547" y="2474"/>
                      <a:pt x="4002" y="2132"/>
                      <a:pt x="4476" y="1848"/>
                    </a:cubicBezTo>
                    <a:cubicBezTo>
                      <a:pt x="5443" y="1241"/>
                      <a:pt x="6486" y="786"/>
                      <a:pt x="7585" y="502"/>
                    </a:cubicBezTo>
                    <a:cubicBezTo>
                      <a:pt x="8685" y="198"/>
                      <a:pt x="9823" y="28"/>
                      <a:pt x="10961" y="9"/>
                    </a:cubicBezTo>
                    <a:cubicBezTo>
                      <a:pt x="10771" y="9"/>
                      <a:pt x="10581" y="0"/>
                      <a:pt x="10392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409;p21">
                <a:extLst>
                  <a:ext uri="{FF2B5EF4-FFF2-40B4-BE49-F238E27FC236}">
                    <a16:creationId xmlns:a16="http://schemas.microsoft.com/office/drawing/2014/main" id="{CB6046BB-0B6B-47B4-8492-C7235390E270}"/>
                  </a:ext>
                </a:extLst>
              </p:cNvPr>
              <p:cNvSpPr/>
              <p:nvPr/>
            </p:nvSpPr>
            <p:spPr>
              <a:xfrm>
                <a:off x="3204426" y="2633796"/>
                <a:ext cx="893806" cy="552341"/>
              </a:xfrm>
              <a:custGeom>
                <a:avLst/>
                <a:gdLst/>
                <a:ahLst/>
                <a:cxnLst/>
                <a:rect l="l" t="t" r="r" b="b"/>
                <a:pathLst>
                  <a:path w="10999" h="6797" extrusionOk="0">
                    <a:moveTo>
                      <a:pt x="10572" y="1"/>
                    </a:moveTo>
                    <a:cubicBezTo>
                      <a:pt x="10145" y="1"/>
                      <a:pt x="9718" y="22"/>
                      <a:pt x="9292" y="65"/>
                    </a:cubicBezTo>
                    <a:lnTo>
                      <a:pt x="8856" y="103"/>
                    </a:lnTo>
                    <a:cubicBezTo>
                      <a:pt x="8723" y="122"/>
                      <a:pt x="8571" y="160"/>
                      <a:pt x="8439" y="179"/>
                    </a:cubicBezTo>
                    <a:cubicBezTo>
                      <a:pt x="8154" y="217"/>
                      <a:pt x="7870" y="293"/>
                      <a:pt x="7585" y="349"/>
                    </a:cubicBezTo>
                    <a:cubicBezTo>
                      <a:pt x="7035" y="482"/>
                      <a:pt x="6486" y="672"/>
                      <a:pt x="5955" y="899"/>
                    </a:cubicBezTo>
                    <a:cubicBezTo>
                      <a:pt x="5424" y="1108"/>
                      <a:pt x="4912" y="1373"/>
                      <a:pt x="4419" y="1677"/>
                    </a:cubicBezTo>
                    <a:cubicBezTo>
                      <a:pt x="3452" y="2283"/>
                      <a:pt x="2560" y="3042"/>
                      <a:pt x="1821" y="3914"/>
                    </a:cubicBezTo>
                    <a:cubicBezTo>
                      <a:pt x="1044" y="4767"/>
                      <a:pt x="437" y="5753"/>
                      <a:pt x="1" y="6796"/>
                    </a:cubicBezTo>
                    <a:cubicBezTo>
                      <a:pt x="247" y="6303"/>
                      <a:pt x="532" y="5810"/>
                      <a:pt x="873" y="5336"/>
                    </a:cubicBezTo>
                    <a:cubicBezTo>
                      <a:pt x="1195" y="4881"/>
                      <a:pt x="1556" y="4445"/>
                      <a:pt x="1935" y="4028"/>
                    </a:cubicBezTo>
                    <a:cubicBezTo>
                      <a:pt x="2314" y="3611"/>
                      <a:pt x="2731" y="3213"/>
                      <a:pt x="3167" y="2852"/>
                    </a:cubicBezTo>
                    <a:cubicBezTo>
                      <a:pt x="3603" y="2492"/>
                      <a:pt x="4058" y="2170"/>
                      <a:pt x="4532" y="1866"/>
                    </a:cubicBezTo>
                    <a:cubicBezTo>
                      <a:pt x="5500" y="1279"/>
                      <a:pt x="6542" y="823"/>
                      <a:pt x="7642" y="520"/>
                    </a:cubicBezTo>
                    <a:cubicBezTo>
                      <a:pt x="8742" y="236"/>
                      <a:pt x="9861" y="46"/>
                      <a:pt x="10998" y="8"/>
                    </a:cubicBezTo>
                    <a:cubicBezTo>
                      <a:pt x="10856" y="3"/>
                      <a:pt x="10714" y="1"/>
                      <a:pt x="10572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410;p21">
                <a:extLst>
                  <a:ext uri="{FF2B5EF4-FFF2-40B4-BE49-F238E27FC236}">
                    <a16:creationId xmlns:a16="http://schemas.microsoft.com/office/drawing/2014/main" id="{6B9D00DB-EA3C-40BE-BC4D-874C6DD65122}"/>
                  </a:ext>
                </a:extLst>
              </p:cNvPr>
              <p:cNvSpPr/>
              <p:nvPr/>
            </p:nvSpPr>
            <p:spPr>
              <a:xfrm>
                <a:off x="3367764" y="2733994"/>
                <a:ext cx="898438" cy="547628"/>
              </a:xfrm>
              <a:custGeom>
                <a:avLst/>
                <a:gdLst/>
                <a:ahLst/>
                <a:cxnLst/>
                <a:rect l="l" t="t" r="r" b="b"/>
                <a:pathLst>
                  <a:path w="11056" h="6739" extrusionOk="0">
                    <a:moveTo>
                      <a:pt x="10629" y="0"/>
                    </a:moveTo>
                    <a:cubicBezTo>
                      <a:pt x="10202" y="0"/>
                      <a:pt x="9775" y="22"/>
                      <a:pt x="9349" y="64"/>
                    </a:cubicBezTo>
                    <a:lnTo>
                      <a:pt x="8931" y="102"/>
                    </a:lnTo>
                    <a:lnTo>
                      <a:pt x="8495" y="178"/>
                    </a:lnTo>
                    <a:cubicBezTo>
                      <a:pt x="8230" y="216"/>
                      <a:pt x="7945" y="292"/>
                      <a:pt x="7661" y="349"/>
                    </a:cubicBezTo>
                    <a:cubicBezTo>
                      <a:pt x="6542" y="652"/>
                      <a:pt x="5480" y="1088"/>
                      <a:pt x="4494" y="1695"/>
                    </a:cubicBezTo>
                    <a:cubicBezTo>
                      <a:pt x="3527" y="2283"/>
                      <a:pt x="2636" y="3041"/>
                      <a:pt x="1878" y="3895"/>
                    </a:cubicBezTo>
                    <a:cubicBezTo>
                      <a:pt x="1100" y="4729"/>
                      <a:pt x="475" y="5696"/>
                      <a:pt x="1" y="6739"/>
                    </a:cubicBezTo>
                    <a:cubicBezTo>
                      <a:pt x="266" y="6227"/>
                      <a:pt x="569" y="5753"/>
                      <a:pt x="911" y="5317"/>
                    </a:cubicBezTo>
                    <a:cubicBezTo>
                      <a:pt x="1252" y="4862"/>
                      <a:pt x="1612" y="4426"/>
                      <a:pt x="2011" y="4008"/>
                    </a:cubicBezTo>
                    <a:cubicBezTo>
                      <a:pt x="2390" y="3610"/>
                      <a:pt x="2807" y="3212"/>
                      <a:pt x="3243" y="2852"/>
                    </a:cubicBezTo>
                    <a:cubicBezTo>
                      <a:pt x="3679" y="2510"/>
                      <a:pt x="4153" y="2188"/>
                      <a:pt x="4627" y="1885"/>
                    </a:cubicBezTo>
                    <a:cubicBezTo>
                      <a:pt x="5594" y="1297"/>
                      <a:pt x="6618" y="842"/>
                      <a:pt x="7718" y="538"/>
                    </a:cubicBezTo>
                    <a:cubicBezTo>
                      <a:pt x="8799" y="235"/>
                      <a:pt x="9936" y="64"/>
                      <a:pt x="11055" y="8"/>
                    </a:cubicBezTo>
                    <a:cubicBezTo>
                      <a:pt x="10913" y="3"/>
                      <a:pt x="10771" y="0"/>
                      <a:pt x="1062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411;p21">
                <a:extLst>
                  <a:ext uri="{FF2B5EF4-FFF2-40B4-BE49-F238E27FC236}">
                    <a16:creationId xmlns:a16="http://schemas.microsoft.com/office/drawing/2014/main" id="{67810B54-3755-4FBC-94C2-454C3CC3B550}"/>
                  </a:ext>
                </a:extLst>
              </p:cNvPr>
              <p:cNvSpPr/>
              <p:nvPr/>
            </p:nvSpPr>
            <p:spPr>
              <a:xfrm>
                <a:off x="3531102" y="2831672"/>
                <a:ext cx="902989" cy="543971"/>
              </a:xfrm>
              <a:custGeom>
                <a:avLst/>
                <a:gdLst/>
                <a:ahLst/>
                <a:cxnLst/>
                <a:rect l="l" t="t" r="r" b="b"/>
                <a:pathLst>
                  <a:path w="11112" h="6694" extrusionOk="0">
                    <a:moveTo>
                      <a:pt x="11112" y="0"/>
                    </a:moveTo>
                    <a:cubicBezTo>
                      <a:pt x="10543" y="0"/>
                      <a:pt x="9974" y="19"/>
                      <a:pt x="9424" y="76"/>
                    </a:cubicBezTo>
                    <a:lnTo>
                      <a:pt x="8988" y="133"/>
                    </a:lnTo>
                    <a:lnTo>
                      <a:pt x="8571" y="209"/>
                    </a:lnTo>
                    <a:cubicBezTo>
                      <a:pt x="8287" y="247"/>
                      <a:pt x="8002" y="322"/>
                      <a:pt x="7737" y="379"/>
                    </a:cubicBezTo>
                    <a:cubicBezTo>
                      <a:pt x="6618" y="683"/>
                      <a:pt x="5556" y="1119"/>
                      <a:pt x="4570" y="1707"/>
                    </a:cubicBezTo>
                    <a:cubicBezTo>
                      <a:pt x="3603" y="2313"/>
                      <a:pt x="2712" y="3034"/>
                      <a:pt x="1935" y="3887"/>
                    </a:cubicBezTo>
                    <a:cubicBezTo>
                      <a:pt x="1138" y="4722"/>
                      <a:pt x="494" y="5670"/>
                      <a:pt x="1" y="6693"/>
                    </a:cubicBezTo>
                    <a:cubicBezTo>
                      <a:pt x="285" y="6201"/>
                      <a:pt x="588" y="5726"/>
                      <a:pt x="949" y="5290"/>
                    </a:cubicBezTo>
                    <a:cubicBezTo>
                      <a:pt x="1973" y="3944"/>
                      <a:pt x="3243" y="2787"/>
                      <a:pt x="4703" y="1915"/>
                    </a:cubicBezTo>
                    <a:cubicBezTo>
                      <a:pt x="5651" y="1327"/>
                      <a:pt x="6694" y="872"/>
                      <a:pt x="7775" y="550"/>
                    </a:cubicBezTo>
                    <a:cubicBezTo>
                      <a:pt x="8875" y="247"/>
                      <a:pt x="9993" y="57"/>
                      <a:pt x="11112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412;p21">
                <a:extLst>
                  <a:ext uri="{FF2B5EF4-FFF2-40B4-BE49-F238E27FC236}">
                    <a16:creationId xmlns:a16="http://schemas.microsoft.com/office/drawing/2014/main" id="{D4351837-9796-4861-ACBC-B06F301785D4}"/>
                  </a:ext>
                </a:extLst>
              </p:cNvPr>
              <p:cNvSpPr/>
              <p:nvPr/>
            </p:nvSpPr>
            <p:spPr>
              <a:xfrm>
                <a:off x="3694440" y="2930244"/>
                <a:ext cx="907621" cy="540964"/>
              </a:xfrm>
              <a:custGeom>
                <a:avLst/>
                <a:gdLst/>
                <a:ahLst/>
                <a:cxnLst/>
                <a:rect l="l" t="t" r="r" b="b"/>
                <a:pathLst>
                  <a:path w="11169" h="6657" extrusionOk="0">
                    <a:moveTo>
                      <a:pt x="11169" y="1"/>
                    </a:moveTo>
                    <a:cubicBezTo>
                      <a:pt x="10600" y="1"/>
                      <a:pt x="10031" y="20"/>
                      <a:pt x="9481" y="95"/>
                    </a:cubicBezTo>
                    <a:cubicBezTo>
                      <a:pt x="8912" y="152"/>
                      <a:pt x="8344" y="266"/>
                      <a:pt x="7794" y="399"/>
                    </a:cubicBezTo>
                    <a:cubicBezTo>
                      <a:pt x="6694" y="702"/>
                      <a:pt x="5632" y="1157"/>
                      <a:pt x="4646" y="1726"/>
                    </a:cubicBezTo>
                    <a:cubicBezTo>
                      <a:pt x="3660" y="2333"/>
                      <a:pt x="2769" y="3053"/>
                      <a:pt x="1991" y="3888"/>
                    </a:cubicBezTo>
                    <a:cubicBezTo>
                      <a:pt x="1195" y="4703"/>
                      <a:pt x="512" y="5632"/>
                      <a:pt x="0" y="6656"/>
                    </a:cubicBezTo>
                    <a:cubicBezTo>
                      <a:pt x="285" y="6163"/>
                      <a:pt x="607" y="5708"/>
                      <a:pt x="967" y="5272"/>
                    </a:cubicBezTo>
                    <a:cubicBezTo>
                      <a:pt x="1328" y="4817"/>
                      <a:pt x="1707" y="4400"/>
                      <a:pt x="2105" y="4002"/>
                    </a:cubicBezTo>
                    <a:cubicBezTo>
                      <a:pt x="2902" y="3205"/>
                      <a:pt x="3793" y="2523"/>
                      <a:pt x="4760" y="1935"/>
                    </a:cubicBezTo>
                    <a:cubicBezTo>
                      <a:pt x="5727" y="1347"/>
                      <a:pt x="6751" y="892"/>
                      <a:pt x="7851" y="570"/>
                    </a:cubicBezTo>
                    <a:cubicBezTo>
                      <a:pt x="8931" y="266"/>
                      <a:pt x="10050" y="77"/>
                      <a:pt x="11169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413;p21">
                <a:extLst>
                  <a:ext uri="{FF2B5EF4-FFF2-40B4-BE49-F238E27FC236}">
                    <a16:creationId xmlns:a16="http://schemas.microsoft.com/office/drawing/2014/main" id="{EDE7CDBF-6C8B-42A8-8048-1A944F37D9CB}"/>
                  </a:ext>
                </a:extLst>
              </p:cNvPr>
              <p:cNvSpPr/>
              <p:nvPr/>
            </p:nvSpPr>
            <p:spPr>
              <a:xfrm>
                <a:off x="3857778" y="3030441"/>
                <a:ext cx="912253" cy="534707"/>
              </a:xfrm>
              <a:custGeom>
                <a:avLst/>
                <a:gdLst/>
                <a:ahLst/>
                <a:cxnLst/>
                <a:rect l="l" t="t" r="r" b="b"/>
                <a:pathLst>
                  <a:path w="11226" h="6580" extrusionOk="0">
                    <a:moveTo>
                      <a:pt x="11226" y="0"/>
                    </a:moveTo>
                    <a:cubicBezTo>
                      <a:pt x="10657" y="0"/>
                      <a:pt x="10088" y="19"/>
                      <a:pt x="9519" y="95"/>
                    </a:cubicBezTo>
                    <a:cubicBezTo>
                      <a:pt x="8969" y="171"/>
                      <a:pt x="8400" y="266"/>
                      <a:pt x="7850" y="417"/>
                    </a:cubicBezTo>
                    <a:cubicBezTo>
                      <a:pt x="6751" y="721"/>
                      <a:pt x="5689" y="1157"/>
                      <a:pt x="4722" y="1745"/>
                    </a:cubicBezTo>
                    <a:cubicBezTo>
                      <a:pt x="3736" y="2332"/>
                      <a:pt x="2845" y="3034"/>
                      <a:pt x="2029" y="3849"/>
                    </a:cubicBezTo>
                    <a:cubicBezTo>
                      <a:pt x="1233" y="4665"/>
                      <a:pt x="550" y="5575"/>
                      <a:pt x="0" y="6580"/>
                    </a:cubicBezTo>
                    <a:cubicBezTo>
                      <a:pt x="304" y="6106"/>
                      <a:pt x="645" y="5632"/>
                      <a:pt x="1005" y="5215"/>
                    </a:cubicBezTo>
                    <a:cubicBezTo>
                      <a:pt x="1366" y="4778"/>
                      <a:pt x="1764" y="4361"/>
                      <a:pt x="2162" y="3982"/>
                    </a:cubicBezTo>
                    <a:cubicBezTo>
                      <a:pt x="2977" y="3205"/>
                      <a:pt x="3869" y="2522"/>
                      <a:pt x="4836" y="1953"/>
                    </a:cubicBezTo>
                    <a:cubicBezTo>
                      <a:pt x="5310" y="1650"/>
                      <a:pt x="5803" y="1403"/>
                      <a:pt x="6315" y="1176"/>
                    </a:cubicBezTo>
                    <a:cubicBezTo>
                      <a:pt x="6827" y="948"/>
                      <a:pt x="7357" y="759"/>
                      <a:pt x="7907" y="588"/>
                    </a:cubicBezTo>
                    <a:cubicBezTo>
                      <a:pt x="8438" y="436"/>
                      <a:pt x="8988" y="304"/>
                      <a:pt x="9538" y="209"/>
                    </a:cubicBezTo>
                    <a:cubicBezTo>
                      <a:pt x="10107" y="95"/>
                      <a:pt x="10657" y="57"/>
                      <a:pt x="11226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414;p21">
                <a:extLst>
                  <a:ext uri="{FF2B5EF4-FFF2-40B4-BE49-F238E27FC236}">
                    <a16:creationId xmlns:a16="http://schemas.microsoft.com/office/drawing/2014/main" id="{DCDAE6D1-3E94-4248-BB0B-E91D07E99BF4}"/>
                  </a:ext>
                </a:extLst>
              </p:cNvPr>
              <p:cNvSpPr/>
              <p:nvPr/>
            </p:nvSpPr>
            <p:spPr>
              <a:xfrm>
                <a:off x="4021115" y="3129013"/>
                <a:ext cx="916885" cy="530157"/>
              </a:xfrm>
              <a:custGeom>
                <a:avLst/>
                <a:gdLst/>
                <a:ahLst/>
                <a:cxnLst/>
                <a:rect l="l" t="t" r="r" b="b"/>
                <a:pathLst>
                  <a:path w="11283" h="6524" extrusionOk="0">
                    <a:moveTo>
                      <a:pt x="11282" y="1"/>
                    </a:moveTo>
                    <a:lnTo>
                      <a:pt x="10448" y="39"/>
                    </a:lnTo>
                    <a:cubicBezTo>
                      <a:pt x="10164" y="39"/>
                      <a:pt x="9879" y="58"/>
                      <a:pt x="9595" y="114"/>
                    </a:cubicBezTo>
                    <a:lnTo>
                      <a:pt x="8761" y="247"/>
                    </a:lnTo>
                    <a:cubicBezTo>
                      <a:pt x="8609" y="266"/>
                      <a:pt x="8476" y="304"/>
                      <a:pt x="8343" y="342"/>
                    </a:cubicBezTo>
                    <a:lnTo>
                      <a:pt x="7926" y="456"/>
                    </a:lnTo>
                    <a:cubicBezTo>
                      <a:pt x="7376" y="588"/>
                      <a:pt x="6826" y="778"/>
                      <a:pt x="6314" y="1006"/>
                    </a:cubicBezTo>
                    <a:cubicBezTo>
                      <a:pt x="6049" y="1119"/>
                      <a:pt x="5803" y="1252"/>
                      <a:pt x="5537" y="1366"/>
                    </a:cubicBezTo>
                    <a:cubicBezTo>
                      <a:pt x="5404" y="1423"/>
                      <a:pt x="5291" y="1480"/>
                      <a:pt x="5158" y="1556"/>
                    </a:cubicBezTo>
                    <a:lnTo>
                      <a:pt x="4798" y="1764"/>
                    </a:lnTo>
                    <a:cubicBezTo>
                      <a:pt x="3812" y="2352"/>
                      <a:pt x="2901" y="3053"/>
                      <a:pt x="2086" y="3850"/>
                    </a:cubicBezTo>
                    <a:cubicBezTo>
                      <a:pt x="1271" y="4646"/>
                      <a:pt x="569" y="5556"/>
                      <a:pt x="0" y="6523"/>
                    </a:cubicBezTo>
                    <a:cubicBezTo>
                      <a:pt x="323" y="6068"/>
                      <a:pt x="664" y="5613"/>
                      <a:pt x="1043" y="5196"/>
                    </a:cubicBezTo>
                    <a:cubicBezTo>
                      <a:pt x="1233" y="4988"/>
                      <a:pt x="1403" y="4760"/>
                      <a:pt x="1612" y="4570"/>
                    </a:cubicBezTo>
                    <a:cubicBezTo>
                      <a:pt x="1821" y="4381"/>
                      <a:pt x="2010" y="4172"/>
                      <a:pt x="2219" y="3983"/>
                    </a:cubicBezTo>
                    <a:cubicBezTo>
                      <a:pt x="3034" y="3205"/>
                      <a:pt x="3944" y="2542"/>
                      <a:pt x="4911" y="1973"/>
                    </a:cubicBezTo>
                    <a:lnTo>
                      <a:pt x="5272" y="1764"/>
                    </a:lnTo>
                    <a:cubicBezTo>
                      <a:pt x="5385" y="1688"/>
                      <a:pt x="5518" y="1631"/>
                      <a:pt x="5632" y="1556"/>
                    </a:cubicBezTo>
                    <a:cubicBezTo>
                      <a:pt x="5897" y="1442"/>
                      <a:pt x="6144" y="1309"/>
                      <a:pt x="6390" y="1195"/>
                    </a:cubicBezTo>
                    <a:cubicBezTo>
                      <a:pt x="7945" y="532"/>
                      <a:pt x="9595" y="133"/>
                      <a:pt x="11282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415;p21">
                <a:extLst>
                  <a:ext uri="{FF2B5EF4-FFF2-40B4-BE49-F238E27FC236}">
                    <a16:creationId xmlns:a16="http://schemas.microsoft.com/office/drawing/2014/main" id="{82BEC345-DFE7-4F16-A505-924DF096A5F0}"/>
                  </a:ext>
                </a:extLst>
              </p:cNvPr>
              <p:cNvSpPr/>
              <p:nvPr/>
            </p:nvSpPr>
            <p:spPr>
              <a:xfrm>
                <a:off x="4184453" y="3227667"/>
                <a:ext cx="921517" cy="526987"/>
              </a:xfrm>
              <a:custGeom>
                <a:avLst/>
                <a:gdLst/>
                <a:ahLst/>
                <a:cxnLst/>
                <a:rect l="l" t="t" r="r" b="b"/>
                <a:pathLst>
                  <a:path w="11340" h="6485" extrusionOk="0">
                    <a:moveTo>
                      <a:pt x="11339" y="0"/>
                    </a:moveTo>
                    <a:lnTo>
                      <a:pt x="10486" y="38"/>
                    </a:lnTo>
                    <a:cubicBezTo>
                      <a:pt x="10220" y="38"/>
                      <a:pt x="9936" y="76"/>
                      <a:pt x="9652" y="114"/>
                    </a:cubicBezTo>
                    <a:lnTo>
                      <a:pt x="8817" y="266"/>
                    </a:lnTo>
                    <a:cubicBezTo>
                      <a:pt x="8533" y="304"/>
                      <a:pt x="8267" y="398"/>
                      <a:pt x="7983" y="474"/>
                    </a:cubicBezTo>
                    <a:cubicBezTo>
                      <a:pt x="7433" y="626"/>
                      <a:pt x="6902" y="797"/>
                      <a:pt x="6371" y="1024"/>
                    </a:cubicBezTo>
                    <a:cubicBezTo>
                      <a:pt x="6125" y="1157"/>
                      <a:pt x="5859" y="1271"/>
                      <a:pt x="5613" y="1384"/>
                    </a:cubicBezTo>
                    <a:cubicBezTo>
                      <a:pt x="5347" y="1517"/>
                      <a:pt x="5101" y="1650"/>
                      <a:pt x="4854" y="1802"/>
                    </a:cubicBezTo>
                    <a:cubicBezTo>
                      <a:pt x="3868" y="2370"/>
                      <a:pt x="2958" y="3053"/>
                      <a:pt x="2143" y="3849"/>
                    </a:cubicBezTo>
                    <a:cubicBezTo>
                      <a:pt x="1328" y="4627"/>
                      <a:pt x="607" y="5518"/>
                      <a:pt x="0" y="6485"/>
                    </a:cubicBezTo>
                    <a:cubicBezTo>
                      <a:pt x="342" y="6030"/>
                      <a:pt x="683" y="5575"/>
                      <a:pt x="1062" y="5177"/>
                    </a:cubicBezTo>
                    <a:cubicBezTo>
                      <a:pt x="1252" y="4968"/>
                      <a:pt x="1460" y="4760"/>
                      <a:pt x="1650" y="4551"/>
                    </a:cubicBezTo>
                    <a:lnTo>
                      <a:pt x="2257" y="3982"/>
                    </a:lnTo>
                    <a:cubicBezTo>
                      <a:pt x="3091" y="3224"/>
                      <a:pt x="4001" y="2560"/>
                      <a:pt x="4968" y="1991"/>
                    </a:cubicBezTo>
                    <a:cubicBezTo>
                      <a:pt x="5215" y="1839"/>
                      <a:pt x="5461" y="1707"/>
                      <a:pt x="5708" y="1593"/>
                    </a:cubicBezTo>
                    <a:cubicBezTo>
                      <a:pt x="5954" y="1460"/>
                      <a:pt x="6201" y="1328"/>
                      <a:pt x="6466" y="1214"/>
                    </a:cubicBezTo>
                    <a:cubicBezTo>
                      <a:pt x="8021" y="550"/>
                      <a:pt x="9652" y="152"/>
                      <a:pt x="11339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416;p21">
                <a:extLst>
                  <a:ext uri="{FF2B5EF4-FFF2-40B4-BE49-F238E27FC236}">
                    <a16:creationId xmlns:a16="http://schemas.microsoft.com/office/drawing/2014/main" id="{D41661EB-AACB-4F68-8AD3-07E948C2A799}"/>
                  </a:ext>
                </a:extLst>
              </p:cNvPr>
              <p:cNvSpPr/>
              <p:nvPr/>
            </p:nvSpPr>
            <p:spPr>
              <a:xfrm>
                <a:off x="3970245" y="1806945"/>
                <a:ext cx="910709" cy="500902"/>
              </a:xfrm>
              <a:custGeom>
                <a:avLst/>
                <a:gdLst/>
                <a:ahLst/>
                <a:cxnLst/>
                <a:rect l="l" t="t" r="r" b="b"/>
                <a:pathLst>
                  <a:path w="11207" h="6164" extrusionOk="0">
                    <a:moveTo>
                      <a:pt x="11207" y="1"/>
                    </a:moveTo>
                    <a:lnTo>
                      <a:pt x="11207" y="1"/>
                    </a:lnTo>
                    <a:cubicBezTo>
                      <a:pt x="10638" y="39"/>
                      <a:pt x="10088" y="96"/>
                      <a:pt x="9519" y="134"/>
                    </a:cubicBezTo>
                    <a:cubicBezTo>
                      <a:pt x="8969" y="228"/>
                      <a:pt x="8419" y="323"/>
                      <a:pt x="7870" y="418"/>
                    </a:cubicBezTo>
                    <a:cubicBezTo>
                      <a:pt x="6770" y="665"/>
                      <a:pt x="5689" y="1025"/>
                      <a:pt x="4665" y="1499"/>
                    </a:cubicBezTo>
                    <a:cubicBezTo>
                      <a:pt x="3641" y="1973"/>
                      <a:pt x="2693" y="2599"/>
                      <a:pt x="1859" y="3376"/>
                    </a:cubicBezTo>
                    <a:cubicBezTo>
                      <a:pt x="1024" y="4134"/>
                      <a:pt x="380" y="5101"/>
                      <a:pt x="1" y="6163"/>
                    </a:cubicBezTo>
                    <a:cubicBezTo>
                      <a:pt x="209" y="5651"/>
                      <a:pt x="494" y="5158"/>
                      <a:pt x="854" y="4722"/>
                    </a:cubicBezTo>
                    <a:cubicBezTo>
                      <a:pt x="1176" y="4267"/>
                      <a:pt x="1555" y="3850"/>
                      <a:pt x="1973" y="3490"/>
                    </a:cubicBezTo>
                    <a:cubicBezTo>
                      <a:pt x="2807" y="2750"/>
                      <a:pt x="3755" y="2143"/>
                      <a:pt x="4760" y="1688"/>
                    </a:cubicBezTo>
                    <a:cubicBezTo>
                      <a:pt x="5765" y="1214"/>
                      <a:pt x="6827" y="854"/>
                      <a:pt x="7908" y="589"/>
                    </a:cubicBezTo>
                    <a:cubicBezTo>
                      <a:pt x="8438" y="456"/>
                      <a:pt x="8988" y="304"/>
                      <a:pt x="9538" y="247"/>
                    </a:cubicBezTo>
                    <a:cubicBezTo>
                      <a:pt x="10088" y="172"/>
                      <a:pt x="10657" y="96"/>
                      <a:pt x="11207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417;p21">
                <a:extLst>
                  <a:ext uri="{FF2B5EF4-FFF2-40B4-BE49-F238E27FC236}">
                    <a16:creationId xmlns:a16="http://schemas.microsoft.com/office/drawing/2014/main" id="{C6B0CC7F-46CA-47F1-B133-C16CAEFB444A}"/>
                  </a:ext>
                </a:extLst>
              </p:cNvPr>
              <p:cNvSpPr/>
              <p:nvPr/>
            </p:nvSpPr>
            <p:spPr>
              <a:xfrm>
                <a:off x="4142847" y="1908686"/>
                <a:ext cx="915341" cy="502365"/>
              </a:xfrm>
              <a:custGeom>
                <a:avLst/>
                <a:gdLst/>
                <a:ahLst/>
                <a:cxnLst/>
                <a:rect l="l" t="t" r="r" b="b"/>
                <a:pathLst>
                  <a:path w="11264" h="6182" extrusionOk="0">
                    <a:moveTo>
                      <a:pt x="11263" y="0"/>
                    </a:moveTo>
                    <a:lnTo>
                      <a:pt x="11263" y="0"/>
                    </a:lnTo>
                    <a:cubicBezTo>
                      <a:pt x="10695" y="38"/>
                      <a:pt x="10145" y="95"/>
                      <a:pt x="9576" y="133"/>
                    </a:cubicBezTo>
                    <a:cubicBezTo>
                      <a:pt x="9026" y="228"/>
                      <a:pt x="8476" y="304"/>
                      <a:pt x="7926" y="417"/>
                    </a:cubicBezTo>
                    <a:cubicBezTo>
                      <a:pt x="7642" y="493"/>
                      <a:pt x="7376" y="569"/>
                      <a:pt x="7092" y="645"/>
                    </a:cubicBezTo>
                    <a:lnTo>
                      <a:pt x="6694" y="740"/>
                    </a:lnTo>
                    <a:lnTo>
                      <a:pt x="6277" y="891"/>
                    </a:lnTo>
                    <a:lnTo>
                      <a:pt x="5480" y="1176"/>
                    </a:lnTo>
                    <a:lnTo>
                      <a:pt x="4703" y="1517"/>
                    </a:lnTo>
                    <a:cubicBezTo>
                      <a:pt x="3679" y="2010"/>
                      <a:pt x="2731" y="2636"/>
                      <a:pt x="1896" y="3413"/>
                    </a:cubicBezTo>
                    <a:cubicBezTo>
                      <a:pt x="1062" y="4172"/>
                      <a:pt x="398" y="5139"/>
                      <a:pt x="0" y="6182"/>
                    </a:cubicBezTo>
                    <a:cubicBezTo>
                      <a:pt x="228" y="5689"/>
                      <a:pt x="531" y="5215"/>
                      <a:pt x="872" y="4779"/>
                    </a:cubicBezTo>
                    <a:cubicBezTo>
                      <a:pt x="967" y="4665"/>
                      <a:pt x="1043" y="4551"/>
                      <a:pt x="1138" y="4456"/>
                    </a:cubicBezTo>
                    <a:lnTo>
                      <a:pt x="1422" y="4134"/>
                    </a:lnTo>
                    <a:cubicBezTo>
                      <a:pt x="1612" y="3944"/>
                      <a:pt x="1802" y="3736"/>
                      <a:pt x="2010" y="3565"/>
                    </a:cubicBezTo>
                    <a:cubicBezTo>
                      <a:pt x="2863" y="2826"/>
                      <a:pt x="3793" y="2200"/>
                      <a:pt x="4816" y="1745"/>
                    </a:cubicBezTo>
                    <a:lnTo>
                      <a:pt x="5575" y="1384"/>
                    </a:lnTo>
                    <a:lnTo>
                      <a:pt x="6352" y="1100"/>
                    </a:lnTo>
                    <a:lnTo>
                      <a:pt x="6751" y="948"/>
                    </a:lnTo>
                    <a:lnTo>
                      <a:pt x="7149" y="835"/>
                    </a:lnTo>
                    <a:cubicBezTo>
                      <a:pt x="7433" y="759"/>
                      <a:pt x="7699" y="683"/>
                      <a:pt x="7964" y="607"/>
                    </a:cubicBezTo>
                    <a:cubicBezTo>
                      <a:pt x="8514" y="474"/>
                      <a:pt x="9064" y="323"/>
                      <a:pt x="9614" y="247"/>
                    </a:cubicBezTo>
                    <a:cubicBezTo>
                      <a:pt x="10145" y="171"/>
                      <a:pt x="10714" y="95"/>
                      <a:pt x="11263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418;p21">
                <a:extLst>
                  <a:ext uri="{FF2B5EF4-FFF2-40B4-BE49-F238E27FC236}">
                    <a16:creationId xmlns:a16="http://schemas.microsoft.com/office/drawing/2014/main" id="{B9D59F89-BF9D-4A57-A1AF-67378712A016}"/>
                  </a:ext>
                </a:extLst>
              </p:cNvPr>
              <p:cNvSpPr/>
              <p:nvPr/>
            </p:nvSpPr>
            <p:spPr>
              <a:xfrm>
                <a:off x="4313823" y="2008802"/>
                <a:ext cx="924605" cy="507078"/>
              </a:xfrm>
              <a:custGeom>
                <a:avLst/>
                <a:gdLst/>
                <a:ahLst/>
                <a:cxnLst/>
                <a:rect l="l" t="t" r="r" b="b"/>
                <a:pathLst>
                  <a:path w="11378" h="6240" extrusionOk="0">
                    <a:moveTo>
                      <a:pt x="11378" y="1"/>
                    </a:moveTo>
                    <a:lnTo>
                      <a:pt x="11378" y="1"/>
                    </a:lnTo>
                    <a:cubicBezTo>
                      <a:pt x="10809" y="39"/>
                      <a:pt x="10259" y="77"/>
                      <a:pt x="9690" y="134"/>
                    </a:cubicBezTo>
                    <a:lnTo>
                      <a:pt x="8856" y="266"/>
                    </a:lnTo>
                    <a:lnTo>
                      <a:pt x="8420" y="342"/>
                    </a:lnTo>
                    <a:cubicBezTo>
                      <a:pt x="8287" y="361"/>
                      <a:pt x="8154" y="399"/>
                      <a:pt x="8003" y="437"/>
                    </a:cubicBezTo>
                    <a:lnTo>
                      <a:pt x="7187" y="645"/>
                    </a:lnTo>
                    <a:cubicBezTo>
                      <a:pt x="7055" y="683"/>
                      <a:pt x="6903" y="721"/>
                      <a:pt x="6770" y="759"/>
                    </a:cubicBezTo>
                    <a:lnTo>
                      <a:pt x="6372" y="911"/>
                    </a:lnTo>
                    <a:cubicBezTo>
                      <a:pt x="6107" y="1006"/>
                      <a:pt x="5841" y="1101"/>
                      <a:pt x="5576" y="1195"/>
                    </a:cubicBezTo>
                    <a:lnTo>
                      <a:pt x="4798" y="1556"/>
                    </a:lnTo>
                    <a:cubicBezTo>
                      <a:pt x="3774" y="2049"/>
                      <a:pt x="2807" y="2712"/>
                      <a:pt x="1973" y="3471"/>
                    </a:cubicBezTo>
                    <a:cubicBezTo>
                      <a:pt x="1139" y="4248"/>
                      <a:pt x="456" y="5177"/>
                      <a:pt x="1" y="6239"/>
                    </a:cubicBezTo>
                    <a:cubicBezTo>
                      <a:pt x="266" y="5727"/>
                      <a:pt x="570" y="5253"/>
                      <a:pt x="930" y="4836"/>
                    </a:cubicBezTo>
                    <a:lnTo>
                      <a:pt x="1196" y="4514"/>
                    </a:lnTo>
                    <a:lnTo>
                      <a:pt x="1499" y="4191"/>
                    </a:lnTo>
                    <a:cubicBezTo>
                      <a:pt x="1670" y="3983"/>
                      <a:pt x="1897" y="3812"/>
                      <a:pt x="2106" y="3622"/>
                    </a:cubicBezTo>
                    <a:cubicBezTo>
                      <a:pt x="2940" y="2883"/>
                      <a:pt x="3888" y="2257"/>
                      <a:pt x="4893" y="1783"/>
                    </a:cubicBezTo>
                    <a:lnTo>
                      <a:pt x="5652" y="1423"/>
                    </a:lnTo>
                    <a:cubicBezTo>
                      <a:pt x="5917" y="1309"/>
                      <a:pt x="6182" y="1214"/>
                      <a:pt x="6448" y="1120"/>
                    </a:cubicBezTo>
                    <a:cubicBezTo>
                      <a:pt x="6960" y="911"/>
                      <a:pt x="7510" y="797"/>
                      <a:pt x="8060" y="627"/>
                    </a:cubicBezTo>
                    <a:cubicBezTo>
                      <a:pt x="8192" y="570"/>
                      <a:pt x="8325" y="532"/>
                      <a:pt x="8458" y="513"/>
                    </a:cubicBezTo>
                    <a:lnTo>
                      <a:pt x="8875" y="437"/>
                    </a:lnTo>
                    <a:lnTo>
                      <a:pt x="9709" y="247"/>
                    </a:lnTo>
                    <a:cubicBezTo>
                      <a:pt x="10259" y="152"/>
                      <a:pt x="10828" y="77"/>
                      <a:pt x="11378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419;p21">
                <a:extLst>
                  <a:ext uri="{FF2B5EF4-FFF2-40B4-BE49-F238E27FC236}">
                    <a16:creationId xmlns:a16="http://schemas.microsoft.com/office/drawing/2014/main" id="{00142A18-43B9-460A-ACE8-20EB03EF2AAC}"/>
                  </a:ext>
                </a:extLst>
              </p:cNvPr>
              <p:cNvSpPr/>
              <p:nvPr/>
            </p:nvSpPr>
            <p:spPr>
              <a:xfrm>
                <a:off x="4486425" y="2109000"/>
                <a:ext cx="930781" cy="510085"/>
              </a:xfrm>
              <a:custGeom>
                <a:avLst/>
                <a:gdLst/>
                <a:ahLst/>
                <a:cxnLst/>
                <a:rect l="l" t="t" r="r" b="b"/>
                <a:pathLst>
                  <a:path w="11454" h="6277" extrusionOk="0">
                    <a:moveTo>
                      <a:pt x="11453" y="0"/>
                    </a:moveTo>
                    <a:cubicBezTo>
                      <a:pt x="10885" y="38"/>
                      <a:pt x="10316" y="76"/>
                      <a:pt x="9747" y="133"/>
                    </a:cubicBezTo>
                    <a:lnTo>
                      <a:pt x="8913" y="285"/>
                    </a:lnTo>
                    <a:cubicBezTo>
                      <a:pt x="8628" y="323"/>
                      <a:pt x="8344" y="380"/>
                      <a:pt x="8078" y="455"/>
                    </a:cubicBezTo>
                    <a:cubicBezTo>
                      <a:pt x="7509" y="588"/>
                      <a:pt x="6960" y="740"/>
                      <a:pt x="6429" y="929"/>
                    </a:cubicBezTo>
                    <a:cubicBezTo>
                      <a:pt x="6163" y="1043"/>
                      <a:pt x="5879" y="1119"/>
                      <a:pt x="5632" y="1233"/>
                    </a:cubicBezTo>
                    <a:lnTo>
                      <a:pt x="4855" y="1593"/>
                    </a:lnTo>
                    <a:cubicBezTo>
                      <a:pt x="3812" y="2105"/>
                      <a:pt x="2864" y="2769"/>
                      <a:pt x="2030" y="3546"/>
                    </a:cubicBezTo>
                    <a:cubicBezTo>
                      <a:pt x="1176" y="4305"/>
                      <a:pt x="475" y="5234"/>
                      <a:pt x="1" y="6276"/>
                    </a:cubicBezTo>
                    <a:cubicBezTo>
                      <a:pt x="266" y="5783"/>
                      <a:pt x="588" y="5309"/>
                      <a:pt x="968" y="4873"/>
                    </a:cubicBezTo>
                    <a:lnTo>
                      <a:pt x="1233" y="4551"/>
                    </a:lnTo>
                    <a:cubicBezTo>
                      <a:pt x="1328" y="4456"/>
                      <a:pt x="1442" y="4342"/>
                      <a:pt x="1537" y="4248"/>
                    </a:cubicBezTo>
                    <a:cubicBezTo>
                      <a:pt x="1726" y="4039"/>
                      <a:pt x="1935" y="3849"/>
                      <a:pt x="2143" y="3660"/>
                    </a:cubicBezTo>
                    <a:cubicBezTo>
                      <a:pt x="2997" y="2920"/>
                      <a:pt x="3945" y="2295"/>
                      <a:pt x="4950" y="1802"/>
                    </a:cubicBezTo>
                    <a:lnTo>
                      <a:pt x="5708" y="1441"/>
                    </a:lnTo>
                    <a:cubicBezTo>
                      <a:pt x="5974" y="1328"/>
                      <a:pt x="6239" y="1252"/>
                      <a:pt x="6504" y="1138"/>
                    </a:cubicBezTo>
                    <a:cubicBezTo>
                      <a:pt x="7016" y="929"/>
                      <a:pt x="7585" y="797"/>
                      <a:pt x="8116" y="626"/>
                    </a:cubicBezTo>
                    <a:cubicBezTo>
                      <a:pt x="8382" y="550"/>
                      <a:pt x="8666" y="474"/>
                      <a:pt x="8951" y="436"/>
                    </a:cubicBezTo>
                    <a:lnTo>
                      <a:pt x="9766" y="247"/>
                    </a:lnTo>
                    <a:lnTo>
                      <a:pt x="11453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420;p21">
                <a:extLst>
                  <a:ext uri="{FF2B5EF4-FFF2-40B4-BE49-F238E27FC236}">
                    <a16:creationId xmlns:a16="http://schemas.microsoft.com/office/drawing/2014/main" id="{568D5C9D-4ED6-4ACD-AF1C-51C698357B90}"/>
                  </a:ext>
                </a:extLst>
              </p:cNvPr>
              <p:cNvSpPr/>
              <p:nvPr/>
            </p:nvSpPr>
            <p:spPr>
              <a:xfrm>
                <a:off x="4657483" y="2209116"/>
                <a:ext cx="938419" cy="513173"/>
              </a:xfrm>
              <a:custGeom>
                <a:avLst/>
                <a:gdLst/>
                <a:ahLst/>
                <a:cxnLst/>
                <a:rect l="l" t="t" r="r" b="b"/>
                <a:pathLst>
                  <a:path w="11548" h="6315" extrusionOk="0">
                    <a:moveTo>
                      <a:pt x="11548" y="1"/>
                    </a:moveTo>
                    <a:lnTo>
                      <a:pt x="11548" y="1"/>
                    </a:lnTo>
                    <a:cubicBezTo>
                      <a:pt x="10979" y="39"/>
                      <a:pt x="10410" y="96"/>
                      <a:pt x="9841" y="152"/>
                    </a:cubicBezTo>
                    <a:lnTo>
                      <a:pt x="8988" y="304"/>
                    </a:lnTo>
                    <a:cubicBezTo>
                      <a:pt x="8704" y="342"/>
                      <a:pt x="8438" y="399"/>
                      <a:pt x="8154" y="475"/>
                    </a:cubicBezTo>
                    <a:cubicBezTo>
                      <a:pt x="7869" y="551"/>
                      <a:pt x="7604" y="608"/>
                      <a:pt x="7320" y="683"/>
                    </a:cubicBezTo>
                    <a:cubicBezTo>
                      <a:pt x="7187" y="721"/>
                      <a:pt x="7035" y="778"/>
                      <a:pt x="6902" y="816"/>
                    </a:cubicBezTo>
                    <a:lnTo>
                      <a:pt x="6504" y="968"/>
                    </a:lnTo>
                    <a:cubicBezTo>
                      <a:pt x="5954" y="1157"/>
                      <a:pt x="5442" y="1385"/>
                      <a:pt x="4911" y="1631"/>
                    </a:cubicBezTo>
                    <a:cubicBezTo>
                      <a:pt x="3888" y="2162"/>
                      <a:pt x="2939" y="2826"/>
                      <a:pt x="2086" y="3603"/>
                    </a:cubicBezTo>
                    <a:cubicBezTo>
                      <a:pt x="1233" y="4362"/>
                      <a:pt x="531" y="5291"/>
                      <a:pt x="0" y="6315"/>
                    </a:cubicBezTo>
                    <a:cubicBezTo>
                      <a:pt x="285" y="5822"/>
                      <a:pt x="626" y="5367"/>
                      <a:pt x="1005" y="4950"/>
                    </a:cubicBezTo>
                    <a:cubicBezTo>
                      <a:pt x="1195" y="4741"/>
                      <a:pt x="1385" y="4514"/>
                      <a:pt x="1593" y="4324"/>
                    </a:cubicBezTo>
                    <a:lnTo>
                      <a:pt x="1897" y="4021"/>
                    </a:lnTo>
                    <a:lnTo>
                      <a:pt x="2219" y="3736"/>
                    </a:lnTo>
                    <a:cubicBezTo>
                      <a:pt x="3072" y="2997"/>
                      <a:pt x="4020" y="2371"/>
                      <a:pt x="5025" y="1840"/>
                    </a:cubicBezTo>
                    <a:cubicBezTo>
                      <a:pt x="5537" y="1594"/>
                      <a:pt x="6049" y="1366"/>
                      <a:pt x="6580" y="1176"/>
                    </a:cubicBezTo>
                    <a:lnTo>
                      <a:pt x="6978" y="1025"/>
                    </a:lnTo>
                    <a:cubicBezTo>
                      <a:pt x="7111" y="968"/>
                      <a:pt x="7244" y="911"/>
                      <a:pt x="7376" y="873"/>
                    </a:cubicBezTo>
                    <a:cubicBezTo>
                      <a:pt x="7661" y="816"/>
                      <a:pt x="7926" y="721"/>
                      <a:pt x="8192" y="645"/>
                    </a:cubicBezTo>
                    <a:cubicBezTo>
                      <a:pt x="8476" y="570"/>
                      <a:pt x="8742" y="494"/>
                      <a:pt x="9026" y="437"/>
                    </a:cubicBezTo>
                    <a:lnTo>
                      <a:pt x="9860" y="266"/>
                    </a:lnTo>
                    <a:cubicBezTo>
                      <a:pt x="10429" y="171"/>
                      <a:pt x="10979" y="96"/>
                      <a:pt x="11548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421;p21">
                <a:extLst>
                  <a:ext uri="{FF2B5EF4-FFF2-40B4-BE49-F238E27FC236}">
                    <a16:creationId xmlns:a16="http://schemas.microsoft.com/office/drawing/2014/main" id="{A5089C45-858A-4498-A1C9-33E1E64F6C4A}"/>
                  </a:ext>
                </a:extLst>
              </p:cNvPr>
              <p:cNvSpPr/>
              <p:nvPr/>
            </p:nvSpPr>
            <p:spPr>
              <a:xfrm>
                <a:off x="4830085" y="2309313"/>
                <a:ext cx="944595" cy="516261"/>
              </a:xfrm>
              <a:custGeom>
                <a:avLst/>
                <a:gdLst/>
                <a:ahLst/>
                <a:cxnLst/>
                <a:rect l="l" t="t" r="r" b="b"/>
                <a:pathLst>
                  <a:path w="11624" h="6353" extrusionOk="0">
                    <a:moveTo>
                      <a:pt x="11623" y="0"/>
                    </a:moveTo>
                    <a:lnTo>
                      <a:pt x="10751" y="76"/>
                    </a:lnTo>
                    <a:cubicBezTo>
                      <a:pt x="10467" y="95"/>
                      <a:pt x="10182" y="114"/>
                      <a:pt x="9898" y="152"/>
                    </a:cubicBezTo>
                    <a:lnTo>
                      <a:pt x="9045" y="304"/>
                    </a:lnTo>
                    <a:lnTo>
                      <a:pt x="8628" y="379"/>
                    </a:lnTo>
                    <a:cubicBezTo>
                      <a:pt x="8476" y="417"/>
                      <a:pt x="8343" y="455"/>
                      <a:pt x="8210" y="493"/>
                    </a:cubicBezTo>
                    <a:cubicBezTo>
                      <a:pt x="7926" y="550"/>
                      <a:pt x="7642" y="626"/>
                      <a:pt x="7376" y="702"/>
                    </a:cubicBezTo>
                    <a:cubicBezTo>
                      <a:pt x="7092" y="797"/>
                      <a:pt x="6826" y="891"/>
                      <a:pt x="6561" y="1005"/>
                    </a:cubicBezTo>
                    <a:lnTo>
                      <a:pt x="6163" y="1157"/>
                    </a:lnTo>
                    <a:cubicBezTo>
                      <a:pt x="6030" y="1195"/>
                      <a:pt x="5897" y="1271"/>
                      <a:pt x="5764" y="1328"/>
                    </a:cubicBezTo>
                    <a:cubicBezTo>
                      <a:pt x="5499" y="1441"/>
                      <a:pt x="5233" y="1555"/>
                      <a:pt x="4968" y="1688"/>
                    </a:cubicBezTo>
                    <a:cubicBezTo>
                      <a:pt x="3944" y="2219"/>
                      <a:pt x="2996" y="2882"/>
                      <a:pt x="2124" y="3660"/>
                    </a:cubicBezTo>
                    <a:cubicBezTo>
                      <a:pt x="2029" y="3774"/>
                      <a:pt x="1915" y="3868"/>
                      <a:pt x="1820" y="3963"/>
                    </a:cubicBezTo>
                    <a:lnTo>
                      <a:pt x="1517" y="4267"/>
                    </a:lnTo>
                    <a:cubicBezTo>
                      <a:pt x="1308" y="4475"/>
                      <a:pt x="1119" y="4703"/>
                      <a:pt x="948" y="4930"/>
                    </a:cubicBezTo>
                    <a:cubicBezTo>
                      <a:pt x="569" y="5366"/>
                      <a:pt x="266" y="5840"/>
                      <a:pt x="0" y="6352"/>
                    </a:cubicBezTo>
                    <a:cubicBezTo>
                      <a:pt x="607" y="5385"/>
                      <a:pt x="1365" y="4532"/>
                      <a:pt x="2238" y="3774"/>
                    </a:cubicBezTo>
                    <a:cubicBezTo>
                      <a:pt x="3110" y="3053"/>
                      <a:pt x="4058" y="2408"/>
                      <a:pt x="5063" y="1877"/>
                    </a:cubicBezTo>
                    <a:cubicBezTo>
                      <a:pt x="5328" y="1764"/>
                      <a:pt x="5575" y="1650"/>
                      <a:pt x="5840" y="1517"/>
                    </a:cubicBezTo>
                    <a:cubicBezTo>
                      <a:pt x="5973" y="1460"/>
                      <a:pt x="6087" y="1384"/>
                      <a:pt x="6219" y="1347"/>
                    </a:cubicBezTo>
                    <a:lnTo>
                      <a:pt x="6618" y="1195"/>
                    </a:lnTo>
                    <a:cubicBezTo>
                      <a:pt x="6902" y="1100"/>
                      <a:pt x="7149" y="967"/>
                      <a:pt x="7433" y="891"/>
                    </a:cubicBezTo>
                    <a:cubicBezTo>
                      <a:pt x="7698" y="816"/>
                      <a:pt x="7983" y="740"/>
                      <a:pt x="8248" y="664"/>
                    </a:cubicBezTo>
                    <a:cubicBezTo>
                      <a:pt x="8381" y="626"/>
                      <a:pt x="8533" y="569"/>
                      <a:pt x="8666" y="531"/>
                    </a:cubicBezTo>
                    <a:lnTo>
                      <a:pt x="9083" y="455"/>
                    </a:lnTo>
                    <a:lnTo>
                      <a:pt x="9917" y="266"/>
                    </a:lnTo>
                    <a:cubicBezTo>
                      <a:pt x="10486" y="152"/>
                      <a:pt x="11055" y="95"/>
                      <a:pt x="11623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422;p21">
                <a:extLst>
                  <a:ext uri="{FF2B5EF4-FFF2-40B4-BE49-F238E27FC236}">
                    <a16:creationId xmlns:a16="http://schemas.microsoft.com/office/drawing/2014/main" id="{DAA59B64-63EC-4029-882B-BA4403FBDE3B}"/>
                  </a:ext>
                </a:extLst>
              </p:cNvPr>
              <p:cNvSpPr/>
              <p:nvPr/>
            </p:nvSpPr>
            <p:spPr>
              <a:xfrm>
                <a:off x="5001061" y="2410973"/>
                <a:ext cx="953859" cy="519349"/>
              </a:xfrm>
              <a:custGeom>
                <a:avLst/>
                <a:gdLst/>
                <a:ahLst/>
                <a:cxnLst/>
                <a:rect l="l" t="t" r="r" b="b"/>
                <a:pathLst>
                  <a:path w="11738" h="6391" extrusionOk="0">
                    <a:moveTo>
                      <a:pt x="11738" y="1"/>
                    </a:moveTo>
                    <a:lnTo>
                      <a:pt x="10866" y="58"/>
                    </a:lnTo>
                    <a:lnTo>
                      <a:pt x="10430" y="96"/>
                    </a:lnTo>
                    <a:cubicBezTo>
                      <a:pt x="10297" y="114"/>
                      <a:pt x="10145" y="133"/>
                      <a:pt x="10012" y="152"/>
                    </a:cubicBezTo>
                    <a:lnTo>
                      <a:pt x="9159" y="304"/>
                    </a:lnTo>
                    <a:cubicBezTo>
                      <a:pt x="9008" y="323"/>
                      <a:pt x="8875" y="361"/>
                      <a:pt x="8723" y="380"/>
                    </a:cubicBezTo>
                    <a:lnTo>
                      <a:pt x="8306" y="494"/>
                    </a:lnTo>
                    <a:cubicBezTo>
                      <a:pt x="8022" y="570"/>
                      <a:pt x="7737" y="645"/>
                      <a:pt x="7472" y="721"/>
                    </a:cubicBezTo>
                    <a:lnTo>
                      <a:pt x="6656" y="1025"/>
                    </a:lnTo>
                    <a:lnTo>
                      <a:pt x="6239" y="1176"/>
                    </a:lnTo>
                    <a:lnTo>
                      <a:pt x="5841" y="1347"/>
                    </a:lnTo>
                    <a:cubicBezTo>
                      <a:pt x="5576" y="1480"/>
                      <a:pt x="5310" y="1574"/>
                      <a:pt x="5064" y="1726"/>
                    </a:cubicBezTo>
                    <a:lnTo>
                      <a:pt x="4305" y="2162"/>
                    </a:lnTo>
                    <a:cubicBezTo>
                      <a:pt x="4040" y="2295"/>
                      <a:pt x="3831" y="2466"/>
                      <a:pt x="3566" y="2636"/>
                    </a:cubicBezTo>
                    <a:cubicBezTo>
                      <a:pt x="3319" y="2788"/>
                      <a:pt x="3092" y="2978"/>
                      <a:pt x="2864" y="3148"/>
                    </a:cubicBezTo>
                    <a:cubicBezTo>
                      <a:pt x="2636" y="3319"/>
                      <a:pt x="2409" y="3509"/>
                      <a:pt x="2200" y="3717"/>
                    </a:cubicBezTo>
                    <a:cubicBezTo>
                      <a:pt x="1764" y="4096"/>
                      <a:pt x="1366" y="4513"/>
                      <a:pt x="987" y="4969"/>
                    </a:cubicBezTo>
                    <a:cubicBezTo>
                      <a:pt x="608" y="5405"/>
                      <a:pt x="285" y="5879"/>
                      <a:pt x="1" y="6391"/>
                    </a:cubicBezTo>
                    <a:cubicBezTo>
                      <a:pt x="664" y="5424"/>
                      <a:pt x="1442" y="4570"/>
                      <a:pt x="2314" y="3831"/>
                    </a:cubicBezTo>
                    <a:cubicBezTo>
                      <a:pt x="3186" y="3091"/>
                      <a:pt x="4153" y="2447"/>
                      <a:pt x="5158" y="1916"/>
                    </a:cubicBezTo>
                    <a:cubicBezTo>
                      <a:pt x="5424" y="1783"/>
                      <a:pt x="5670" y="1669"/>
                      <a:pt x="5936" y="1556"/>
                    </a:cubicBezTo>
                    <a:lnTo>
                      <a:pt x="6315" y="1366"/>
                    </a:lnTo>
                    <a:lnTo>
                      <a:pt x="6732" y="1214"/>
                    </a:lnTo>
                    <a:lnTo>
                      <a:pt x="7529" y="911"/>
                    </a:lnTo>
                    <a:lnTo>
                      <a:pt x="8344" y="664"/>
                    </a:lnTo>
                    <a:lnTo>
                      <a:pt x="8761" y="551"/>
                    </a:lnTo>
                    <a:cubicBezTo>
                      <a:pt x="8894" y="513"/>
                      <a:pt x="9045" y="475"/>
                      <a:pt x="9178" y="456"/>
                    </a:cubicBezTo>
                    <a:lnTo>
                      <a:pt x="10031" y="266"/>
                    </a:lnTo>
                    <a:cubicBezTo>
                      <a:pt x="10581" y="152"/>
                      <a:pt x="11169" y="96"/>
                      <a:pt x="11738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423;p21">
                <a:extLst>
                  <a:ext uri="{FF2B5EF4-FFF2-40B4-BE49-F238E27FC236}">
                    <a16:creationId xmlns:a16="http://schemas.microsoft.com/office/drawing/2014/main" id="{CDBADC19-4193-4E4D-8B42-C997245F7A20}"/>
                  </a:ext>
                </a:extLst>
              </p:cNvPr>
              <p:cNvSpPr/>
              <p:nvPr/>
            </p:nvSpPr>
            <p:spPr>
              <a:xfrm>
                <a:off x="5173663" y="2511171"/>
                <a:ext cx="958491" cy="522437"/>
              </a:xfrm>
              <a:custGeom>
                <a:avLst/>
                <a:gdLst/>
                <a:ahLst/>
                <a:cxnLst/>
                <a:rect l="l" t="t" r="r" b="b"/>
                <a:pathLst>
                  <a:path w="11795" h="6429" extrusionOk="0">
                    <a:moveTo>
                      <a:pt x="11795" y="0"/>
                    </a:moveTo>
                    <a:lnTo>
                      <a:pt x="10922" y="57"/>
                    </a:lnTo>
                    <a:lnTo>
                      <a:pt x="10505" y="95"/>
                    </a:lnTo>
                    <a:lnTo>
                      <a:pt x="10278" y="114"/>
                    </a:lnTo>
                    <a:lnTo>
                      <a:pt x="10069" y="152"/>
                    </a:lnTo>
                    <a:cubicBezTo>
                      <a:pt x="9481" y="247"/>
                      <a:pt x="8912" y="360"/>
                      <a:pt x="8363" y="512"/>
                    </a:cubicBezTo>
                    <a:cubicBezTo>
                      <a:pt x="8078" y="588"/>
                      <a:pt x="7794" y="645"/>
                      <a:pt x="7509" y="740"/>
                    </a:cubicBezTo>
                    <a:lnTo>
                      <a:pt x="6694" y="1043"/>
                    </a:lnTo>
                    <a:cubicBezTo>
                      <a:pt x="6409" y="1138"/>
                      <a:pt x="6144" y="1252"/>
                      <a:pt x="5879" y="1384"/>
                    </a:cubicBezTo>
                    <a:cubicBezTo>
                      <a:pt x="5632" y="1517"/>
                      <a:pt x="5348" y="1612"/>
                      <a:pt x="5101" y="1764"/>
                    </a:cubicBezTo>
                    <a:lnTo>
                      <a:pt x="4343" y="2200"/>
                    </a:lnTo>
                    <a:lnTo>
                      <a:pt x="3603" y="2674"/>
                    </a:lnTo>
                    <a:cubicBezTo>
                      <a:pt x="3129" y="3015"/>
                      <a:pt x="2674" y="3375"/>
                      <a:pt x="2238" y="3755"/>
                    </a:cubicBezTo>
                    <a:cubicBezTo>
                      <a:pt x="1802" y="4153"/>
                      <a:pt x="1404" y="4570"/>
                      <a:pt x="1005" y="5006"/>
                    </a:cubicBezTo>
                    <a:cubicBezTo>
                      <a:pt x="626" y="5442"/>
                      <a:pt x="285" y="5916"/>
                      <a:pt x="1" y="6428"/>
                    </a:cubicBezTo>
                    <a:cubicBezTo>
                      <a:pt x="683" y="5480"/>
                      <a:pt x="1480" y="4646"/>
                      <a:pt x="2371" y="3906"/>
                    </a:cubicBezTo>
                    <a:cubicBezTo>
                      <a:pt x="3243" y="3148"/>
                      <a:pt x="4191" y="2503"/>
                      <a:pt x="5215" y="1972"/>
                    </a:cubicBezTo>
                    <a:cubicBezTo>
                      <a:pt x="5461" y="1820"/>
                      <a:pt x="5727" y="1726"/>
                      <a:pt x="5992" y="1593"/>
                    </a:cubicBezTo>
                    <a:cubicBezTo>
                      <a:pt x="6239" y="1460"/>
                      <a:pt x="6504" y="1346"/>
                      <a:pt x="6770" y="1252"/>
                    </a:cubicBezTo>
                    <a:lnTo>
                      <a:pt x="7585" y="929"/>
                    </a:lnTo>
                    <a:cubicBezTo>
                      <a:pt x="7851" y="853"/>
                      <a:pt x="8135" y="778"/>
                      <a:pt x="8400" y="683"/>
                    </a:cubicBezTo>
                    <a:cubicBezTo>
                      <a:pt x="8950" y="512"/>
                      <a:pt x="9519" y="379"/>
                      <a:pt x="10088" y="266"/>
                    </a:cubicBezTo>
                    <a:cubicBezTo>
                      <a:pt x="10657" y="152"/>
                      <a:pt x="11226" y="95"/>
                      <a:pt x="11795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424;p21">
                <a:extLst>
                  <a:ext uri="{FF2B5EF4-FFF2-40B4-BE49-F238E27FC236}">
                    <a16:creationId xmlns:a16="http://schemas.microsoft.com/office/drawing/2014/main" id="{9FD0D8ED-456D-4702-B046-18EC7F6FDF67}"/>
                  </a:ext>
                </a:extLst>
              </p:cNvPr>
              <p:cNvSpPr/>
              <p:nvPr/>
            </p:nvSpPr>
            <p:spPr>
              <a:xfrm>
                <a:off x="5344721" y="2611287"/>
                <a:ext cx="966211" cy="525525"/>
              </a:xfrm>
              <a:custGeom>
                <a:avLst/>
                <a:gdLst/>
                <a:ahLst/>
                <a:cxnLst/>
                <a:rect l="l" t="t" r="r" b="b"/>
                <a:pathLst>
                  <a:path w="11890" h="6467" extrusionOk="0">
                    <a:moveTo>
                      <a:pt x="11889" y="1"/>
                    </a:moveTo>
                    <a:lnTo>
                      <a:pt x="11017" y="77"/>
                    </a:lnTo>
                    <a:cubicBezTo>
                      <a:pt x="10732" y="77"/>
                      <a:pt x="10429" y="114"/>
                      <a:pt x="10145" y="171"/>
                    </a:cubicBezTo>
                    <a:cubicBezTo>
                      <a:pt x="9576" y="247"/>
                      <a:pt x="9007" y="380"/>
                      <a:pt x="8438" y="532"/>
                    </a:cubicBezTo>
                    <a:cubicBezTo>
                      <a:pt x="7300" y="835"/>
                      <a:pt x="6201" y="1271"/>
                      <a:pt x="5177" y="1821"/>
                    </a:cubicBezTo>
                    <a:cubicBezTo>
                      <a:pt x="4134" y="2371"/>
                      <a:pt x="3167" y="3053"/>
                      <a:pt x="2295" y="3831"/>
                    </a:cubicBezTo>
                    <a:cubicBezTo>
                      <a:pt x="1858" y="4229"/>
                      <a:pt x="1441" y="4627"/>
                      <a:pt x="1062" y="5063"/>
                    </a:cubicBezTo>
                    <a:cubicBezTo>
                      <a:pt x="664" y="5499"/>
                      <a:pt x="323" y="5973"/>
                      <a:pt x="0" y="6466"/>
                    </a:cubicBezTo>
                    <a:cubicBezTo>
                      <a:pt x="702" y="5537"/>
                      <a:pt x="1517" y="4703"/>
                      <a:pt x="2408" y="3964"/>
                    </a:cubicBezTo>
                    <a:cubicBezTo>
                      <a:pt x="4191" y="2485"/>
                      <a:pt x="6258" y="1366"/>
                      <a:pt x="8476" y="702"/>
                    </a:cubicBezTo>
                    <a:cubicBezTo>
                      <a:pt x="9045" y="532"/>
                      <a:pt x="9595" y="380"/>
                      <a:pt x="10164" y="285"/>
                    </a:cubicBezTo>
                    <a:cubicBezTo>
                      <a:pt x="10448" y="209"/>
                      <a:pt x="10732" y="171"/>
                      <a:pt x="11036" y="133"/>
                    </a:cubicBezTo>
                    <a:lnTo>
                      <a:pt x="11889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0" name="Google Shape;1760;p28"/>
            <p:cNvGrpSpPr/>
            <p:nvPr/>
          </p:nvGrpSpPr>
          <p:grpSpPr>
            <a:xfrm rot="21130353">
              <a:off x="5556102" y="1277096"/>
              <a:ext cx="691933" cy="997716"/>
              <a:chOff x="5249050" y="2625100"/>
              <a:chExt cx="524350" cy="756075"/>
            </a:xfrm>
          </p:grpSpPr>
          <p:sp>
            <p:nvSpPr>
              <p:cNvPr id="1761" name="Google Shape;1761;p28"/>
              <p:cNvSpPr/>
              <p:nvPr/>
            </p:nvSpPr>
            <p:spPr>
              <a:xfrm>
                <a:off x="5486375" y="2658975"/>
                <a:ext cx="146950" cy="141550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5662" extrusionOk="0">
                    <a:moveTo>
                      <a:pt x="4449" y="318"/>
                    </a:moveTo>
                    <a:cubicBezTo>
                      <a:pt x="4598" y="318"/>
                      <a:pt x="4748" y="357"/>
                      <a:pt x="4884" y="445"/>
                    </a:cubicBezTo>
                    <a:cubicBezTo>
                      <a:pt x="5192" y="633"/>
                      <a:pt x="5329" y="925"/>
                      <a:pt x="5329" y="1267"/>
                    </a:cubicBezTo>
                    <a:cubicBezTo>
                      <a:pt x="5216" y="732"/>
                      <a:pt x="4780" y="417"/>
                      <a:pt x="4285" y="417"/>
                    </a:cubicBezTo>
                    <a:cubicBezTo>
                      <a:pt x="4178" y="417"/>
                      <a:pt x="4068" y="431"/>
                      <a:pt x="3958" y="462"/>
                    </a:cubicBezTo>
                    <a:cubicBezTo>
                      <a:pt x="4105" y="370"/>
                      <a:pt x="4277" y="318"/>
                      <a:pt x="4449" y="318"/>
                    </a:cubicBezTo>
                    <a:close/>
                    <a:moveTo>
                      <a:pt x="4445" y="0"/>
                    </a:moveTo>
                    <a:cubicBezTo>
                      <a:pt x="4163" y="0"/>
                      <a:pt x="3878" y="102"/>
                      <a:pt x="3650" y="291"/>
                    </a:cubicBezTo>
                    <a:cubicBezTo>
                      <a:pt x="3462" y="428"/>
                      <a:pt x="3342" y="633"/>
                      <a:pt x="3222" y="839"/>
                    </a:cubicBezTo>
                    <a:cubicBezTo>
                      <a:pt x="3050" y="599"/>
                      <a:pt x="2810" y="428"/>
                      <a:pt x="2485" y="428"/>
                    </a:cubicBezTo>
                    <a:cubicBezTo>
                      <a:pt x="2228" y="445"/>
                      <a:pt x="1919" y="650"/>
                      <a:pt x="1714" y="907"/>
                    </a:cubicBezTo>
                    <a:cubicBezTo>
                      <a:pt x="1569" y="859"/>
                      <a:pt x="1408" y="838"/>
                      <a:pt x="1252" y="838"/>
                    </a:cubicBezTo>
                    <a:cubicBezTo>
                      <a:pt x="1131" y="838"/>
                      <a:pt x="1013" y="851"/>
                      <a:pt x="909" y="873"/>
                    </a:cubicBezTo>
                    <a:cubicBezTo>
                      <a:pt x="326" y="1027"/>
                      <a:pt x="223" y="1798"/>
                      <a:pt x="549" y="2261"/>
                    </a:cubicBezTo>
                    <a:cubicBezTo>
                      <a:pt x="120" y="2826"/>
                      <a:pt x="0" y="3615"/>
                      <a:pt x="600" y="5585"/>
                    </a:cubicBezTo>
                    <a:lnTo>
                      <a:pt x="617" y="5602"/>
                    </a:lnTo>
                    <a:cubicBezTo>
                      <a:pt x="678" y="5487"/>
                      <a:pt x="756" y="5444"/>
                      <a:pt x="836" y="5444"/>
                    </a:cubicBezTo>
                    <a:cubicBezTo>
                      <a:pt x="959" y="5444"/>
                      <a:pt x="1090" y="5543"/>
                      <a:pt x="1183" y="5636"/>
                    </a:cubicBezTo>
                    <a:cubicBezTo>
                      <a:pt x="1200" y="5654"/>
                      <a:pt x="1221" y="5661"/>
                      <a:pt x="1242" y="5661"/>
                    </a:cubicBezTo>
                    <a:cubicBezTo>
                      <a:pt x="1284" y="5661"/>
                      <a:pt x="1325" y="5631"/>
                      <a:pt x="1337" y="5585"/>
                    </a:cubicBezTo>
                    <a:cubicBezTo>
                      <a:pt x="1491" y="5191"/>
                      <a:pt x="1765" y="4060"/>
                      <a:pt x="1919" y="3563"/>
                    </a:cubicBezTo>
                    <a:cubicBezTo>
                      <a:pt x="2161" y="2883"/>
                      <a:pt x="2486" y="2730"/>
                      <a:pt x="2770" y="2730"/>
                    </a:cubicBezTo>
                    <a:cubicBezTo>
                      <a:pt x="2930" y="2730"/>
                      <a:pt x="3076" y="2778"/>
                      <a:pt x="3187" y="2809"/>
                    </a:cubicBezTo>
                    <a:cubicBezTo>
                      <a:pt x="3522" y="2900"/>
                      <a:pt x="3977" y="3274"/>
                      <a:pt x="4303" y="3274"/>
                    </a:cubicBezTo>
                    <a:cubicBezTo>
                      <a:pt x="4345" y="3274"/>
                      <a:pt x="4384" y="3268"/>
                      <a:pt x="4421" y="3255"/>
                    </a:cubicBezTo>
                    <a:cubicBezTo>
                      <a:pt x="4747" y="3152"/>
                      <a:pt x="4986" y="2706"/>
                      <a:pt x="4986" y="2706"/>
                    </a:cubicBezTo>
                    <a:cubicBezTo>
                      <a:pt x="4986" y="2792"/>
                      <a:pt x="4986" y="2878"/>
                      <a:pt x="5004" y="2981"/>
                    </a:cubicBezTo>
                    <a:cubicBezTo>
                      <a:pt x="5106" y="2861"/>
                      <a:pt x="5175" y="2724"/>
                      <a:pt x="5244" y="2569"/>
                    </a:cubicBezTo>
                    <a:cubicBezTo>
                      <a:pt x="5723" y="1815"/>
                      <a:pt x="5877" y="667"/>
                      <a:pt x="5038" y="171"/>
                    </a:cubicBezTo>
                    <a:cubicBezTo>
                      <a:pt x="4857" y="55"/>
                      <a:pt x="4652" y="0"/>
                      <a:pt x="4445" y="0"/>
                    </a:cubicBez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28"/>
              <p:cNvSpPr/>
              <p:nvPr/>
            </p:nvSpPr>
            <p:spPr>
              <a:xfrm>
                <a:off x="5677850" y="33747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158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28"/>
              <p:cNvSpPr/>
              <p:nvPr/>
            </p:nvSpPr>
            <p:spPr>
              <a:xfrm>
                <a:off x="5677425" y="3375150"/>
                <a:ext cx="450" cy="1325"/>
              </a:xfrm>
              <a:custGeom>
                <a:avLst/>
                <a:gdLst/>
                <a:ahLst/>
                <a:cxnLst/>
                <a:rect l="l" t="t" r="r" b="b"/>
                <a:pathLst>
                  <a:path w="18" h="53" extrusionOk="0">
                    <a:moveTo>
                      <a:pt x="17" y="1"/>
                    </a:moveTo>
                    <a:cubicBezTo>
                      <a:pt x="17" y="18"/>
                      <a:pt x="17" y="35"/>
                      <a:pt x="0" y="52"/>
                    </a:cubicBezTo>
                    <a:lnTo>
                      <a:pt x="17" y="52"/>
                    </a:lnTo>
                    <a:cubicBezTo>
                      <a:pt x="17" y="35"/>
                      <a:pt x="17" y="18"/>
                      <a:pt x="17" y="1"/>
                    </a:cubicBezTo>
                    <a:close/>
                  </a:path>
                </a:pathLst>
              </a:custGeom>
              <a:solidFill>
                <a:srgbClr val="D1586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28"/>
              <p:cNvSpPr/>
              <p:nvPr/>
            </p:nvSpPr>
            <p:spPr>
              <a:xfrm>
                <a:off x="5566900" y="3374725"/>
                <a:ext cx="110975" cy="6450"/>
              </a:xfrm>
              <a:custGeom>
                <a:avLst/>
                <a:gdLst/>
                <a:ahLst/>
                <a:cxnLst/>
                <a:rect l="l" t="t" r="r" b="b"/>
                <a:pathLst>
                  <a:path w="4439" h="258" extrusionOk="0">
                    <a:moveTo>
                      <a:pt x="4438" y="1"/>
                    </a:moveTo>
                    <a:lnTo>
                      <a:pt x="2142" y="52"/>
                    </a:lnTo>
                    <a:lnTo>
                      <a:pt x="1" y="121"/>
                    </a:lnTo>
                    <a:cubicBezTo>
                      <a:pt x="669" y="223"/>
                      <a:pt x="1337" y="258"/>
                      <a:pt x="2023" y="258"/>
                    </a:cubicBezTo>
                    <a:cubicBezTo>
                      <a:pt x="2845" y="258"/>
                      <a:pt x="3650" y="206"/>
                      <a:pt x="4421" y="69"/>
                    </a:cubicBezTo>
                    <a:cubicBezTo>
                      <a:pt x="4438" y="52"/>
                      <a:pt x="4438" y="35"/>
                      <a:pt x="4438" y="18"/>
                    </a:cubicBezTo>
                    <a:cubicBezTo>
                      <a:pt x="4438" y="1"/>
                      <a:pt x="4438" y="1"/>
                      <a:pt x="4438" y="1"/>
                    </a:cubicBezTo>
                    <a:close/>
                  </a:path>
                </a:pathLst>
              </a:custGeom>
              <a:solidFill>
                <a:srgbClr val="FF6B8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28"/>
              <p:cNvSpPr/>
              <p:nvPr/>
            </p:nvSpPr>
            <p:spPr>
              <a:xfrm>
                <a:off x="5683850" y="3101000"/>
                <a:ext cx="3025" cy="244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978" extrusionOk="0">
                    <a:moveTo>
                      <a:pt x="120" y="1"/>
                    </a:moveTo>
                    <a:lnTo>
                      <a:pt x="0" y="18"/>
                    </a:lnTo>
                    <a:lnTo>
                      <a:pt x="52" y="978"/>
                    </a:lnTo>
                    <a:cubicBezTo>
                      <a:pt x="86" y="635"/>
                      <a:pt x="103" y="309"/>
                      <a:pt x="120" y="1"/>
                    </a:cubicBezTo>
                    <a:close/>
                  </a:path>
                </a:pathLst>
              </a:custGeom>
              <a:solidFill>
                <a:srgbClr val="F0A5A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28"/>
              <p:cNvSpPr/>
              <p:nvPr/>
            </p:nvSpPr>
            <p:spPr>
              <a:xfrm>
                <a:off x="5596025" y="2908825"/>
                <a:ext cx="100700" cy="192625"/>
              </a:xfrm>
              <a:custGeom>
                <a:avLst/>
                <a:gdLst/>
                <a:ahLst/>
                <a:cxnLst/>
                <a:rect l="l" t="t" r="r" b="b"/>
                <a:pathLst>
                  <a:path w="4028" h="7705" extrusionOk="0">
                    <a:moveTo>
                      <a:pt x="1318" y="0"/>
                    </a:moveTo>
                    <a:cubicBezTo>
                      <a:pt x="1150" y="0"/>
                      <a:pt x="968" y="20"/>
                      <a:pt x="772" y="63"/>
                    </a:cubicBezTo>
                    <a:cubicBezTo>
                      <a:pt x="481" y="132"/>
                      <a:pt x="241" y="269"/>
                      <a:pt x="1" y="457"/>
                    </a:cubicBezTo>
                    <a:cubicBezTo>
                      <a:pt x="86" y="509"/>
                      <a:pt x="155" y="560"/>
                      <a:pt x="155" y="560"/>
                    </a:cubicBezTo>
                    <a:lnTo>
                      <a:pt x="172" y="783"/>
                    </a:lnTo>
                    <a:lnTo>
                      <a:pt x="1166" y="1040"/>
                    </a:lnTo>
                    <a:cubicBezTo>
                      <a:pt x="1491" y="1074"/>
                      <a:pt x="2057" y="1931"/>
                      <a:pt x="2537" y="2685"/>
                    </a:cubicBezTo>
                    <a:cubicBezTo>
                      <a:pt x="3068" y="3507"/>
                      <a:pt x="3359" y="4449"/>
                      <a:pt x="3411" y="5426"/>
                    </a:cubicBezTo>
                    <a:lnTo>
                      <a:pt x="3513" y="7705"/>
                    </a:lnTo>
                    <a:lnTo>
                      <a:pt x="3633" y="7688"/>
                    </a:lnTo>
                    <a:lnTo>
                      <a:pt x="4027" y="7568"/>
                    </a:lnTo>
                    <a:lnTo>
                      <a:pt x="3411" y="2942"/>
                    </a:lnTo>
                    <a:cubicBezTo>
                      <a:pt x="3411" y="2942"/>
                      <a:pt x="3367" y="0"/>
                      <a:pt x="13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28"/>
              <p:cNvSpPr/>
              <p:nvPr/>
            </p:nvSpPr>
            <p:spPr>
              <a:xfrm>
                <a:off x="5410125" y="2912950"/>
                <a:ext cx="275450" cy="295600"/>
              </a:xfrm>
              <a:custGeom>
                <a:avLst/>
                <a:gdLst/>
                <a:ahLst/>
                <a:cxnLst/>
                <a:rect l="l" t="t" r="r" b="b"/>
                <a:pathLst>
                  <a:path w="11018" h="11824" extrusionOk="0">
                    <a:moveTo>
                      <a:pt x="2776" y="1"/>
                    </a:moveTo>
                    <a:lnTo>
                      <a:pt x="2708" y="52"/>
                    </a:lnTo>
                    <a:cubicBezTo>
                      <a:pt x="2708" y="52"/>
                      <a:pt x="1303" y="207"/>
                      <a:pt x="0" y="960"/>
                    </a:cubicBezTo>
                    <a:cubicBezTo>
                      <a:pt x="44" y="957"/>
                      <a:pt x="88" y="955"/>
                      <a:pt x="131" y="955"/>
                    </a:cubicBezTo>
                    <a:cubicBezTo>
                      <a:pt x="506" y="955"/>
                      <a:pt x="839" y="1086"/>
                      <a:pt x="1131" y="1286"/>
                    </a:cubicBezTo>
                    <a:cubicBezTo>
                      <a:pt x="1337" y="1337"/>
                      <a:pt x="1543" y="1406"/>
                      <a:pt x="1748" y="1492"/>
                    </a:cubicBezTo>
                    <a:lnTo>
                      <a:pt x="7694" y="11824"/>
                    </a:lnTo>
                    <a:lnTo>
                      <a:pt x="10881" y="9870"/>
                    </a:lnTo>
                    <a:cubicBezTo>
                      <a:pt x="10881" y="9870"/>
                      <a:pt x="10881" y="9202"/>
                      <a:pt x="10949" y="8962"/>
                    </a:cubicBezTo>
                    <a:cubicBezTo>
                      <a:pt x="10966" y="8911"/>
                      <a:pt x="11001" y="8876"/>
                      <a:pt x="11018" y="8825"/>
                    </a:cubicBezTo>
                    <a:lnTo>
                      <a:pt x="11001" y="8500"/>
                    </a:lnTo>
                    <a:lnTo>
                      <a:pt x="10949" y="7540"/>
                    </a:lnTo>
                    <a:lnTo>
                      <a:pt x="10847" y="5261"/>
                    </a:lnTo>
                    <a:cubicBezTo>
                      <a:pt x="10795" y="4284"/>
                      <a:pt x="10504" y="3342"/>
                      <a:pt x="9973" y="2520"/>
                    </a:cubicBezTo>
                    <a:cubicBezTo>
                      <a:pt x="9493" y="1766"/>
                      <a:pt x="8927" y="909"/>
                      <a:pt x="8602" y="875"/>
                    </a:cubicBezTo>
                    <a:lnTo>
                      <a:pt x="7608" y="618"/>
                    </a:lnTo>
                    <a:lnTo>
                      <a:pt x="7625" y="2314"/>
                    </a:lnTo>
                    <a:lnTo>
                      <a:pt x="6580" y="1423"/>
                    </a:lnTo>
                    <a:lnTo>
                      <a:pt x="5946" y="2708"/>
                    </a:lnTo>
                    <a:lnTo>
                      <a:pt x="27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28"/>
              <p:cNvSpPr/>
              <p:nvPr/>
            </p:nvSpPr>
            <p:spPr>
              <a:xfrm>
                <a:off x="5635450" y="3235525"/>
                <a:ext cx="61700" cy="137525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5501" extrusionOk="0">
                    <a:moveTo>
                      <a:pt x="1217" y="0"/>
                    </a:moveTo>
                    <a:lnTo>
                      <a:pt x="1217" y="0"/>
                    </a:lnTo>
                    <a:cubicBezTo>
                      <a:pt x="823" y="394"/>
                      <a:pt x="411" y="822"/>
                      <a:pt x="0" y="1234"/>
                    </a:cubicBezTo>
                    <a:lnTo>
                      <a:pt x="2450" y="5500"/>
                    </a:lnTo>
                    <a:lnTo>
                      <a:pt x="2468" y="5500"/>
                    </a:lnTo>
                    <a:lnTo>
                      <a:pt x="2262" y="1114"/>
                    </a:lnTo>
                    <a:lnTo>
                      <a:pt x="2245" y="891"/>
                    </a:lnTo>
                    <a:lnTo>
                      <a:pt x="1816" y="1097"/>
                    </a:lnTo>
                    <a:cubicBezTo>
                      <a:pt x="1790" y="1108"/>
                      <a:pt x="1764" y="1113"/>
                      <a:pt x="1738" y="1113"/>
                    </a:cubicBezTo>
                    <a:cubicBezTo>
                      <a:pt x="1611" y="1113"/>
                      <a:pt x="1499" y="985"/>
                      <a:pt x="1542" y="857"/>
                    </a:cubicBezTo>
                    <a:lnTo>
                      <a:pt x="1662" y="497"/>
                    </a:lnTo>
                    <a:lnTo>
                      <a:pt x="1371" y="634"/>
                    </a:lnTo>
                    <a:cubicBezTo>
                      <a:pt x="1345" y="645"/>
                      <a:pt x="1319" y="651"/>
                      <a:pt x="1293" y="651"/>
                    </a:cubicBezTo>
                    <a:cubicBezTo>
                      <a:pt x="1166" y="651"/>
                      <a:pt x="1054" y="520"/>
                      <a:pt x="1097" y="377"/>
                    </a:cubicBezTo>
                    <a:lnTo>
                      <a:pt x="121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28"/>
              <p:cNvSpPr/>
              <p:nvPr/>
            </p:nvSpPr>
            <p:spPr>
              <a:xfrm>
                <a:off x="5438400" y="2945075"/>
                <a:ext cx="164075" cy="277300"/>
              </a:xfrm>
              <a:custGeom>
                <a:avLst/>
                <a:gdLst/>
                <a:ahLst/>
                <a:cxnLst/>
                <a:rect l="l" t="t" r="r" b="b"/>
                <a:pathLst>
                  <a:path w="6563" h="1109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91" y="635"/>
                      <a:pt x="1354" y="1903"/>
                      <a:pt x="1354" y="1903"/>
                    </a:cubicBezTo>
                    <a:lnTo>
                      <a:pt x="3427" y="6118"/>
                    </a:lnTo>
                    <a:lnTo>
                      <a:pt x="3119" y="6341"/>
                    </a:lnTo>
                    <a:cubicBezTo>
                      <a:pt x="3804" y="7574"/>
                      <a:pt x="4781" y="9459"/>
                      <a:pt x="5089" y="10624"/>
                    </a:cubicBezTo>
                    <a:cubicBezTo>
                      <a:pt x="5176" y="10960"/>
                      <a:pt x="5305" y="11091"/>
                      <a:pt x="5486" y="11091"/>
                    </a:cubicBezTo>
                    <a:cubicBezTo>
                      <a:pt x="5628" y="11091"/>
                      <a:pt x="5803" y="11010"/>
                      <a:pt x="6015" y="10881"/>
                    </a:cubicBezTo>
                    <a:lnTo>
                      <a:pt x="6563" y="10539"/>
                    </a:lnTo>
                    <a:lnTo>
                      <a:pt x="617" y="207"/>
                    </a:lnTo>
                    <a:cubicBezTo>
                      <a:pt x="412" y="121"/>
                      <a:pt x="206" y="5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28"/>
              <p:cNvSpPr/>
              <p:nvPr/>
            </p:nvSpPr>
            <p:spPr>
              <a:xfrm>
                <a:off x="5348450" y="2984925"/>
                <a:ext cx="348275" cy="392825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15713" extrusionOk="0">
                    <a:moveTo>
                      <a:pt x="566" y="0"/>
                    </a:moveTo>
                    <a:lnTo>
                      <a:pt x="566" y="0"/>
                    </a:lnTo>
                    <a:cubicBezTo>
                      <a:pt x="394" y="463"/>
                      <a:pt x="291" y="977"/>
                      <a:pt x="257" y="1474"/>
                    </a:cubicBezTo>
                    <a:cubicBezTo>
                      <a:pt x="69" y="3993"/>
                      <a:pt x="1028" y="9407"/>
                      <a:pt x="1714" y="12834"/>
                    </a:cubicBezTo>
                    <a:cubicBezTo>
                      <a:pt x="3718" y="14359"/>
                      <a:pt x="6134" y="15370"/>
                      <a:pt x="8739" y="15713"/>
                    </a:cubicBezTo>
                    <a:lnTo>
                      <a:pt x="10880" y="15644"/>
                    </a:lnTo>
                    <a:lnTo>
                      <a:pt x="13759" y="15558"/>
                    </a:lnTo>
                    <a:cubicBezTo>
                      <a:pt x="13810" y="15541"/>
                      <a:pt x="13879" y="15541"/>
                      <a:pt x="13930" y="15524"/>
                    </a:cubicBezTo>
                    <a:lnTo>
                      <a:pt x="11480" y="11258"/>
                    </a:lnTo>
                    <a:cubicBezTo>
                      <a:pt x="10349" y="12371"/>
                      <a:pt x="9253" y="13468"/>
                      <a:pt x="8447" y="14256"/>
                    </a:cubicBezTo>
                    <a:cubicBezTo>
                      <a:pt x="8169" y="14521"/>
                      <a:pt x="7821" y="14648"/>
                      <a:pt x="7477" y="14648"/>
                    </a:cubicBezTo>
                    <a:cubicBezTo>
                      <a:pt x="6997" y="14648"/>
                      <a:pt x="6524" y="14400"/>
                      <a:pt x="6254" y="13931"/>
                    </a:cubicBezTo>
                    <a:lnTo>
                      <a:pt x="2519" y="7677"/>
                    </a:lnTo>
                    <a:lnTo>
                      <a:pt x="2193" y="7882"/>
                    </a:lnTo>
                    <a:cubicBezTo>
                      <a:pt x="1217" y="6820"/>
                      <a:pt x="0" y="2502"/>
                      <a:pt x="56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28"/>
              <p:cNvSpPr/>
              <p:nvPr/>
            </p:nvSpPr>
            <p:spPr>
              <a:xfrm>
                <a:off x="5507800" y="2827300"/>
                <a:ext cx="76275" cy="121250"/>
              </a:xfrm>
              <a:custGeom>
                <a:avLst/>
                <a:gdLst/>
                <a:ahLst/>
                <a:cxnLst/>
                <a:rect l="l" t="t" r="r" b="b"/>
                <a:pathLst>
                  <a:path w="3051" h="4850" extrusionOk="0">
                    <a:moveTo>
                      <a:pt x="274" y="0"/>
                    </a:moveTo>
                    <a:cubicBezTo>
                      <a:pt x="257" y="17"/>
                      <a:pt x="257" y="17"/>
                      <a:pt x="257" y="17"/>
                    </a:cubicBezTo>
                    <a:lnTo>
                      <a:pt x="0" y="2502"/>
                    </a:lnTo>
                    <a:lnTo>
                      <a:pt x="2673" y="4849"/>
                    </a:lnTo>
                    <a:lnTo>
                      <a:pt x="3050" y="3495"/>
                    </a:lnTo>
                    <a:lnTo>
                      <a:pt x="2981" y="2810"/>
                    </a:lnTo>
                    <a:cubicBezTo>
                      <a:pt x="2742" y="2742"/>
                      <a:pt x="1080" y="2176"/>
                      <a:pt x="977" y="703"/>
                    </a:cubicBezTo>
                    <a:cubicBezTo>
                      <a:pt x="771" y="446"/>
                      <a:pt x="617" y="189"/>
                      <a:pt x="548" y="69"/>
                    </a:cubicBezTo>
                    <a:cubicBezTo>
                      <a:pt x="531" y="34"/>
                      <a:pt x="411" y="17"/>
                      <a:pt x="274" y="0"/>
                    </a:cubicBezTo>
                    <a:close/>
                  </a:path>
                </a:pathLst>
              </a:custGeom>
              <a:solidFill>
                <a:srgbClr val="F0A5A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28"/>
              <p:cNvSpPr/>
              <p:nvPr/>
            </p:nvSpPr>
            <p:spPr>
              <a:xfrm>
                <a:off x="5532200" y="2844850"/>
                <a:ext cx="51000" cy="53150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212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4" y="1474"/>
                      <a:pt x="1766" y="2040"/>
                      <a:pt x="2005" y="2108"/>
                    </a:cubicBezTo>
                    <a:cubicBezTo>
                      <a:pt x="2023" y="2125"/>
                      <a:pt x="2040" y="2125"/>
                      <a:pt x="2040" y="2125"/>
                    </a:cubicBezTo>
                    <a:lnTo>
                      <a:pt x="1886" y="943"/>
                    </a:lnTo>
                    <a:cubicBezTo>
                      <a:pt x="1813" y="955"/>
                      <a:pt x="1740" y="960"/>
                      <a:pt x="1668" y="960"/>
                    </a:cubicBezTo>
                    <a:cubicBezTo>
                      <a:pt x="1429" y="960"/>
                      <a:pt x="1191" y="902"/>
                      <a:pt x="995" y="823"/>
                    </a:cubicBezTo>
                    <a:cubicBezTo>
                      <a:pt x="583" y="635"/>
                      <a:pt x="258" y="309"/>
                      <a:pt x="1" y="1"/>
                    </a:cubicBez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28"/>
              <p:cNvSpPr/>
              <p:nvPr/>
            </p:nvSpPr>
            <p:spPr>
              <a:xfrm>
                <a:off x="5469675" y="2888125"/>
                <a:ext cx="104975" cy="92550"/>
              </a:xfrm>
              <a:custGeom>
                <a:avLst/>
                <a:gdLst/>
                <a:ahLst/>
                <a:cxnLst/>
                <a:rect l="l" t="t" r="r" b="b"/>
                <a:pathLst>
                  <a:path w="4199" h="3702" extrusionOk="0">
                    <a:moveTo>
                      <a:pt x="1422" y="0"/>
                    </a:moveTo>
                    <a:lnTo>
                      <a:pt x="0" y="651"/>
                    </a:lnTo>
                    <a:lnTo>
                      <a:pt x="394" y="994"/>
                    </a:lnTo>
                    <a:lnTo>
                      <a:pt x="3564" y="3701"/>
                    </a:lnTo>
                    <a:lnTo>
                      <a:pt x="4198" y="2416"/>
                    </a:lnTo>
                    <a:lnTo>
                      <a:pt x="1525" y="69"/>
                    </a:lnTo>
                    <a:lnTo>
                      <a:pt x="14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28"/>
              <p:cNvSpPr/>
              <p:nvPr/>
            </p:nvSpPr>
            <p:spPr>
              <a:xfrm>
                <a:off x="5574625" y="2912525"/>
                <a:ext cx="26150" cy="5830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2332" extrusionOk="0">
                    <a:moveTo>
                      <a:pt x="394" y="1"/>
                    </a:moveTo>
                    <a:lnTo>
                      <a:pt x="377" y="86"/>
                    </a:lnTo>
                    <a:lnTo>
                      <a:pt x="0" y="1440"/>
                    </a:lnTo>
                    <a:lnTo>
                      <a:pt x="1045" y="2331"/>
                    </a:lnTo>
                    <a:lnTo>
                      <a:pt x="1028" y="635"/>
                    </a:lnTo>
                    <a:lnTo>
                      <a:pt x="1011" y="412"/>
                    </a:lnTo>
                    <a:cubicBezTo>
                      <a:pt x="1011" y="412"/>
                      <a:pt x="942" y="361"/>
                      <a:pt x="857" y="309"/>
                    </a:cubicBezTo>
                    <a:cubicBezTo>
                      <a:pt x="685" y="189"/>
                      <a:pt x="428" y="18"/>
                      <a:pt x="3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28"/>
              <p:cNvSpPr/>
              <p:nvPr/>
            </p:nvSpPr>
            <p:spPr>
              <a:xfrm>
                <a:off x="5661775" y="3213250"/>
                <a:ext cx="26375" cy="38550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542" extrusionOk="0">
                    <a:moveTo>
                      <a:pt x="1055" y="0"/>
                    </a:moveTo>
                    <a:cubicBezTo>
                      <a:pt x="763" y="291"/>
                      <a:pt x="472" y="583"/>
                      <a:pt x="164" y="891"/>
                    </a:cubicBezTo>
                    <a:lnTo>
                      <a:pt x="44" y="1268"/>
                    </a:lnTo>
                    <a:cubicBezTo>
                      <a:pt x="1" y="1411"/>
                      <a:pt x="113" y="1542"/>
                      <a:pt x="240" y="1542"/>
                    </a:cubicBezTo>
                    <a:cubicBezTo>
                      <a:pt x="266" y="1542"/>
                      <a:pt x="292" y="1536"/>
                      <a:pt x="318" y="1525"/>
                    </a:cubicBezTo>
                    <a:lnTo>
                      <a:pt x="609" y="1388"/>
                    </a:lnTo>
                    <a:lnTo>
                      <a:pt x="1055" y="0"/>
                    </a:lnTo>
                    <a:close/>
                  </a:path>
                </a:pathLst>
              </a:custGeom>
              <a:solidFill>
                <a:srgbClr val="2D47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28"/>
              <p:cNvSpPr/>
              <p:nvPr/>
            </p:nvSpPr>
            <p:spPr>
              <a:xfrm>
                <a:off x="5696275" y="3108725"/>
                <a:ext cx="38150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1526" h="1354" extrusionOk="0">
                    <a:moveTo>
                      <a:pt x="429" y="0"/>
                    </a:moveTo>
                    <a:lnTo>
                      <a:pt x="0" y="1320"/>
                    </a:lnTo>
                    <a:cubicBezTo>
                      <a:pt x="35" y="1337"/>
                      <a:pt x="69" y="1337"/>
                      <a:pt x="137" y="1354"/>
                    </a:cubicBezTo>
                    <a:lnTo>
                      <a:pt x="1525" y="326"/>
                    </a:lnTo>
                    <a:lnTo>
                      <a:pt x="943" y="154"/>
                    </a:lnTo>
                    <a:lnTo>
                      <a:pt x="429" y="0"/>
                    </a:ln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28"/>
              <p:cNvSpPr/>
              <p:nvPr/>
            </p:nvSpPr>
            <p:spPr>
              <a:xfrm>
                <a:off x="5411400" y="3098425"/>
                <a:ext cx="362000" cy="252725"/>
              </a:xfrm>
              <a:custGeom>
                <a:avLst/>
                <a:gdLst/>
                <a:ahLst/>
                <a:cxnLst/>
                <a:rect l="l" t="t" r="r" b="b"/>
                <a:pathLst>
                  <a:path w="14480" h="10109" extrusionOk="0">
                    <a:moveTo>
                      <a:pt x="13922" y="1"/>
                    </a:moveTo>
                    <a:cubicBezTo>
                      <a:pt x="13917" y="1"/>
                      <a:pt x="13914" y="1"/>
                      <a:pt x="13914" y="1"/>
                    </a:cubicBezTo>
                    <a:lnTo>
                      <a:pt x="12920" y="738"/>
                    </a:lnTo>
                    <a:lnTo>
                      <a:pt x="11532" y="1766"/>
                    </a:lnTo>
                    <a:cubicBezTo>
                      <a:pt x="11464" y="1749"/>
                      <a:pt x="11430" y="1749"/>
                      <a:pt x="11395" y="1732"/>
                    </a:cubicBezTo>
                    <a:cubicBezTo>
                      <a:pt x="11395" y="1714"/>
                      <a:pt x="11395" y="1714"/>
                      <a:pt x="11378" y="1714"/>
                    </a:cubicBezTo>
                    <a:cubicBezTo>
                      <a:pt x="11361" y="1663"/>
                      <a:pt x="11395" y="1612"/>
                      <a:pt x="11447" y="1526"/>
                    </a:cubicBezTo>
                    <a:cubicBezTo>
                      <a:pt x="11464" y="1509"/>
                      <a:pt x="11481" y="1475"/>
                      <a:pt x="11481" y="1440"/>
                    </a:cubicBezTo>
                    <a:lnTo>
                      <a:pt x="11806" y="447"/>
                    </a:lnTo>
                    <a:lnTo>
                      <a:pt x="11806" y="447"/>
                    </a:lnTo>
                    <a:cubicBezTo>
                      <a:pt x="11806" y="447"/>
                      <a:pt x="11806" y="447"/>
                      <a:pt x="11772" y="464"/>
                    </a:cubicBezTo>
                    <a:cubicBezTo>
                      <a:pt x="11652" y="584"/>
                      <a:pt x="11172" y="1012"/>
                      <a:pt x="10967" y="1406"/>
                    </a:cubicBezTo>
                    <a:cubicBezTo>
                      <a:pt x="10950" y="1457"/>
                      <a:pt x="10915" y="1492"/>
                      <a:pt x="10898" y="1543"/>
                    </a:cubicBezTo>
                    <a:cubicBezTo>
                      <a:pt x="10830" y="1783"/>
                      <a:pt x="10830" y="2451"/>
                      <a:pt x="10830" y="2451"/>
                    </a:cubicBezTo>
                    <a:lnTo>
                      <a:pt x="7643" y="4405"/>
                    </a:lnTo>
                    <a:lnTo>
                      <a:pt x="7095" y="4747"/>
                    </a:lnTo>
                    <a:cubicBezTo>
                      <a:pt x="6883" y="4876"/>
                      <a:pt x="6708" y="4957"/>
                      <a:pt x="6566" y="4957"/>
                    </a:cubicBezTo>
                    <a:cubicBezTo>
                      <a:pt x="6385" y="4957"/>
                      <a:pt x="6256" y="4826"/>
                      <a:pt x="6169" y="4490"/>
                    </a:cubicBezTo>
                    <a:cubicBezTo>
                      <a:pt x="5861" y="3325"/>
                      <a:pt x="4884" y="1440"/>
                      <a:pt x="4199" y="207"/>
                    </a:cubicBezTo>
                    <a:lnTo>
                      <a:pt x="1" y="3137"/>
                    </a:lnTo>
                    <a:lnTo>
                      <a:pt x="3736" y="9391"/>
                    </a:lnTo>
                    <a:cubicBezTo>
                      <a:pt x="4006" y="9860"/>
                      <a:pt x="4479" y="10108"/>
                      <a:pt x="4959" y="10108"/>
                    </a:cubicBezTo>
                    <a:cubicBezTo>
                      <a:pt x="5303" y="10108"/>
                      <a:pt x="5651" y="9981"/>
                      <a:pt x="5929" y="9716"/>
                    </a:cubicBezTo>
                    <a:cubicBezTo>
                      <a:pt x="6735" y="8928"/>
                      <a:pt x="7831" y="7831"/>
                      <a:pt x="8962" y="6718"/>
                    </a:cubicBezTo>
                    <a:cubicBezTo>
                      <a:pt x="9373" y="6306"/>
                      <a:pt x="9785" y="5878"/>
                      <a:pt x="10179" y="5484"/>
                    </a:cubicBezTo>
                    <a:cubicBezTo>
                      <a:pt x="10487" y="5176"/>
                      <a:pt x="10778" y="4884"/>
                      <a:pt x="11070" y="4593"/>
                    </a:cubicBezTo>
                    <a:cubicBezTo>
                      <a:pt x="12509" y="3120"/>
                      <a:pt x="13657" y="1954"/>
                      <a:pt x="13794" y="1834"/>
                    </a:cubicBezTo>
                    <a:cubicBezTo>
                      <a:pt x="13948" y="1680"/>
                      <a:pt x="14479" y="1132"/>
                      <a:pt x="14462" y="1046"/>
                    </a:cubicBezTo>
                    <a:cubicBezTo>
                      <a:pt x="14460" y="1035"/>
                      <a:pt x="14452" y="1030"/>
                      <a:pt x="14439" y="1030"/>
                    </a:cubicBezTo>
                    <a:cubicBezTo>
                      <a:pt x="14342" y="1030"/>
                      <a:pt x="13986" y="1294"/>
                      <a:pt x="13937" y="1294"/>
                    </a:cubicBezTo>
                    <a:cubicBezTo>
                      <a:pt x="13932" y="1294"/>
                      <a:pt x="13930" y="1291"/>
                      <a:pt x="13931" y="1286"/>
                    </a:cubicBezTo>
                    <a:cubicBezTo>
                      <a:pt x="13965" y="1218"/>
                      <a:pt x="14428" y="909"/>
                      <a:pt x="14394" y="755"/>
                    </a:cubicBezTo>
                    <a:cubicBezTo>
                      <a:pt x="14389" y="730"/>
                      <a:pt x="14371" y="719"/>
                      <a:pt x="14344" y="719"/>
                    </a:cubicBezTo>
                    <a:cubicBezTo>
                      <a:pt x="14194" y="719"/>
                      <a:pt x="13758" y="1064"/>
                      <a:pt x="13727" y="1064"/>
                    </a:cubicBezTo>
                    <a:cubicBezTo>
                      <a:pt x="13726" y="1064"/>
                      <a:pt x="13726" y="1064"/>
                      <a:pt x="13726" y="1063"/>
                    </a:cubicBezTo>
                    <a:cubicBezTo>
                      <a:pt x="13691" y="1046"/>
                      <a:pt x="14257" y="635"/>
                      <a:pt x="14222" y="464"/>
                    </a:cubicBezTo>
                    <a:cubicBezTo>
                      <a:pt x="14219" y="432"/>
                      <a:pt x="14198" y="418"/>
                      <a:pt x="14165" y="418"/>
                    </a:cubicBezTo>
                    <a:cubicBezTo>
                      <a:pt x="14006" y="418"/>
                      <a:pt x="13568" y="721"/>
                      <a:pt x="13522" y="721"/>
                    </a:cubicBezTo>
                    <a:cubicBezTo>
                      <a:pt x="13521" y="721"/>
                      <a:pt x="13521" y="721"/>
                      <a:pt x="13520" y="721"/>
                    </a:cubicBezTo>
                    <a:cubicBezTo>
                      <a:pt x="13486" y="704"/>
                      <a:pt x="13708" y="464"/>
                      <a:pt x="13914" y="224"/>
                    </a:cubicBezTo>
                    <a:cubicBezTo>
                      <a:pt x="14094" y="14"/>
                      <a:pt x="13959" y="1"/>
                      <a:pt x="13922" y="1"/>
                    </a:cubicBezTo>
                    <a:close/>
                  </a:path>
                </a:pathLst>
              </a:custGeom>
              <a:solidFill>
                <a:srgbClr val="F0A5A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28"/>
              <p:cNvSpPr/>
              <p:nvPr/>
            </p:nvSpPr>
            <p:spPr>
              <a:xfrm>
                <a:off x="5348450" y="2936825"/>
                <a:ext cx="175650" cy="245175"/>
              </a:xfrm>
              <a:custGeom>
                <a:avLst/>
                <a:gdLst/>
                <a:ahLst/>
                <a:cxnLst/>
                <a:rect l="l" t="t" r="r" b="b"/>
                <a:pathLst>
                  <a:path w="7026" h="9807" extrusionOk="0">
                    <a:moveTo>
                      <a:pt x="2598" y="0"/>
                    </a:moveTo>
                    <a:cubicBezTo>
                      <a:pt x="2555" y="0"/>
                      <a:pt x="2511" y="2"/>
                      <a:pt x="2467" y="5"/>
                    </a:cubicBezTo>
                    <a:cubicBezTo>
                      <a:pt x="2176" y="40"/>
                      <a:pt x="1868" y="142"/>
                      <a:pt x="1525" y="348"/>
                    </a:cubicBezTo>
                    <a:cubicBezTo>
                      <a:pt x="1028" y="639"/>
                      <a:pt x="737" y="1205"/>
                      <a:pt x="566" y="1924"/>
                    </a:cubicBezTo>
                    <a:cubicBezTo>
                      <a:pt x="0" y="4426"/>
                      <a:pt x="1217" y="8744"/>
                      <a:pt x="2193" y="9806"/>
                    </a:cubicBezTo>
                    <a:lnTo>
                      <a:pt x="2519" y="9601"/>
                    </a:lnTo>
                    <a:lnTo>
                      <a:pt x="6717" y="6671"/>
                    </a:lnTo>
                    <a:lnTo>
                      <a:pt x="7025" y="6448"/>
                    </a:lnTo>
                    <a:lnTo>
                      <a:pt x="4952" y="2233"/>
                    </a:lnTo>
                    <a:cubicBezTo>
                      <a:pt x="4952" y="2233"/>
                      <a:pt x="4489" y="965"/>
                      <a:pt x="3598" y="331"/>
                    </a:cubicBezTo>
                    <a:cubicBezTo>
                      <a:pt x="3306" y="131"/>
                      <a:pt x="2973" y="0"/>
                      <a:pt x="25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28"/>
              <p:cNvSpPr/>
              <p:nvPr/>
            </p:nvSpPr>
            <p:spPr>
              <a:xfrm>
                <a:off x="5496650" y="2726625"/>
                <a:ext cx="118250" cy="142250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5690" extrusionOk="0">
                    <a:moveTo>
                      <a:pt x="3500" y="1307"/>
                    </a:moveTo>
                    <a:cubicBezTo>
                      <a:pt x="3666" y="1307"/>
                      <a:pt x="3810" y="1401"/>
                      <a:pt x="3839" y="1543"/>
                    </a:cubicBezTo>
                    <a:cubicBezTo>
                      <a:pt x="3839" y="1543"/>
                      <a:pt x="3805" y="1538"/>
                      <a:pt x="3748" y="1538"/>
                    </a:cubicBezTo>
                    <a:cubicBezTo>
                      <a:pt x="3616" y="1538"/>
                      <a:pt x="3359" y="1563"/>
                      <a:pt x="3119" y="1731"/>
                    </a:cubicBezTo>
                    <a:cubicBezTo>
                      <a:pt x="3104" y="1741"/>
                      <a:pt x="3092" y="1746"/>
                      <a:pt x="3084" y="1746"/>
                    </a:cubicBezTo>
                    <a:cubicBezTo>
                      <a:pt x="3012" y="1746"/>
                      <a:pt x="3223" y="1366"/>
                      <a:pt x="3393" y="1320"/>
                    </a:cubicBezTo>
                    <a:cubicBezTo>
                      <a:pt x="3429" y="1311"/>
                      <a:pt x="3465" y="1307"/>
                      <a:pt x="3500" y="1307"/>
                    </a:cubicBezTo>
                    <a:close/>
                    <a:moveTo>
                      <a:pt x="4507" y="2314"/>
                    </a:moveTo>
                    <a:cubicBezTo>
                      <a:pt x="4558" y="2314"/>
                      <a:pt x="4593" y="2399"/>
                      <a:pt x="4593" y="2519"/>
                    </a:cubicBezTo>
                    <a:cubicBezTo>
                      <a:pt x="4593" y="2622"/>
                      <a:pt x="4558" y="2708"/>
                      <a:pt x="4507" y="2708"/>
                    </a:cubicBezTo>
                    <a:cubicBezTo>
                      <a:pt x="4438" y="2708"/>
                      <a:pt x="4404" y="2622"/>
                      <a:pt x="4404" y="2519"/>
                    </a:cubicBezTo>
                    <a:cubicBezTo>
                      <a:pt x="4404" y="2399"/>
                      <a:pt x="4438" y="2314"/>
                      <a:pt x="4507" y="2314"/>
                    </a:cubicBezTo>
                    <a:close/>
                    <a:moveTo>
                      <a:pt x="3856" y="2416"/>
                    </a:moveTo>
                    <a:cubicBezTo>
                      <a:pt x="3907" y="2416"/>
                      <a:pt x="3959" y="2502"/>
                      <a:pt x="3959" y="2605"/>
                    </a:cubicBezTo>
                    <a:cubicBezTo>
                      <a:pt x="3959" y="2725"/>
                      <a:pt x="3907" y="2810"/>
                      <a:pt x="3856" y="2810"/>
                    </a:cubicBezTo>
                    <a:cubicBezTo>
                      <a:pt x="3804" y="2810"/>
                      <a:pt x="3753" y="2725"/>
                      <a:pt x="3753" y="2605"/>
                    </a:cubicBezTo>
                    <a:cubicBezTo>
                      <a:pt x="3753" y="2502"/>
                      <a:pt x="3804" y="2416"/>
                      <a:pt x="3856" y="2416"/>
                    </a:cubicBezTo>
                    <a:close/>
                    <a:moveTo>
                      <a:pt x="4275" y="2491"/>
                    </a:moveTo>
                    <a:cubicBezTo>
                      <a:pt x="4284" y="2491"/>
                      <a:pt x="4294" y="2495"/>
                      <a:pt x="4301" y="2502"/>
                    </a:cubicBezTo>
                    <a:lnTo>
                      <a:pt x="4593" y="3376"/>
                    </a:lnTo>
                    <a:cubicBezTo>
                      <a:pt x="4610" y="3376"/>
                      <a:pt x="4593" y="3393"/>
                      <a:pt x="4575" y="3393"/>
                    </a:cubicBezTo>
                    <a:lnTo>
                      <a:pt x="4216" y="3427"/>
                    </a:lnTo>
                    <a:cubicBezTo>
                      <a:pt x="4216" y="3427"/>
                      <a:pt x="4199" y="3410"/>
                      <a:pt x="4199" y="3410"/>
                    </a:cubicBezTo>
                    <a:lnTo>
                      <a:pt x="4250" y="2519"/>
                    </a:lnTo>
                    <a:cubicBezTo>
                      <a:pt x="4250" y="2499"/>
                      <a:pt x="4262" y="2491"/>
                      <a:pt x="4275" y="2491"/>
                    </a:cubicBezTo>
                    <a:close/>
                    <a:moveTo>
                      <a:pt x="459" y="2962"/>
                    </a:moveTo>
                    <a:cubicBezTo>
                      <a:pt x="659" y="2962"/>
                      <a:pt x="772" y="3513"/>
                      <a:pt x="772" y="3513"/>
                    </a:cubicBezTo>
                    <a:lnTo>
                      <a:pt x="258" y="3136"/>
                    </a:lnTo>
                    <a:cubicBezTo>
                      <a:pt x="332" y="3011"/>
                      <a:pt x="399" y="2962"/>
                      <a:pt x="459" y="2962"/>
                    </a:cubicBezTo>
                    <a:close/>
                    <a:moveTo>
                      <a:pt x="4558" y="3701"/>
                    </a:moveTo>
                    <a:cubicBezTo>
                      <a:pt x="4558" y="3702"/>
                      <a:pt x="4490" y="4113"/>
                      <a:pt x="4199" y="4216"/>
                    </a:cubicBezTo>
                    <a:cubicBezTo>
                      <a:pt x="4173" y="4225"/>
                      <a:pt x="4146" y="4229"/>
                      <a:pt x="4119" y="4229"/>
                    </a:cubicBezTo>
                    <a:cubicBezTo>
                      <a:pt x="3841" y="4229"/>
                      <a:pt x="3513" y="3787"/>
                      <a:pt x="3513" y="3787"/>
                    </a:cubicBezTo>
                    <a:lnTo>
                      <a:pt x="3513" y="3787"/>
                    </a:lnTo>
                    <a:cubicBezTo>
                      <a:pt x="3647" y="3800"/>
                      <a:pt x="3767" y="3805"/>
                      <a:pt x="3873" y="3805"/>
                    </a:cubicBezTo>
                    <a:cubicBezTo>
                      <a:pt x="4352" y="3805"/>
                      <a:pt x="4558" y="3702"/>
                      <a:pt x="4558" y="3701"/>
                    </a:cubicBezTo>
                    <a:close/>
                    <a:moveTo>
                      <a:pt x="4575" y="0"/>
                    </a:moveTo>
                    <a:cubicBezTo>
                      <a:pt x="4575" y="0"/>
                      <a:pt x="4336" y="446"/>
                      <a:pt x="4010" y="549"/>
                    </a:cubicBezTo>
                    <a:cubicBezTo>
                      <a:pt x="3973" y="562"/>
                      <a:pt x="3934" y="568"/>
                      <a:pt x="3892" y="568"/>
                    </a:cubicBezTo>
                    <a:cubicBezTo>
                      <a:pt x="3566" y="568"/>
                      <a:pt x="3111" y="194"/>
                      <a:pt x="2776" y="103"/>
                    </a:cubicBezTo>
                    <a:cubicBezTo>
                      <a:pt x="2665" y="72"/>
                      <a:pt x="2519" y="24"/>
                      <a:pt x="2359" y="24"/>
                    </a:cubicBezTo>
                    <a:cubicBezTo>
                      <a:pt x="2075" y="24"/>
                      <a:pt x="1750" y="177"/>
                      <a:pt x="1508" y="857"/>
                    </a:cubicBezTo>
                    <a:cubicBezTo>
                      <a:pt x="1354" y="1354"/>
                      <a:pt x="1080" y="2485"/>
                      <a:pt x="926" y="2879"/>
                    </a:cubicBezTo>
                    <a:cubicBezTo>
                      <a:pt x="914" y="2925"/>
                      <a:pt x="873" y="2955"/>
                      <a:pt x="831" y="2955"/>
                    </a:cubicBezTo>
                    <a:cubicBezTo>
                      <a:pt x="810" y="2955"/>
                      <a:pt x="789" y="2948"/>
                      <a:pt x="772" y="2930"/>
                    </a:cubicBezTo>
                    <a:cubicBezTo>
                      <a:pt x="679" y="2837"/>
                      <a:pt x="548" y="2738"/>
                      <a:pt x="425" y="2738"/>
                    </a:cubicBezTo>
                    <a:cubicBezTo>
                      <a:pt x="345" y="2738"/>
                      <a:pt x="267" y="2781"/>
                      <a:pt x="206" y="2896"/>
                    </a:cubicBezTo>
                    <a:cubicBezTo>
                      <a:pt x="172" y="2965"/>
                      <a:pt x="138" y="3068"/>
                      <a:pt x="121" y="3205"/>
                    </a:cubicBezTo>
                    <a:cubicBezTo>
                      <a:pt x="1" y="3839"/>
                      <a:pt x="412" y="3976"/>
                      <a:pt x="720" y="4027"/>
                    </a:cubicBezTo>
                    <a:cubicBezTo>
                      <a:pt x="857" y="4044"/>
                      <a:pt x="977" y="4061"/>
                      <a:pt x="994" y="4096"/>
                    </a:cubicBezTo>
                    <a:cubicBezTo>
                      <a:pt x="1063" y="4216"/>
                      <a:pt x="1217" y="4473"/>
                      <a:pt x="1423" y="4730"/>
                    </a:cubicBezTo>
                    <a:cubicBezTo>
                      <a:pt x="1680" y="5038"/>
                      <a:pt x="2005" y="5364"/>
                      <a:pt x="2417" y="5552"/>
                    </a:cubicBezTo>
                    <a:cubicBezTo>
                      <a:pt x="2613" y="5631"/>
                      <a:pt x="2851" y="5689"/>
                      <a:pt x="3090" y="5689"/>
                    </a:cubicBezTo>
                    <a:cubicBezTo>
                      <a:pt x="3162" y="5689"/>
                      <a:pt x="3235" y="5684"/>
                      <a:pt x="3308" y="5672"/>
                    </a:cubicBezTo>
                    <a:cubicBezTo>
                      <a:pt x="3582" y="5621"/>
                      <a:pt x="3839" y="5518"/>
                      <a:pt x="4061" y="5295"/>
                    </a:cubicBezTo>
                    <a:cubicBezTo>
                      <a:pt x="4490" y="4884"/>
                      <a:pt x="4730" y="5072"/>
                      <a:pt x="4627" y="1645"/>
                    </a:cubicBezTo>
                    <a:lnTo>
                      <a:pt x="4627" y="1645"/>
                    </a:lnTo>
                    <a:lnTo>
                      <a:pt x="4627" y="1680"/>
                    </a:lnTo>
                    <a:cubicBezTo>
                      <a:pt x="4586" y="1676"/>
                      <a:pt x="4547" y="1675"/>
                      <a:pt x="4511" y="1675"/>
                    </a:cubicBezTo>
                    <a:cubicBezTo>
                      <a:pt x="4366" y="1675"/>
                      <a:pt x="4267" y="1697"/>
                      <a:pt x="4267" y="1697"/>
                    </a:cubicBezTo>
                    <a:cubicBezTo>
                      <a:pt x="4301" y="1525"/>
                      <a:pt x="4438" y="1423"/>
                      <a:pt x="4627" y="1405"/>
                    </a:cubicBezTo>
                    <a:cubicBezTo>
                      <a:pt x="4610" y="1063"/>
                      <a:pt x="4593" y="686"/>
                      <a:pt x="4593" y="275"/>
                    </a:cubicBezTo>
                    <a:cubicBezTo>
                      <a:pt x="4575" y="172"/>
                      <a:pt x="4575" y="86"/>
                      <a:pt x="4575" y="0"/>
                    </a:cubicBezTo>
                    <a:close/>
                  </a:path>
                </a:pathLst>
              </a:custGeom>
              <a:solidFill>
                <a:srgbClr val="F0A5A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28"/>
              <p:cNvSpPr/>
              <p:nvPr/>
            </p:nvSpPr>
            <p:spPr>
              <a:xfrm>
                <a:off x="5584475" y="2819150"/>
                <a:ext cx="26150" cy="13200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528" extrusionOk="0">
                    <a:moveTo>
                      <a:pt x="1045" y="0"/>
                    </a:moveTo>
                    <a:lnTo>
                      <a:pt x="1045" y="0"/>
                    </a:lnTo>
                    <a:cubicBezTo>
                      <a:pt x="1045" y="1"/>
                      <a:pt x="839" y="104"/>
                      <a:pt x="360" y="104"/>
                    </a:cubicBezTo>
                    <a:cubicBezTo>
                      <a:pt x="254" y="104"/>
                      <a:pt x="134" y="99"/>
                      <a:pt x="0" y="86"/>
                    </a:cubicBezTo>
                    <a:lnTo>
                      <a:pt x="0" y="86"/>
                    </a:lnTo>
                    <a:cubicBezTo>
                      <a:pt x="0" y="86"/>
                      <a:pt x="328" y="528"/>
                      <a:pt x="606" y="528"/>
                    </a:cubicBezTo>
                    <a:cubicBezTo>
                      <a:pt x="633" y="528"/>
                      <a:pt x="660" y="524"/>
                      <a:pt x="686" y="515"/>
                    </a:cubicBezTo>
                    <a:cubicBezTo>
                      <a:pt x="977" y="412"/>
                      <a:pt x="1045" y="1"/>
                      <a:pt x="10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28"/>
              <p:cNvSpPr/>
              <p:nvPr/>
            </p:nvSpPr>
            <p:spPr>
              <a:xfrm>
                <a:off x="5503075" y="2800675"/>
                <a:ext cx="12875" cy="13775"/>
              </a:xfrm>
              <a:custGeom>
                <a:avLst/>
                <a:gdLst/>
                <a:ahLst/>
                <a:cxnLst/>
                <a:rect l="l" t="t" r="r" b="b"/>
                <a:pathLst>
                  <a:path w="515" h="551" extrusionOk="0">
                    <a:moveTo>
                      <a:pt x="202" y="0"/>
                    </a:moveTo>
                    <a:cubicBezTo>
                      <a:pt x="142" y="0"/>
                      <a:pt x="75" y="49"/>
                      <a:pt x="1" y="174"/>
                    </a:cubicBezTo>
                    <a:lnTo>
                      <a:pt x="515" y="551"/>
                    </a:lnTo>
                    <a:cubicBezTo>
                      <a:pt x="515" y="551"/>
                      <a:pt x="402" y="0"/>
                      <a:pt x="202" y="0"/>
                    </a:cubicBezTo>
                    <a:close/>
                  </a:path>
                </a:pathLst>
              </a:custGeom>
              <a:solidFill>
                <a:srgbClr val="E677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28"/>
              <p:cNvSpPr/>
              <p:nvPr/>
            </p:nvSpPr>
            <p:spPr>
              <a:xfrm>
                <a:off x="5590475" y="2787025"/>
                <a:ext cx="5150" cy="987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95" extrusionOk="0">
                    <a:moveTo>
                      <a:pt x="103" y="0"/>
                    </a:moveTo>
                    <a:cubicBezTo>
                      <a:pt x="51" y="0"/>
                      <a:pt x="0" y="86"/>
                      <a:pt x="0" y="189"/>
                    </a:cubicBezTo>
                    <a:cubicBezTo>
                      <a:pt x="0" y="309"/>
                      <a:pt x="51" y="394"/>
                      <a:pt x="103" y="394"/>
                    </a:cubicBezTo>
                    <a:cubicBezTo>
                      <a:pt x="154" y="394"/>
                      <a:pt x="206" y="309"/>
                      <a:pt x="206" y="189"/>
                    </a:cubicBezTo>
                    <a:cubicBezTo>
                      <a:pt x="206" y="86"/>
                      <a:pt x="154" y="0"/>
                      <a:pt x="103" y="0"/>
                    </a:cubicBez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28"/>
              <p:cNvSpPr/>
              <p:nvPr/>
            </p:nvSpPr>
            <p:spPr>
              <a:xfrm>
                <a:off x="5606750" y="2784450"/>
                <a:ext cx="4725" cy="9875"/>
              </a:xfrm>
              <a:custGeom>
                <a:avLst/>
                <a:gdLst/>
                <a:ahLst/>
                <a:cxnLst/>
                <a:rect l="l" t="t" r="r" b="b"/>
                <a:pathLst>
                  <a:path w="189" h="395" extrusionOk="0">
                    <a:moveTo>
                      <a:pt x="103" y="1"/>
                    </a:moveTo>
                    <a:cubicBezTo>
                      <a:pt x="34" y="1"/>
                      <a:pt x="0" y="86"/>
                      <a:pt x="0" y="206"/>
                    </a:cubicBezTo>
                    <a:cubicBezTo>
                      <a:pt x="0" y="309"/>
                      <a:pt x="34" y="395"/>
                      <a:pt x="103" y="395"/>
                    </a:cubicBezTo>
                    <a:cubicBezTo>
                      <a:pt x="154" y="395"/>
                      <a:pt x="189" y="309"/>
                      <a:pt x="189" y="206"/>
                    </a:cubicBezTo>
                    <a:cubicBezTo>
                      <a:pt x="189" y="86"/>
                      <a:pt x="154" y="1"/>
                      <a:pt x="103" y="1"/>
                    </a:cubicBez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28"/>
              <p:cNvSpPr/>
              <p:nvPr/>
            </p:nvSpPr>
            <p:spPr>
              <a:xfrm>
                <a:off x="5571950" y="2759275"/>
                <a:ext cx="2067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827" h="440" extrusionOk="0">
                    <a:moveTo>
                      <a:pt x="488" y="1"/>
                    </a:moveTo>
                    <a:cubicBezTo>
                      <a:pt x="453" y="1"/>
                      <a:pt x="417" y="5"/>
                      <a:pt x="381" y="14"/>
                    </a:cubicBezTo>
                    <a:cubicBezTo>
                      <a:pt x="211" y="60"/>
                      <a:pt x="0" y="440"/>
                      <a:pt x="72" y="440"/>
                    </a:cubicBezTo>
                    <a:cubicBezTo>
                      <a:pt x="80" y="440"/>
                      <a:pt x="92" y="435"/>
                      <a:pt x="107" y="425"/>
                    </a:cubicBezTo>
                    <a:cubicBezTo>
                      <a:pt x="347" y="257"/>
                      <a:pt x="604" y="232"/>
                      <a:pt x="736" y="232"/>
                    </a:cubicBezTo>
                    <a:cubicBezTo>
                      <a:pt x="793" y="232"/>
                      <a:pt x="827" y="237"/>
                      <a:pt x="827" y="237"/>
                    </a:cubicBezTo>
                    <a:cubicBezTo>
                      <a:pt x="798" y="95"/>
                      <a:pt x="654" y="1"/>
                      <a:pt x="488" y="1"/>
                    </a:cubicBez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28"/>
              <p:cNvSpPr/>
              <p:nvPr/>
            </p:nvSpPr>
            <p:spPr>
              <a:xfrm>
                <a:off x="5603325" y="2761750"/>
                <a:ext cx="900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360" h="292" extrusionOk="0">
                    <a:moveTo>
                      <a:pt x="360" y="0"/>
                    </a:moveTo>
                    <a:cubicBezTo>
                      <a:pt x="171" y="18"/>
                      <a:pt x="34" y="120"/>
                      <a:pt x="0" y="292"/>
                    </a:cubicBezTo>
                    <a:cubicBezTo>
                      <a:pt x="0" y="292"/>
                      <a:pt x="99" y="270"/>
                      <a:pt x="244" y="270"/>
                    </a:cubicBezTo>
                    <a:cubicBezTo>
                      <a:pt x="280" y="270"/>
                      <a:pt x="319" y="271"/>
                      <a:pt x="360" y="275"/>
                    </a:cubicBezTo>
                    <a:lnTo>
                      <a:pt x="360" y="240"/>
                    </a:lnTo>
                    <a:lnTo>
                      <a:pt x="360" y="0"/>
                    </a:lnTo>
                    <a:close/>
                  </a:path>
                </a:pathLst>
              </a:custGeom>
              <a:solidFill>
                <a:srgbClr val="020F2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28"/>
              <p:cNvSpPr/>
              <p:nvPr/>
            </p:nvSpPr>
            <p:spPr>
              <a:xfrm>
                <a:off x="5601600" y="2788875"/>
                <a:ext cx="103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938" extrusionOk="0">
                    <a:moveTo>
                      <a:pt x="77" y="1"/>
                    </a:moveTo>
                    <a:cubicBezTo>
                      <a:pt x="64" y="1"/>
                      <a:pt x="52" y="9"/>
                      <a:pt x="52" y="29"/>
                    </a:cubicBezTo>
                    <a:lnTo>
                      <a:pt x="1" y="920"/>
                    </a:lnTo>
                    <a:cubicBezTo>
                      <a:pt x="1" y="920"/>
                      <a:pt x="18" y="937"/>
                      <a:pt x="18" y="937"/>
                    </a:cubicBezTo>
                    <a:lnTo>
                      <a:pt x="377" y="903"/>
                    </a:lnTo>
                    <a:cubicBezTo>
                      <a:pt x="395" y="903"/>
                      <a:pt x="412" y="886"/>
                      <a:pt x="395" y="886"/>
                    </a:cubicBezTo>
                    <a:lnTo>
                      <a:pt x="103" y="12"/>
                    </a:lnTo>
                    <a:cubicBezTo>
                      <a:pt x="96" y="5"/>
                      <a:pt x="86" y="1"/>
                      <a:pt x="77" y="1"/>
                    </a:cubicBezTo>
                    <a:close/>
                  </a:path>
                </a:pathLst>
              </a:custGeom>
              <a:solidFill>
                <a:srgbClr val="E677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28"/>
              <p:cNvSpPr/>
              <p:nvPr/>
            </p:nvSpPr>
            <p:spPr>
              <a:xfrm>
                <a:off x="5249050" y="2625100"/>
                <a:ext cx="2745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098" extrusionOk="0">
                    <a:moveTo>
                      <a:pt x="549" y="1"/>
                    </a:moveTo>
                    <a:cubicBezTo>
                      <a:pt x="241" y="1"/>
                      <a:pt x="1" y="241"/>
                      <a:pt x="1" y="549"/>
                    </a:cubicBezTo>
                    <a:cubicBezTo>
                      <a:pt x="1" y="840"/>
                      <a:pt x="241" y="1097"/>
                      <a:pt x="549" y="1097"/>
                    </a:cubicBezTo>
                    <a:cubicBezTo>
                      <a:pt x="858" y="1097"/>
                      <a:pt x="1098" y="840"/>
                      <a:pt x="1098" y="549"/>
                    </a:cubicBezTo>
                    <a:cubicBezTo>
                      <a:pt x="1098" y="241"/>
                      <a:pt x="858" y="1"/>
                      <a:pt x="549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28"/>
              <p:cNvSpPr/>
              <p:nvPr/>
            </p:nvSpPr>
            <p:spPr>
              <a:xfrm>
                <a:off x="5299175" y="2625100"/>
                <a:ext cx="2745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098" h="1098" extrusionOk="0">
                    <a:moveTo>
                      <a:pt x="549" y="1"/>
                    </a:moveTo>
                    <a:cubicBezTo>
                      <a:pt x="241" y="1"/>
                      <a:pt x="1" y="241"/>
                      <a:pt x="1" y="549"/>
                    </a:cubicBezTo>
                    <a:cubicBezTo>
                      <a:pt x="1" y="840"/>
                      <a:pt x="241" y="1097"/>
                      <a:pt x="549" y="1097"/>
                    </a:cubicBezTo>
                    <a:cubicBezTo>
                      <a:pt x="840" y="1097"/>
                      <a:pt x="1097" y="840"/>
                      <a:pt x="1097" y="549"/>
                    </a:cubicBezTo>
                    <a:cubicBezTo>
                      <a:pt x="1097" y="241"/>
                      <a:pt x="840" y="1"/>
                      <a:pt x="549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28"/>
              <p:cNvSpPr/>
              <p:nvPr/>
            </p:nvSpPr>
            <p:spPr>
              <a:xfrm>
                <a:off x="5349300" y="2625100"/>
                <a:ext cx="27000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080" h="1098" extrusionOk="0">
                    <a:moveTo>
                      <a:pt x="549" y="1"/>
                    </a:moveTo>
                    <a:cubicBezTo>
                      <a:pt x="240" y="1"/>
                      <a:pt x="0" y="241"/>
                      <a:pt x="0" y="549"/>
                    </a:cubicBezTo>
                    <a:cubicBezTo>
                      <a:pt x="0" y="840"/>
                      <a:pt x="240" y="1097"/>
                      <a:pt x="549" y="1097"/>
                    </a:cubicBezTo>
                    <a:cubicBezTo>
                      <a:pt x="840" y="1097"/>
                      <a:pt x="1080" y="840"/>
                      <a:pt x="1080" y="549"/>
                    </a:cubicBezTo>
                    <a:cubicBezTo>
                      <a:pt x="1080" y="241"/>
                      <a:pt x="840" y="1"/>
                      <a:pt x="549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69" name="Google Shape;1669;p28"/>
          <p:cNvSpPr/>
          <p:nvPr/>
        </p:nvSpPr>
        <p:spPr>
          <a:xfrm>
            <a:off x="10807231" y="2807571"/>
            <a:ext cx="145248" cy="146671"/>
          </a:xfrm>
          <a:custGeom>
            <a:avLst/>
            <a:gdLst/>
            <a:ahLst/>
            <a:cxnLst/>
            <a:rect l="l" t="t" r="r" b="b"/>
            <a:pathLst>
              <a:path w="2588" h="2572" extrusionOk="0">
                <a:moveTo>
                  <a:pt x="963" y="1"/>
                </a:moveTo>
                <a:cubicBezTo>
                  <a:pt x="429" y="1"/>
                  <a:pt x="0" y="440"/>
                  <a:pt x="17" y="978"/>
                </a:cubicBezTo>
                <a:lnTo>
                  <a:pt x="86" y="2571"/>
                </a:lnTo>
                <a:lnTo>
                  <a:pt x="2587" y="70"/>
                </a:lnTo>
                <a:lnTo>
                  <a:pt x="994" y="1"/>
                </a:lnTo>
                <a:cubicBezTo>
                  <a:pt x="984" y="1"/>
                  <a:pt x="973" y="1"/>
                  <a:pt x="9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1" name="Google Shape;1669;p28">
            <a:extLst>
              <a:ext uri="{FF2B5EF4-FFF2-40B4-BE49-F238E27FC236}">
                <a16:creationId xmlns:a16="http://schemas.microsoft.com/office/drawing/2014/main" id="{CBAD2386-7390-4DD3-8DD4-F744D150948D}"/>
              </a:ext>
            </a:extLst>
          </p:cNvPr>
          <p:cNvSpPr/>
          <p:nvPr/>
        </p:nvSpPr>
        <p:spPr>
          <a:xfrm rot="10800000">
            <a:off x="10798373" y="2805916"/>
            <a:ext cx="162964" cy="164560"/>
          </a:xfrm>
          <a:custGeom>
            <a:avLst/>
            <a:gdLst/>
            <a:ahLst/>
            <a:cxnLst/>
            <a:rect l="l" t="t" r="r" b="b"/>
            <a:pathLst>
              <a:path w="2588" h="2572" extrusionOk="0">
                <a:moveTo>
                  <a:pt x="963" y="1"/>
                </a:moveTo>
                <a:cubicBezTo>
                  <a:pt x="429" y="1"/>
                  <a:pt x="0" y="440"/>
                  <a:pt x="17" y="978"/>
                </a:cubicBezTo>
                <a:lnTo>
                  <a:pt x="86" y="2571"/>
                </a:lnTo>
                <a:lnTo>
                  <a:pt x="2587" y="70"/>
                </a:lnTo>
                <a:lnTo>
                  <a:pt x="994" y="1"/>
                </a:lnTo>
                <a:cubicBezTo>
                  <a:pt x="984" y="1"/>
                  <a:pt x="973" y="1"/>
                  <a:pt x="963" y="1"/>
                </a:cubicBezTo>
                <a:close/>
              </a:path>
            </a:pathLst>
          </a:custGeom>
          <a:solidFill>
            <a:srgbClr val="7379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CFF8860-1EFA-4F30-A914-6FE171229B60}"/>
              </a:ext>
            </a:extLst>
          </p:cNvPr>
          <p:cNvGrpSpPr/>
          <p:nvPr/>
        </p:nvGrpSpPr>
        <p:grpSpPr>
          <a:xfrm>
            <a:off x="9585981" y="1574505"/>
            <a:ext cx="1427929" cy="1508739"/>
            <a:chOff x="7233489" y="1178083"/>
            <a:chExt cx="1070947" cy="1131554"/>
          </a:xfrm>
        </p:grpSpPr>
        <p:sp>
          <p:nvSpPr>
            <p:cNvPr id="1666" name="Google Shape;1666;p28"/>
            <p:cNvSpPr/>
            <p:nvPr/>
          </p:nvSpPr>
          <p:spPr>
            <a:xfrm>
              <a:off x="7454081" y="1239629"/>
              <a:ext cx="850355" cy="1070008"/>
            </a:xfrm>
            <a:custGeom>
              <a:avLst/>
              <a:gdLst/>
              <a:ahLst/>
              <a:cxnLst/>
              <a:rect l="l" t="t" r="r" b="b"/>
              <a:pathLst>
                <a:path w="20202" h="25018" extrusionOk="0">
                  <a:moveTo>
                    <a:pt x="1953" y="1"/>
                  </a:moveTo>
                  <a:cubicBezTo>
                    <a:pt x="874" y="1"/>
                    <a:pt x="0" y="875"/>
                    <a:pt x="0" y="1954"/>
                  </a:cubicBezTo>
                  <a:lnTo>
                    <a:pt x="0" y="23081"/>
                  </a:lnTo>
                  <a:cubicBezTo>
                    <a:pt x="0" y="24143"/>
                    <a:pt x="874" y="25017"/>
                    <a:pt x="1953" y="25017"/>
                  </a:cubicBezTo>
                  <a:lnTo>
                    <a:pt x="18265" y="25017"/>
                  </a:lnTo>
                  <a:cubicBezTo>
                    <a:pt x="19345" y="25017"/>
                    <a:pt x="20201" y="24143"/>
                    <a:pt x="20201" y="23081"/>
                  </a:cubicBezTo>
                  <a:lnTo>
                    <a:pt x="20201" y="1954"/>
                  </a:lnTo>
                  <a:cubicBezTo>
                    <a:pt x="20201" y="875"/>
                    <a:pt x="19345" y="1"/>
                    <a:pt x="18265" y="1"/>
                  </a:cubicBezTo>
                  <a:close/>
                </a:path>
              </a:pathLst>
            </a:custGeom>
            <a:solidFill>
              <a:srgbClr val="ADB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8"/>
            <p:cNvSpPr/>
            <p:nvPr/>
          </p:nvSpPr>
          <p:spPr>
            <a:xfrm>
              <a:off x="7615632" y="1178083"/>
              <a:ext cx="66381" cy="170052"/>
            </a:xfrm>
            <a:custGeom>
              <a:avLst/>
              <a:gdLst/>
              <a:ahLst/>
              <a:cxnLst/>
              <a:rect l="l" t="t" r="r" b="b"/>
              <a:pathLst>
                <a:path w="1577" h="3976" extrusionOk="0">
                  <a:moveTo>
                    <a:pt x="788" y="1"/>
                  </a:moveTo>
                  <a:cubicBezTo>
                    <a:pt x="360" y="1"/>
                    <a:pt x="0" y="343"/>
                    <a:pt x="0" y="789"/>
                  </a:cubicBezTo>
                  <a:lnTo>
                    <a:pt x="0" y="3188"/>
                  </a:lnTo>
                  <a:cubicBezTo>
                    <a:pt x="0" y="3633"/>
                    <a:pt x="360" y="3976"/>
                    <a:pt x="788" y="3976"/>
                  </a:cubicBezTo>
                  <a:cubicBezTo>
                    <a:pt x="1234" y="3976"/>
                    <a:pt x="1576" y="3633"/>
                    <a:pt x="1576" y="3188"/>
                  </a:cubicBezTo>
                  <a:lnTo>
                    <a:pt x="1576" y="789"/>
                  </a:lnTo>
                  <a:cubicBezTo>
                    <a:pt x="1576" y="343"/>
                    <a:pt x="1234" y="1"/>
                    <a:pt x="788" y="1"/>
                  </a:cubicBez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28"/>
            <p:cNvSpPr/>
            <p:nvPr/>
          </p:nvSpPr>
          <p:spPr>
            <a:xfrm>
              <a:off x="7827652" y="1178083"/>
              <a:ext cx="66381" cy="170052"/>
            </a:xfrm>
            <a:custGeom>
              <a:avLst/>
              <a:gdLst/>
              <a:ahLst/>
              <a:cxnLst/>
              <a:rect l="l" t="t" r="r" b="b"/>
              <a:pathLst>
                <a:path w="1577" h="3976" extrusionOk="0">
                  <a:moveTo>
                    <a:pt x="789" y="1"/>
                  </a:moveTo>
                  <a:cubicBezTo>
                    <a:pt x="360" y="1"/>
                    <a:pt x="1" y="343"/>
                    <a:pt x="1" y="789"/>
                  </a:cubicBezTo>
                  <a:lnTo>
                    <a:pt x="1" y="3188"/>
                  </a:lnTo>
                  <a:cubicBezTo>
                    <a:pt x="1" y="3633"/>
                    <a:pt x="360" y="3976"/>
                    <a:pt x="789" y="3976"/>
                  </a:cubicBezTo>
                  <a:cubicBezTo>
                    <a:pt x="1234" y="3976"/>
                    <a:pt x="1577" y="3633"/>
                    <a:pt x="1577" y="3188"/>
                  </a:cubicBezTo>
                  <a:lnTo>
                    <a:pt x="1577" y="789"/>
                  </a:lnTo>
                  <a:cubicBezTo>
                    <a:pt x="1577" y="343"/>
                    <a:pt x="1234" y="1"/>
                    <a:pt x="789" y="1"/>
                  </a:cubicBez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28"/>
            <p:cNvSpPr/>
            <p:nvPr/>
          </p:nvSpPr>
          <p:spPr>
            <a:xfrm>
              <a:off x="8039715" y="1178083"/>
              <a:ext cx="66381" cy="170052"/>
            </a:xfrm>
            <a:custGeom>
              <a:avLst/>
              <a:gdLst/>
              <a:ahLst/>
              <a:cxnLst/>
              <a:rect l="l" t="t" r="r" b="b"/>
              <a:pathLst>
                <a:path w="1577" h="3976" extrusionOk="0">
                  <a:moveTo>
                    <a:pt x="788" y="1"/>
                  </a:moveTo>
                  <a:cubicBezTo>
                    <a:pt x="360" y="1"/>
                    <a:pt x="0" y="343"/>
                    <a:pt x="0" y="789"/>
                  </a:cubicBezTo>
                  <a:lnTo>
                    <a:pt x="0" y="3188"/>
                  </a:lnTo>
                  <a:cubicBezTo>
                    <a:pt x="0" y="3633"/>
                    <a:pt x="360" y="3976"/>
                    <a:pt x="788" y="3976"/>
                  </a:cubicBezTo>
                  <a:cubicBezTo>
                    <a:pt x="1217" y="3976"/>
                    <a:pt x="1577" y="3633"/>
                    <a:pt x="1577" y="3188"/>
                  </a:cubicBezTo>
                  <a:lnTo>
                    <a:pt x="1577" y="789"/>
                  </a:lnTo>
                  <a:cubicBezTo>
                    <a:pt x="1577" y="343"/>
                    <a:pt x="1217" y="1"/>
                    <a:pt x="788" y="1"/>
                  </a:cubicBez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99" name="圖片 198">
              <a:extLst>
                <a:ext uri="{FF2B5EF4-FFF2-40B4-BE49-F238E27FC236}">
                  <a16:creationId xmlns:a16="http://schemas.microsoft.com/office/drawing/2014/main" id="{B09EB4DC-99C4-4D9B-A7E6-D16CD11C51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675" b="3389"/>
            <a:stretch/>
          </p:blipFill>
          <p:spPr>
            <a:xfrm>
              <a:off x="7580365" y="1337727"/>
              <a:ext cx="627462" cy="877732"/>
            </a:xfrm>
            <a:prstGeom prst="rect">
              <a:avLst/>
            </a:prstGeom>
          </p:spPr>
        </p:pic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4F2C31EB-526B-4915-BA2E-07BDBFA03331}"/>
                </a:ext>
              </a:extLst>
            </p:cNvPr>
            <p:cNvGrpSpPr/>
            <p:nvPr/>
          </p:nvGrpSpPr>
          <p:grpSpPr>
            <a:xfrm>
              <a:off x="7233489" y="1557090"/>
              <a:ext cx="432039" cy="438987"/>
              <a:chOff x="7228060" y="1557126"/>
              <a:chExt cx="432039" cy="438987"/>
            </a:xfrm>
          </p:grpSpPr>
          <p:sp>
            <p:nvSpPr>
              <p:cNvPr id="1691" name="Google Shape;1691;p28"/>
              <p:cNvSpPr/>
              <p:nvPr/>
            </p:nvSpPr>
            <p:spPr>
              <a:xfrm>
                <a:off x="7228060" y="1557126"/>
                <a:ext cx="432039" cy="438987"/>
              </a:xfrm>
              <a:custGeom>
                <a:avLst/>
                <a:gdLst/>
                <a:ahLst/>
                <a:cxnLst/>
                <a:rect l="l" t="t" r="r" b="b"/>
                <a:pathLst>
                  <a:path w="10264" h="10264" extrusionOk="0">
                    <a:moveTo>
                      <a:pt x="5141" y="1"/>
                    </a:moveTo>
                    <a:cubicBezTo>
                      <a:pt x="2296" y="1"/>
                      <a:pt x="0" y="2297"/>
                      <a:pt x="0" y="5141"/>
                    </a:cubicBezTo>
                    <a:cubicBezTo>
                      <a:pt x="0" y="7968"/>
                      <a:pt x="2296" y="10264"/>
                      <a:pt x="5141" y="10264"/>
                    </a:cubicBezTo>
                    <a:cubicBezTo>
                      <a:pt x="7968" y="10264"/>
                      <a:pt x="10264" y="7968"/>
                      <a:pt x="10264" y="5141"/>
                    </a:cubicBezTo>
                    <a:cubicBezTo>
                      <a:pt x="10264" y="2297"/>
                      <a:pt x="7968" y="1"/>
                      <a:pt x="51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28"/>
              <p:cNvSpPr/>
              <p:nvPr/>
            </p:nvSpPr>
            <p:spPr>
              <a:xfrm>
                <a:off x="7332179" y="1688152"/>
                <a:ext cx="254619" cy="19789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4627" extrusionOk="0">
                    <a:moveTo>
                      <a:pt x="5561" y="0"/>
                    </a:moveTo>
                    <a:cubicBezTo>
                      <a:pt x="5445" y="0"/>
                      <a:pt x="5329" y="52"/>
                      <a:pt x="5244" y="155"/>
                    </a:cubicBezTo>
                    <a:lnTo>
                      <a:pt x="2434" y="3393"/>
                    </a:lnTo>
                    <a:lnTo>
                      <a:pt x="806" y="1525"/>
                    </a:lnTo>
                    <a:cubicBezTo>
                      <a:pt x="720" y="1423"/>
                      <a:pt x="609" y="1371"/>
                      <a:pt x="495" y="1371"/>
                    </a:cubicBezTo>
                    <a:cubicBezTo>
                      <a:pt x="382" y="1371"/>
                      <a:pt x="266" y="1423"/>
                      <a:pt x="172" y="1525"/>
                    </a:cubicBezTo>
                    <a:cubicBezTo>
                      <a:pt x="0" y="1731"/>
                      <a:pt x="0" y="2057"/>
                      <a:pt x="172" y="2245"/>
                    </a:cubicBezTo>
                    <a:lnTo>
                      <a:pt x="2125" y="4472"/>
                    </a:lnTo>
                    <a:cubicBezTo>
                      <a:pt x="2194" y="4575"/>
                      <a:pt x="2314" y="4627"/>
                      <a:pt x="2434" y="4627"/>
                    </a:cubicBezTo>
                    <a:cubicBezTo>
                      <a:pt x="2554" y="4627"/>
                      <a:pt x="2673" y="4575"/>
                      <a:pt x="2742" y="4472"/>
                    </a:cubicBezTo>
                    <a:lnTo>
                      <a:pt x="5878" y="874"/>
                    </a:lnTo>
                    <a:cubicBezTo>
                      <a:pt x="6049" y="686"/>
                      <a:pt x="6049" y="360"/>
                      <a:pt x="5878" y="155"/>
                    </a:cubicBezTo>
                    <a:cubicBezTo>
                      <a:pt x="5792" y="52"/>
                      <a:pt x="5676" y="0"/>
                      <a:pt x="55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3" name="Google Shape;1084;p12">
            <a:extLst>
              <a:ext uri="{FF2B5EF4-FFF2-40B4-BE49-F238E27FC236}">
                <a16:creationId xmlns:a16="http://schemas.microsoft.com/office/drawing/2014/main" id="{C504D9C6-AF66-452A-A3C2-30008EB905FE}"/>
              </a:ext>
            </a:extLst>
          </p:cNvPr>
          <p:cNvGrpSpPr/>
          <p:nvPr/>
        </p:nvGrpSpPr>
        <p:grpSpPr>
          <a:xfrm>
            <a:off x="5346438" y="1680269"/>
            <a:ext cx="1428841" cy="1423763"/>
            <a:chOff x="3578102" y="1619925"/>
            <a:chExt cx="3122853" cy="3111754"/>
          </a:xfrm>
        </p:grpSpPr>
        <p:sp>
          <p:nvSpPr>
            <p:cNvPr id="204" name="Google Shape;1085;p12">
              <a:extLst>
                <a:ext uri="{FF2B5EF4-FFF2-40B4-BE49-F238E27FC236}">
                  <a16:creationId xmlns:a16="http://schemas.microsoft.com/office/drawing/2014/main" id="{C9B781DD-79E0-4EDE-8469-7E1BC298E5E6}"/>
                </a:ext>
              </a:extLst>
            </p:cNvPr>
            <p:cNvSpPr/>
            <p:nvPr/>
          </p:nvSpPr>
          <p:spPr>
            <a:xfrm>
              <a:off x="5515276" y="1659311"/>
              <a:ext cx="58170" cy="58018"/>
            </a:xfrm>
            <a:custGeom>
              <a:avLst/>
              <a:gdLst/>
              <a:ahLst/>
              <a:cxnLst/>
              <a:rect l="l" t="t" r="r" b="b"/>
              <a:pathLst>
                <a:path w="384" h="383" fill="none" extrusionOk="0">
                  <a:moveTo>
                    <a:pt x="0" y="0"/>
                  </a:moveTo>
                  <a:lnTo>
                    <a:pt x="383" y="0"/>
                  </a:lnTo>
                  <a:lnTo>
                    <a:pt x="383" y="383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1086;p12">
              <a:extLst>
                <a:ext uri="{FF2B5EF4-FFF2-40B4-BE49-F238E27FC236}">
                  <a16:creationId xmlns:a16="http://schemas.microsoft.com/office/drawing/2014/main" id="{04C486A0-F35E-4EAD-8D07-091B1A9E6466}"/>
                </a:ext>
              </a:extLst>
            </p:cNvPr>
            <p:cNvSpPr/>
            <p:nvPr/>
          </p:nvSpPr>
          <p:spPr>
            <a:xfrm>
              <a:off x="5573294" y="1853663"/>
              <a:ext cx="151" cy="205865"/>
            </a:xfrm>
            <a:custGeom>
              <a:avLst/>
              <a:gdLst/>
              <a:ahLst/>
              <a:cxnLst/>
              <a:rect l="l" t="t" r="r" b="b"/>
              <a:pathLst>
                <a:path w="1" h="1359" fill="none" extrusionOk="0">
                  <a:moveTo>
                    <a:pt x="0" y="1"/>
                  </a:moveTo>
                  <a:lnTo>
                    <a:pt x="0" y="1359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1087;p12">
              <a:extLst>
                <a:ext uri="{FF2B5EF4-FFF2-40B4-BE49-F238E27FC236}">
                  <a16:creationId xmlns:a16="http://schemas.microsoft.com/office/drawing/2014/main" id="{045FF2E8-30FC-49A5-A1EE-1060786C027C}"/>
                </a:ext>
              </a:extLst>
            </p:cNvPr>
            <p:cNvSpPr/>
            <p:nvPr/>
          </p:nvSpPr>
          <p:spPr>
            <a:xfrm>
              <a:off x="5515276" y="2128604"/>
              <a:ext cx="58170" cy="58018"/>
            </a:xfrm>
            <a:custGeom>
              <a:avLst/>
              <a:gdLst/>
              <a:ahLst/>
              <a:cxnLst/>
              <a:rect l="l" t="t" r="r" b="b"/>
              <a:pathLst>
                <a:path w="384" h="383" fill="none" extrusionOk="0">
                  <a:moveTo>
                    <a:pt x="383" y="0"/>
                  </a:moveTo>
                  <a:lnTo>
                    <a:pt x="383" y="383"/>
                  </a:lnTo>
                  <a:lnTo>
                    <a:pt x="0" y="383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1088;p12">
              <a:extLst>
                <a:ext uri="{FF2B5EF4-FFF2-40B4-BE49-F238E27FC236}">
                  <a16:creationId xmlns:a16="http://schemas.microsoft.com/office/drawing/2014/main" id="{4FC301A2-F7E7-4BF9-B9E6-31289A412338}"/>
                </a:ext>
              </a:extLst>
            </p:cNvPr>
            <p:cNvSpPr/>
            <p:nvPr/>
          </p:nvSpPr>
          <p:spPr>
            <a:xfrm>
              <a:off x="5380607" y="2263271"/>
              <a:ext cx="59988" cy="59987"/>
            </a:xfrm>
            <a:custGeom>
              <a:avLst/>
              <a:gdLst/>
              <a:ahLst/>
              <a:cxnLst/>
              <a:rect l="l" t="t" r="r" b="b"/>
              <a:pathLst>
                <a:path w="396" h="396" fill="none" extrusionOk="0">
                  <a:moveTo>
                    <a:pt x="1" y="0"/>
                  </a:moveTo>
                  <a:lnTo>
                    <a:pt x="396" y="0"/>
                  </a:lnTo>
                  <a:lnTo>
                    <a:pt x="396" y="395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1089;p12">
              <a:extLst>
                <a:ext uri="{FF2B5EF4-FFF2-40B4-BE49-F238E27FC236}">
                  <a16:creationId xmlns:a16="http://schemas.microsoft.com/office/drawing/2014/main" id="{B4053E7D-15A6-4B31-B29B-739B90268090}"/>
                </a:ext>
              </a:extLst>
            </p:cNvPr>
            <p:cNvSpPr/>
            <p:nvPr/>
          </p:nvSpPr>
          <p:spPr>
            <a:xfrm>
              <a:off x="5438625" y="2459593"/>
              <a:ext cx="151" cy="203895"/>
            </a:xfrm>
            <a:custGeom>
              <a:avLst/>
              <a:gdLst/>
              <a:ahLst/>
              <a:cxnLst/>
              <a:rect l="l" t="t" r="r" b="b"/>
              <a:pathLst>
                <a:path w="1" h="1346" fill="none" extrusionOk="0">
                  <a:moveTo>
                    <a:pt x="0" y="0"/>
                  </a:moveTo>
                  <a:lnTo>
                    <a:pt x="0" y="1346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1090;p12">
              <a:extLst>
                <a:ext uri="{FF2B5EF4-FFF2-40B4-BE49-F238E27FC236}">
                  <a16:creationId xmlns:a16="http://schemas.microsoft.com/office/drawing/2014/main" id="{5E64C783-0770-4477-916F-A8B0B5445EA5}"/>
                </a:ext>
              </a:extLst>
            </p:cNvPr>
            <p:cNvSpPr/>
            <p:nvPr/>
          </p:nvSpPr>
          <p:spPr>
            <a:xfrm>
              <a:off x="5380607" y="2732564"/>
              <a:ext cx="59988" cy="58169"/>
            </a:xfrm>
            <a:custGeom>
              <a:avLst/>
              <a:gdLst/>
              <a:ahLst/>
              <a:cxnLst/>
              <a:rect l="l" t="t" r="r" b="b"/>
              <a:pathLst>
                <a:path w="396" h="384" fill="none" extrusionOk="0">
                  <a:moveTo>
                    <a:pt x="396" y="0"/>
                  </a:moveTo>
                  <a:lnTo>
                    <a:pt x="396" y="383"/>
                  </a:lnTo>
                  <a:lnTo>
                    <a:pt x="1" y="383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1091;p12">
              <a:extLst>
                <a:ext uri="{FF2B5EF4-FFF2-40B4-BE49-F238E27FC236}">
                  <a16:creationId xmlns:a16="http://schemas.microsoft.com/office/drawing/2014/main" id="{1D089A6C-A7D1-4F96-AA44-6AF600F079CC}"/>
                </a:ext>
              </a:extLst>
            </p:cNvPr>
            <p:cNvSpPr/>
            <p:nvPr/>
          </p:nvSpPr>
          <p:spPr>
            <a:xfrm>
              <a:off x="5380607" y="2869050"/>
              <a:ext cx="59988" cy="58169"/>
            </a:xfrm>
            <a:custGeom>
              <a:avLst/>
              <a:gdLst/>
              <a:ahLst/>
              <a:cxnLst/>
              <a:rect l="l" t="t" r="r" b="b"/>
              <a:pathLst>
                <a:path w="396" h="384" fill="none" extrusionOk="0">
                  <a:moveTo>
                    <a:pt x="1" y="1"/>
                  </a:moveTo>
                  <a:lnTo>
                    <a:pt x="396" y="1"/>
                  </a:lnTo>
                  <a:lnTo>
                    <a:pt x="396" y="383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1092;p12">
              <a:extLst>
                <a:ext uri="{FF2B5EF4-FFF2-40B4-BE49-F238E27FC236}">
                  <a16:creationId xmlns:a16="http://schemas.microsoft.com/office/drawing/2014/main" id="{CBB5ACC2-DE4D-4E98-B093-ADC3FF58438E}"/>
                </a:ext>
              </a:extLst>
            </p:cNvPr>
            <p:cNvSpPr/>
            <p:nvPr/>
          </p:nvSpPr>
          <p:spPr>
            <a:xfrm>
              <a:off x="5438625" y="3063553"/>
              <a:ext cx="151" cy="205865"/>
            </a:xfrm>
            <a:custGeom>
              <a:avLst/>
              <a:gdLst/>
              <a:ahLst/>
              <a:cxnLst/>
              <a:rect l="l" t="t" r="r" b="b"/>
              <a:pathLst>
                <a:path w="1" h="1359" fill="none" extrusionOk="0">
                  <a:moveTo>
                    <a:pt x="0" y="0"/>
                  </a:moveTo>
                  <a:lnTo>
                    <a:pt x="0" y="1358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1093;p12">
              <a:extLst>
                <a:ext uri="{FF2B5EF4-FFF2-40B4-BE49-F238E27FC236}">
                  <a16:creationId xmlns:a16="http://schemas.microsoft.com/office/drawing/2014/main" id="{86FC0270-0D89-4F2C-97C8-8ED5EF6E613E}"/>
                </a:ext>
              </a:extLst>
            </p:cNvPr>
            <p:cNvSpPr/>
            <p:nvPr/>
          </p:nvSpPr>
          <p:spPr>
            <a:xfrm>
              <a:off x="5380607" y="3336525"/>
              <a:ext cx="59988" cy="58169"/>
            </a:xfrm>
            <a:custGeom>
              <a:avLst/>
              <a:gdLst/>
              <a:ahLst/>
              <a:cxnLst/>
              <a:rect l="l" t="t" r="r" b="b"/>
              <a:pathLst>
                <a:path w="396" h="384" fill="none" extrusionOk="0">
                  <a:moveTo>
                    <a:pt x="396" y="1"/>
                  </a:moveTo>
                  <a:lnTo>
                    <a:pt x="396" y="383"/>
                  </a:lnTo>
                  <a:lnTo>
                    <a:pt x="1" y="383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1094;p12">
              <a:extLst>
                <a:ext uri="{FF2B5EF4-FFF2-40B4-BE49-F238E27FC236}">
                  <a16:creationId xmlns:a16="http://schemas.microsoft.com/office/drawing/2014/main" id="{8046FF20-FA2F-4CE1-AC4B-0FAAEC51BF97}"/>
                </a:ext>
              </a:extLst>
            </p:cNvPr>
            <p:cNvSpPr/>
            <p:nvPr/>
          </p:nvSpPr>
          <p:spPr>
            <a:xfrm>
              <a:off x="5380607" y="3474828"/>
              <a:ext cx="59988" cy="58169"/>
            </a:xfrm>
            <a:custGeom>
              <a:avLst/>
              <a:gdLst/>
              <a:ahLst/>
              <a:cxnLst/>
              <a:rect l="l" t="t" r="r" b="b"/>
              <a:pathLst>
                <a:path w="396" h="384" fill="none" extrusionOk="0">
                  <a:moveTo>
                    <a:pt x="1" y="1"/>
                  </a:moveTo>
                  <a:lnTo>
                    <a:pt x="396" y="1"/>
                  </a:lnTo>
                  <a:lnTo>
                    <a:pt x="396" y="384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1095;p12">
              <a:extLst>
                <a:ext uri="{FF2B5EF4-FFF2-40B4-BE49-F238E27FC236}">
                  <a16:creationId xmlns:a16="http://schemas.microsoft.com/office/drawing/2014/main" id="{18D0658D-C962-47ED-94F8-2E98EE6DEB41}"/>
                </a:ext>
              </a:extLst>
            </p:cNvPr>
            <p:cNvSpPr/>
            <p:nvPr/>
          </p:nvSpPr>
          <p:spPr>
            <a:xfrm>
              <a:off x="5438625" y="3669332"/>
              <a:ext cx="151" cy="204047"/>
            </a:xfrm>
            <a:custGeom>
              <a:avLst/>
              <a:gdLst/>
              <a:ahLst/>
              <a:cxnLst/>
              <a:rect l="l" t="t" r="r" b="b"/>
              <a:pathLst>
                <a:path w="1" h="1347" fill="none" extrusionOk="0">
                  <a:moveTo>
                    <a:pt x="0" y="1"/>
                  </a:moveTo>
                  <a:lnTo>
                    <a:pt x="0" y="1346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1096;p12">
              <a:extLst>
                <a:ext uri="{FF2B5EF4-FFF2-40B4-BE49-F238E27FC236}">
                  <a16:creationId xmlns:a16="http://schemas.microsoft.com/office/drawing/2014/main" id="{4E65DB8A-6844-4A96-86F7-0501E4273A63}"/>
                </a:ext>
              </a:extLst>
            </p:cNvPr>
            <p:cNvSpPr/>
            <p:nvPr/>
          </p:nvSpPr>
          <p:spPr>
            <a:xfrm>
              <a:off x="5380607" y="3942303"/>
              <a:ext cx="59988" cy="58169"/>
            </a:xfrm>
            <a:custGeom>
              <a:avLst/>
              <a:gdLst/>
              <a:ahLst/>
              <a:cxnLst/>
              <a:rect l="l" t="t" r="r" b="b"/>
              <a:pathLst>
                <a:path w="396" h="384" fill="none" extrusionOk="0">
                  <a:moveTo>
                    <a:pt x="396" y="1"/>
                  </a:moveTo>
                  <a:lnTo>
                    <a:pt x="396" y="384"/>
                  </a:lnTo>
                  <a:lnTo>
                    <a:pt x="1" y="384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miter lim="12343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1097;p12">
              <a:extLst>
                <a:ext uri="{FF2B5EF4-FFF2-40B4-BE49-F238E27FC236}">
                  <a16:creationId xmlns:a16="http://schemas.microsoft.com/office/drawing/2014/main" id="{7ACFF581-91BA-45A9-A478-F336DC2E0877}"/>
                </a:ext>
              </a:extLst>
            </p:cNvPr>
            <p:cNvSpPr/>
            <p:nvPr/>
          </p:nvSpPr>
          <p:spPr>
            <a:xfrm>
              <a:off x="5184284" y="1621895"/>
              <a:ext cx="1312769" cy="1112639"/>
            </a:xfrm>
            <a:custGeom>
              <a:avLst/>
              <a:gdLst/>
              <a:ahLst/>
              <a:cxnLst/>
              <a:rect l="l" t="t" r="r" b="b"/>
              <a:pathLst>
                <a:path w="8666" h="7345" extrusionOk="0">
                  <a:moveTo>
                    <a:pt x="2840" y="0"/>
                  </a:moveTo>
                  <a:lnTo>
                    <a:pt x="0" y="1642"/>
                  </a:lnTo>
                  <a:lnTo>
                    <a:pt x="0" y="2753"/>
                  </a:lnTo>
                  <a:lnTo>
                    <a:pt x="0" y="2950"/>
                  </a:lnTo>
                  <a:lnTo>
                    <a:pt x="0" y="3987"/>
                  </a:lnTo>
                  <a:lnTo>
                    <a:pt x="5827" y="7345"/>
                  </a:lnTo>
                  <a:lnTo>
                    <a:pt x="5827" y="7295"/>
                  </a:lnTo>
                  <a:lnTo>
                    <a:pt x="5827" y="7221"/>
                  </a:lnTo>
                  <a:lnTo>
                    <a:pt x="5827" y="6320"/>
                  </a:lnTo>
                  <a:lnTo>
                    <a:pt x="5827" y="6110"/>
                  </a:lnTo>
                  <a:lnTo>
                    <a:pt x="5827" y="4999"/>
                  </a:lnTo>
                  <a:lnTo>
                    <a:pt x="8666" y="3358"/>
                  </a:lnTo>
                  <a:lnTo>
                    <a:pt x="2840" y="0"/>
                  </a:lnTo>
                  <a:close/>
                </a:path>
              </a:pathLst>
            </a:custGeom>
            <a:solidFill>
              <a:srgbClr val="F5BC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1098;p12">
              <a:extLst>
                <a:ext uri="{FF2B5EF4-FFF2-40B4-BE49-F238E27FC236}">
                  <a16:creationId xmlns:a16="http://schemas.microsoft.com/office/drawing/2014/main" id="{7F9B789F-F70F-4E1C-80CD-0BEF9990E569}"/>
                </a:ext>
              </a:extLst>
            </p:cNvPr>
            <p:cNvSpPr/>
            <p:nvPr/>
          </p:nvSpPr>
          <p:spPr>
            <a:xfrm>
              <a:off x="4754222" y="2225855"/>
              <a:ext cx="1312769" cy="1112639"/>
            </a:xfrm>
            <a:custGeom>
              <a:avLst/>
              <a:gdLst/>
              <a:ahLst/>
              <a:cxnLst/>
              <a:rect l="l" t="t" r="r" b="b"/>
              <a:pathLst>
                <a:path w="8666" h="7345" extrusionOk="0">
                  <a:moveTo>
                    <a:pt x="2839" y="0"/>
                  </a:moveTo>
                  <a:lnTo>
                    <a:pt x="0" y="1630"/>
                  </a:lnTo>
                  <a:lnTo>
                    <a:pt x="0" y="2753"/>
                  </a:lnTo>
                  <a:lnTo>
                    <a:pt x="0" y="2950"/>
                  </a:lnTo>
                  <a:lnTo>
                    <a:pt x="0" y="3864"/>
                  </a:lnTo>
                  <a:lnTo>
                    <a:pt x="0" y="3938"/>
                  </a:lnTo>
                  <a:lnTo>
                    <a:pt x="0" y="3987"/>
                  </a:lnTo>
                  <a:lnTo>
                    <a:pt x="5827" y="7345"/>
                  </a:lnTo>
                  <a:lnTo>
                    <a:pt x="5827" y="7295"/>
                  </a:lnTo>
                  <a:lnTo>
                    <a:pt x="5827" y="7221"/>
                  </a:lnTo>
                  <a:lnTo>
                    <a:pt x="5827" y="6308"/>
                  </a:lnTo>
                  <a:lnTo>
                    <a:pt x="5827" y="6110"/>
                  </a:lnTo>
                  <a:lnTo>
                    <a:pt x="5827" y="5000"/>
                  </a:lnTo>
                  <a:lnTo>
                    <a:pt x="8666" y="3358"/>
                  </a:lnTo>
                  <a:lnTo>
                    <a:pt x="2839" y="0"/>
                  </a:lnTo>
                  <a:close/>
                </a:path>
              </a:pathLst>
            </a:custGeom>
            <a:solidFill>
              <a:srgbClr val="E657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1099;p12">
              <a:extLst>
                <a:ext uri="{FF2B5EF4-FFF2-40B4-BE49-F238E27FC236}">
                  <a16:creationId xmlns:a16="http://schemas.microsoft.com/office/drawing/2014/main" id="{0678226D-92A8-485F-87A0-24C18A04D363}"/>
                </a:ext>
              </a:extLst>
            </p:cNvPr>
            <p:cNvSpPr/>
            <p:nvPr/>
          </p:nvSpPr>
          <p:spPr>
            <a:xfrm>
              <a:off x="4324159" y="2831634"/>
              <a:ext cx="1312769" cy="1112790"/>
            </a:xfrm>
            <a:custGeom>
              <a:avLst/>
              <a:gdLst/>
              <a:ahLst/>
              <a:cxnLst/>
              <a:rect l="l" t="t" r="r" b="b"/>
              <a:pathLst>
                <a:path w="8666" h="7346" extrusionOk="0">
                  <a:moveTo>
                    <a:pt x="2839" y="1"/>
                  </a:moveTo>
                  <a:lnTo>
                    <a:pt x="0" y="1630"/>
                  </a:lnTo>
                  <a:lnTo>
                    <a:pt x="0" y="2753"/>
                  </a:lnTo>
                  <a:lnTo>
                    <a:pt x="0" y="2951"/>
                  </a:lnTo>
                  <a:lnTo>
                    <a:pt x="0" y="3864"/>
                  </a:lnTo>
                  <a:lnTo>
                    <a:pt x="0" y="3938"/>
                  </a:lnTo>
                  <a:lnTo>
                    <a:pt x="0" y="3988"/>
                  </a:lnTo>
                  <a:lnTo>
                    <a:pt x="5827" y="7345"/>
                  </a:lnTo>
                  <a:lnTo>
                    <a:pt x="5827" y="7296"/>
                  </a:lnTo>
                  <a:lnTo>
                    <a:pt x="5827" y="7222"/>
                  </a:lnTo>
                  <a:lnTo>
                    <a:pt x="5827" y="6308"/>
                  </a:lnTo>
                  <a:lnTo>
                    <a:pt x="5827" y="6111"/>
                  </a:lnTo>
                  <a:lnTo>
                    <a:pt x="5827" y="5000"/>
                  </a:lnTo>
                  <a:lnTo>
                    <a:pt x="8666" y="3358"/>
                  </a:lnTo>
                  <a:lnTo>
                    <a:pt x="2839" y="1"/>
                  </a:lnTo>
                  <a:close/>
                </a:path>
              </a:pathLst>
            </a:custGeom>
            <a:solidFill>
              <a:srgbClr val="75C4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1100;p12">
              <a:extLst>
                <a:ext uri="{FF2B5EF4-FFF2-40B4-BE49-F238E27FC236}">
                  <a16:creationId xmlns:a16="http://schemas.microsoft.com/office/drawing/2014/main" id="{2A4D7F1B-0AEF-4AA2-9689-69295523292B}"/>
                </a:ext>
              </a:extLst>
            </p:cNvPr>
            <p:cNvSpPr/>
            <p:nvPr/>
          </p:nvSpPr>
          <p:spPr>
            <a:xfrm>
              <a:off x="3895915" y="3435594"/>
              <a:ext cx="1310951" cy="1112790"/>
            </a:xfrm>
            <a:custGeom>
              <a:avLst/>
              <a:gdLst/>
              <a:ahLst/>
              <a:cxnLst/>
              <a:rect l="l" t="t" r="r" b="b"/>
              <a:pathLst>
                <a:path w="8654" h="7346" extrusionOk="0">
                  <a:moveTo>
                    <a:pt x="2827" y="1"/>
                  </a:moveTo>
                  <a:lnTo>
                    <a:pt x="0" y="1630"/>
                  </a:lnTo>
                  <a:lnTo>
                    <a:pt x="0" y="2753"/>
                  </a:lnTo>
                  <a:lnTo>
                    <a:pt x="0" y="2951"/>
                  </a:lnTo>
                  <a:lnTo>
                    <a:pt x="0" y="3864"/>
                  </a:lnTo>
                  <a:lnTo>
                    <a:pt x="0" y="3938"/>
                  </a:lnTo>
                  <a:lnTo>
                    <a:pt x="0" y="3988"/>
                  </a:lnTo>
                  <a:lnTo>
                    <a:pt x="5827" y="7345"/>
                  </a:lnTo>
                  <a:lnTo>
                    <a:pt x="5827" y="7296"/>
                  </a:lnTo>
                  <a:lnTo>
                    <a:pt x="5827" y="7222"/>
                  </a:lnTo>
                  <a:lnTo>
                    <a:pt x="5827" y="6308"/>
                  </a:lnTo>
                  <a:lnTo>
                    <a:pt x="5827" y="6111"/>
                  </a:lnTo>
                  <a:lnTo>
                    <a:pt x="5827" y="5000"/>
                  </a:lnTo>
                  <a:lnTo>
                    <a:pt x="8654" y="3358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rgbClr val="3B51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1101;p12">
              <a:extLst>
                <a:ext uri="{FF2B5EF4-FFF2-40B4-BE49-F238E27FC236}">
                  <a16:creationId xmlns:a16="http://schemas.microsoft.com/office/drawing/2014/main" id="{995586DC-EDA3-4312-AA72-00E31B2DAF73}"/>
                </a:ext>
              </a:extLst>
            </p:cNvPr>
            <p:cNvSpPr/>
            <p:nvPr/>
          </p:nvSpPr>
          <p:spPr>
            <a:xfrm>
              <a:off x="3578102" y="4039555"/>
              <a:ext cx="1200519" cy="692124"/>
            </a:xfrm>
            <a:custGeom>
              <a:avLst/>
              <a:gdLst/>
              <a:ahLst/>
              <a:cxnLst/>
              <a:rect l="l" t="t" r="r" b="b"/>
              <a:pathLst>
                <a:path w="7925" h="4569" extrusionOk="0">
                  <a:moveTo>
                    <a:pt x="7480" y="3618"/>
                  </a:moveTo>
                  <a:lnTo>
                    <a:pt x="7925" y="3358"/>
                  </a:lnTo>
                  <a:lnTo>
                    <a:pt x="2098" y="1"/>
                  </a:lnTo>
                  <a:lnTo>
                    <a:pt x="2098" y="1"/>
                  </a:lnTo>
                  <a:lnTo>
                    <a:pt x="1444" y="371"/>
                  </a:lnTo>
                  <a:lnTo>
                    <a:pt x="1444" y="371"/>
                  </a:lnTo>
                  <a:lnTo>
                    <a:pt x="988" y="630"/>
                  </a:lnTo>
                  <a:lnTo>
                    <a:pt x="988" y="630"/>
                  </a:lnTo>
                  <a:lnTo>
                    <a:pt x="444" y="951"/>
                  </a:lnTo>
                  <a:lnTo>
                    <a:pt x="444" y="951"/>
                  </a:lnTo>
                  <a:lnTo>
                    <a:pt x="0" y="1211"/>
                  </a:lnTo>
                  <a:lnTo>
                    <a:pt x="5826" y="4568"/>
                  </a:lnTo>
                  <a:lnTo>
                    <a:pt x="6481" y="4198"/>
                  </a:lnTo>
                  <a:lnTo>
                    <a:pt x="6481" y="4198"/>
                  </a:lnTo>
                  <a:lnTo>
                    <a:pt x="6925" y="3939"/>
                  </a:lnTo>
                  <a:lnTo>
                    <a:pt x="6925" y="3939"/>
                  </a:lnTo>
                  <a:close/>
                </a:path>
              </a:pathLst>
            </a:custGeom>
            <a:solidFill>
              <a:srgbClr val="F3F3F3">
                <a:alpha val="4901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1102;p12">
              <a:extLst>
                <a:ext uri="{FF2B5EF4-FFF2-40B4-BE49-F238E27FC236}">
                  <a16:creationId xmlns:a16="http://schemas.microsoft.com/office/drawing/2014/main" id="{12A668C9-ACC7-4258-BC76-429AA6377906}"/>
                </a:ext>
              </a:extLst>
            </p:cNvPr>
            <p:cNvSpPr/>
            <p:nvPr/>
          </p:nvSpPr>
          <p:spPr>
            <a:xfrm>
              <a:off x="4778459" y="3555266"/>
              <a:ext cx="1922496" cy="1176413"/>
            </a:xfrm>
            <a:custGeom>
              <a:avLst/>
              <a:gdLst/>
              <a:ahLst/>
              <a:cxnLst/>
              <a:rect l="l" t="t" r="r" b="b"/>
              <a:pathLst>
                <a:path w="12691" h="7766" extrusionOk="0">
                  <a:moveTo>
                    <a:pt x="12690" y="778"/>
                  </a:moveTo>
                  <a:lnTo>
                    <a:pt x="12690" y="1642"/>
                  </a:lnTo>
                  <a:lnTo>
                    <a:pt x="2099" y="7765"/>
                  </a:lnTo>
                  <a:lnTo>
                    <a:pt x="1445" y="7395"/>
                  </a:lnTo>
                  <a:lnTo>
                    <a:pt x="1445" y="7395"/>
                  </a:lnTo>
                  <a:lnTo>
                    <a:pt x="1001" y="7136"/>
                  </a:lnTo>
                  <a:lnTo>
                    <a:pt x="445" y="6815"/>
                  </a:lnTo>
                  <a:lnTo>
                    <a:pt x="1" y="6555"/>
                  </a:lnTo>
                  <a:lnTo>
                    <a:pt x="5827" y="3198"/>
                  </a:lnTo>
                  <a:lnTo>
                    <a:pt x="11345" y="1"/>
                  </a:lnTo>
                  <a:close/>
                </a:path>
              </a:pathLst>
            </a:custGeom>
            <a:solidFill>
              <a:srgbClr val="F3F3F3">
                <a:alpha val="4901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1103;p12">
              <a:extLst>
                <a:ext uri="{FF2B5EF4-FFF2-40B4-BE49-F238E27FC236}">
                  <a16:creationId xmlns:a16="http://schemas.microsoft.com/office/drawing/2014/main" id="{11976DEF-9785-43EC-A242-25DDC7BAF554}"/>
                </a:ext>
              </a:extLst>
            </p:cNvPr>
            <p:cNvSpPr/>
            <p:nvPr/>
          </p:nvSpPr>
          <p:spPr>
            <a:xfrm>
              <a:off x="3895915" y="3085973"/>
              <a:ext cx="2601149" cy="1443628"/>
            </a:xfrm>
            <a:custGeom>
              <a:avLst/>
              <a:gdLst/>
              <a:ahLst/>
              <a:cxnLst/>
              <a:rect l="l" t="t" r="r" b="b"/>
              <a:pathLst>
                <a:path w="17171" h="9530" extrusionOk="0">
                  <a:moveTo>
                    <a:pt x="12024" y="0"/>
                  </a:moveTo>
                  <a:lnTo>
                    <a:pt x="0" y="6172"/>
                  </a:lnTo>
                  <a:lnTo>
                    <a:pt x="5827" y="9530"/>
                  </a:lnTo>
                  <a:lnTo>
                    <a:pt x="17171" y="2963"/>
                  </a:lnTo>
                  <a:lnTo>
                    <a:pt x="12024" y="0"/>
                  </a:lnTo>
                  <a:close/>
                </a:path>
              </a:pathLst>
            </a:custGeom>
            <a:solidFill>
              <a:srgbClr val="F25C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1104;p12">
              <a:extLst>
                <a:ext uri="{FF2B5EF4-FFF2-40B4-BE49-F238E27FC236}">
                  <a16:creationId xmlns:a16="http://schemas.microsoft.com/office/drawing/2014/main" id="{20A17944-8817-4ABD-9B96-2120641BB3C1}"/>
                </a:ext>
              </a:extLst>
            </p:cNvPr>
            <p:cNvSpPr/>
            <p:nvPr/>
          </p:nvSpPr>
          <p:spPr>
            <a:xfrm>
              <a:off x="3895915" y="3085973"/>
              <a:ext cx="2535707" cy="1406364"/>
            </a:xfrm>
            <a:custGeom>
              <a:avLst/>
              <a:gdLst/>
              <a:ahLst/>
              <a:cxnLst/>
              <a:rect l="l" t="t" r="r" b="b"/>
              <a:pathLst>
                <a:path w="16739" h="9284" extrusionOk="0">
                  <a:moveTo>
                    <a:pt x="11591" y="0"/>
                  </a:moveTo>
                  <a:lnTo>
                    <a:pt x="0" y="5926"/>
                  </a:lnTo>
                  <a:lnTo>
                    <a:pt x="5827" y="9283"/>
                  </a:lnTo>
                  <a:lnTo>
                    <a:pt x="16739" y="2963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1105;p12">
              <a:extLst>
                <a:ext uri="{FF2B5EF4-FFF2-40B4-BE49-F238E27FC236}">
                  <a16:creationId xmlns:a16="http://schemas.microsoft.com/office/drawing/2014/main" id="{83B341C1-B6B0-4FD1-B0B7-C3ACDBECDEE3}"/>
                </a:ext>
              </a:extLst>
            </p:cNvPr>
            <p:cNvSpPr/>
            <p:nvPr/>
          </p:nvSpPr>
          <p:spPr>
            <a:xfrm>
              <a:off x="3895915" y="2936308"/>
              <a:ext cx="2244099" cy="1178231"/>
            </a:xfrm>
            <a:custGeom>
              <a:avLst/>
              <a:gdLst/>
              <a:ahLst/>
              <a:cxnLst/>
              <a:rect l="l" t="t" r="r" b="b"/>
              <a:pathLst>
                <a:path w="14814" h="7778" extrusionOk="0">
                  <a:moveTo>
                    <a:pt x="12024" y="1"/>
                  </a:moveTo>
                  <a:lnTo>
                    <a:pt x="0" y="6161"/>
                  </a:lnTo>
                  <a:lnTo>
                    <a:pt x="2778" y="7778"/>
                  </a:lnTo>
                  <a:lnTo>
                    <a:pt x="14813" y="1606"/>
                  </a:lnTo>
                  <a:lnTo>
                    <a:pt x="12024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1106;p12">
              <a:extLst>
                <a:ext uri="{FF2B5EF4-FFF2-40B4-BE49-F238E27FC236}">
                  <a16:creationId xmlns:a16="http://schemas.microsoft.com/office/drawing/2014/main" id="{2AF276D5-8C5D-4C20-9463-F300E76F8097}"/>
                </a:ext>
              </a:extLst>
            </p:cNvPr>
            <p:cNvSpPr/>
            <p:nvPr/>
          </p:nvSpPr>
          <p:spPr>
            <a:xfrm>
              <a:off x="3895915" y="3869440"/>
              <a:ext cx="882703" cy="622896"/>
            </a:xfrm>
            <a:custGeom>
              <a:avLst/>
              <a:gdLst/>
              <a:ahLst/>
              <a:cxnLst/>
              <a:rect l="l" t="t" r="r" b="b"/>
              <a:pathLst>
                <a:path w="5827" h="4112" extrusionOk="0">
                  <a:moveTo>
                    <a:pt x="0" y="1"/>
                  </a:moveTo>
                  <a:lnTo>
                    <a:pt x="0" y="754"/>
                  </a:lnTo>
                  <a:lnTo>
                    <a:pt x="5827" y="4111"/>
                  </a:lnTo>
                  <a:lnTo>
                    <a:pt x="5827" y="337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1107;p12">
              <a:extLst>
                <a:ext uri="{FF2B5EF4-FFF2-40B4-BE49-F238E27FC236}">
                  <a16:creationId xmlns:a16="http://schemas.microsoft.com/office/drawing/2014/main" id="{9ED73613-153F-4CA8-8AF0-48A19C171D67}"/>
                </a:ext>
              </a:extLst>
            </p:cNvPr>
            <p:cNvSpPr/>
            <p:nvPr/>
          </p:nvSpPr>
          <p:spPr>
            <a:xfrm>
              <a:off x="3895915" y="2936308"/>
              <a:ext cx="2244099" cy="1178231"/>
            </a:xfrm>
            <a:custGeom>
              <a:avLst/>
              <a:gdLst/>
              <a:ahLst/>
              <a:cxnLst/>
              <a:rect l="l" t="t" r="r" b="b"/>
              <a:pathLst>
                <a:path w="14814" h="7778" extrusionOk="0">
                  <a:moveTo>
                    <a:pt x="12024" y="1"/>
                  </a:moveTo>
                  <a:lnTo>
                    <a:pt x="0" y="6161"/>
                  </a:lnTo>
                  <a:lnTo>
                    <a:pt x="2778" y="7778"/>
                  </a:lnTo>
                  <a:lnTo>
                    <a:pt x="14813" y="1606"/>
                  </a:lnTo>
                  <a:lnTo>
                    <a:pt x="12024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1108;p12">
              <a:extLst>
                <a:ext uri="{FF2B5EF4-FFF2-40B4-BE49-F238E27FC236}">
                  <a16:creationId xmlns:a16="http://schemas.microsoft.com/office/drawing/2014/main" id="{871D4A01-68F5-40F0-84AC-2B0DAF51DC12}"/>
                </a:ext>
              </a:extLst>
            </p:cNvPr>
            <p:cNvSpPr/>
            <p:nvPr/>
          </p:nvSpPr>
          <p:spPr>
            <a:xfrm>
              <a:off x="3895915" y="3852626"/>
              <a:ext cx="882703" cy="527462"/>
            </a:xfrm>
            <a:custGeom>
              <a:avLst/>
              <a:gdLst/>
              <a:ahLst/>
              <a:cxnLst/>
              <a:rect l="l" t="t" r="r" b="b"/>
              <a:pathLst>
                <a:path w="5827" h="3482" extrusionOk="0">
                  <a:moveTo>
                    <a:pt x="0" y="0"/>
                  </a:moveTo>
                  <a:lnTo>
                    <a:pt x="0" y="124"/>
                  </a:lnTo>
                  <a:lnTo>
                    <a:pt x="5827" y="3481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B334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1109;p12">
              <a:extLst>
                <a:ext uri="{FF2B5EF4-FFF2-40B4-BE49-F238E27FC236}">
                  <a16:creationId xmlns:a16="http://schemas.microsoft.com/office/drawing/2014/main" id="{1BB82A33-D913-4955-BB1E-93C54B4E9E1F}"/>
                </a:ext>
              </a:extLst>
            </p:cNvPr>
            <p:cNvSpPr/>
            <p:nvPr/>
          </p:nvSpPr>
          <p:spPr>
            <a:xfrm>
              <a:off x="3895915" y="2917676"/>
              <a:ext cx="2535707" cy="1406364"/>
            </a:xfrm>
            <a:custGeom>
              <a:avLst/>
              <a:gdLst/>
              <a:ahLst/>
              <a:cxnLst/>
              <a:rect l="l" t="t" r="r" b="b"/>
              <a:pathLst>
                <a:path w="16739" h="9284" extrusionOk="0">
                  <a:moveTo>
                    <a:pt x="11591" y="0"/>
                  </a:moveTo>
                  <a:lnTo>
                    <a:pt x="0" y="5926"/>
                  </a:lnTo>
                  <a:lnTo>
                    <a:pt x="5827" y="9283"/>
                  </a:lnTo>
                  <a:lnTo>
                    <a:pt x="16739" y="2963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1110;p12">
              <a:extLst>
                <a:ext uri="{FF2B5EF4-FFF2-40B4-BE49-F238E27FC236}">
                  <a16:creationId xmlns:a16="http://schemas.microsoft.com/office/drawing/2014/main" id="{DAF98827-87DB-415A-A2C0-C3A661480BC4}"/>
                </a:ext>
              </a:extLst>
            </p:cNvPr>
            <p:cNvSpPr/>
            <p:nvPr/>
          </p:nvSpPr>
          <p:spPr>
            <a:xfrm>
              <a:off x="3895915" y="2708176"/>
              <a:ext cx="2244099" cy="1238066"/>
            </a:xfrm>
            <a:custGeom>
              <a:avLst/>
              <a:gdLst/>
              <a:ahLst/>
              <a:cxnLst/>
              <a:rect l="l" t="t" r="r" b="b"/>
              <a:pathLst>
                <a:path w="14814" h="8173" extrusionOk="0">
                  <a:moveTo>
                    <a:pt x="11345" y="1"/>
                  </a:moveTo>
                  <a:lnTo>
                    <a:pt x="0" y="6556"/>
                  </a:lnTo>
                  <a:lnTo>
                    <a:pt x="2778" y="8173"/>
                  </a:lnTo>
                  <a:lnTo>
                    <a:pt x="14813" y="2001"/>
                  </a:lnTo>
                  <a:lnTo>
                    <a:pt x="11345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1111;p12">
              <a:extLst>
                <a:ext uri="{FF2B5EF4-FFF2-40B4-BE49-F238E27FC236}">
                  <a16:creationId xmlns:a16="http://schemas.microsoft.com/office/drawing/2014/main" id="{517642E1-C54B-4F65-8D97-68B97A433909}"/>
                </a:ext>
              </a:extLst>
            </p:cNvPr>
            <p:cNvSpPr/>
            <p:nvPr/>
          </p:nvSpPr>
          <p:spPr>
            <a:xfrm>
              <a:off x="3895915" y="3701143"/>
              <a:ext cx="882703" cy="622896"/>
            </a:xfrm>
            <a:custGeom>
              <a:avLst/>
              <a:gdLst/>
              <a:ahLst/>
              <a:cxnLst/>
              <a:rect l="l" t="t" r="r" b="b"/>
              <a:pathLst>
                <a:path w="5827" h="4112" extrusionOk="0">
                  <a:moveTo>
                    <a:pt x="0" y="1"/>
                  </a:moveTo>
                  <a:lnTo>
                    <a:pt x="0" y="754"/>
                  </a:lnTo>
                  <a:lnTo>
                    <a:pt x="5827" y="4111"/>
                  </a:lnTo>
                  <a:lnTo>
                    <a:pt x="5827" y="3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1112;p12">
              <a:extLst>
                <a:ext uri="{FF2B5EF4-FFF2-40B4-BE49-F238E27FC236}">
                  <a16:creationId xmlns:a16="http://schemas.microsoft.com/office/drawing/2014/main" id="{E2ED4439-7FAB-4231-8B44-4E0451ACDB99}"/>
                </a:ext>
              </a:extLst>
            </p:cNvPr>
            <p:cNvSpPr/>
            <p:nvPr/>
          </p:nvSpPr>
          <p:spPr>
            <a:xfrm>
              <a:off x="4778459" y="3239273"/>
              <a:ext cx="1679363" cy="1271696"/>
            </a:xfrm>
            <a:custGeom>
              <a:avLst/>
              <a:gdLst/>
              <a:ahLst/>
              <a:cxnLst/>
              <a:rect l="l" t="t" r="r" b="b"/>
              <a:pathLst>
                <a:path w="11086" h="8395" extrusionOk="0">
                  <a:moveTo>
                    <a:pt x="11086" y="1"/>
                  </a:moveTo>
                  <a:lnTo>
                    <a:pt x="1" y="6407"/>
                  </a:lnTo>
                  <a:lnTo>
                    <a:pt x="1" y="7160"/>
                  </a:lnTo>
                  <a:lnTo>
                    <a:pt x="1" y="7284"/>
                  </a:lnTo>
                  <a:lnTo>
                    <a:pt x="1" y="8395"/>
                  </a:lnTo>
                  <a:lnTo>
                    <a:pt x="11086" y="1976"/>
                  </a:lnTo>
                  <a:lnTo>
                    <a:pt x="11086" y="865"/>
                  </a:lnTo>
                  <a:lnTo>
                    <a:pt x="11086" y="754"/>
                  </a:lnTo>
                  <a:lnTo>
                    <a:pt x="11086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1113;p12">
              <a:extLst>
                <a:ext uri="{FF2B5EF4-FFF2-40B4-BE49-F238E27FC236}">
                  <a16:creationId xmlns:a16="http://schemas.microsoft.com/office/drawing/2014/main" id="{6DDBA7DF-0ED3-42A3-B1F6-CF08DE0C0A15}"/>
                </a:ext>
              </a:extLst>
            </p:cNvPr>
            <p:cNvSpPr/>
            <p:nvPr/>
          </p:nvSpPr>
          <p:spPr>
            <a:xfrm>
              <a:off x="3895915" y="2708176"/>
              <a:ext cx="2244099" cy="1238066"/>
            </a:xfrm>
            <a:custGeom>
              <a:avLst/>
              <a:gdLst/>
              <a:ahLst/>
              <a:cxnLst/>
              <a:rect l="l" t="t" r="r" b="b"/>
              <a:pathLst>
                <a:path w="14814" h="8173" extrusionOk="0">
                  <a:moveTo>
                    <a:pt x="11345" y="1"/>
                  </a:moveTo>
                  <a:lnTo>
                    <a:pt x="0" y="6556"/>
                  </a:lnTo>
                  <a:lnTo>
                    <a:pt x="2778" y="8173"/>
                  </a:lnTo>
                  <a:lnTo>
                    <a:pt x="14813" y="2001"/>
                  </a:lnTo>
                  <a:lnTo>
                    <a:pt x="11345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1114;p12">
              <a:extLst>
                <a:ext uri="{FF2B5EF4-FFF2-40B4-BE49-F238E27FC236}">
                  <a16:creationId xmlns:a16="http://schemas.microsoft.com/office/drawing/2014/main" id="{ABC3B00F-1366-4C1D-BBD0-88CC894A0582}"/>
                </a:ext>
              </a:extLst>
            </p:cNvPr>
            <p:cNvSpPr/>
            <p:nvPr/>
          </p:nvSpPr>
          <p:spPr>
            <a:xfrm>
              <a:off x="3895915" y="2689543"/>
              <a:ext cx="2601149" cy="1503615"/>
            </a:xfrm>
            <a:custGeom>
              <a:avLst/>
              <a:gdLst/>
              <a:ahLst/>
              <a:cxnLst/>
              <a:rect l="l" t="t" r="r" b="b"/>
              <a:pathLst>
                <a:path w="17171" h="9926" extrusionOk="0">
                  <a:moveTo>
                    <a:pt x="11345" y="1"/>
                  </a:moveTo>
                  <a:lnTo>
                    <a:pt x="0" y="6555"/>
                  </a:lnTo>
                  <a:lnTo>
                    <a:pt x="5827" y="9925"/>
                  </a:lnTo>
                  <a:lnTo>
                    <a:pt x="17171" y="3358"/>
                  </a:lnTo>
                  <a:lnTo>
                    <a:pt x="11345" y="1"/>
                  </a:ln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1115;p12">
              <a:extLst>
                <a:ext uri="{FF2B5EF4-FFF2-40B4-BE49-F238E27FC236}">
                  <a16:creationId xmlns:a16="http://schemas.microsoft.com/office/drawing/2014/main" id="{E026F949-6B86-45C0-921F-90775935AA58}"/>
                </a:ext>
              </a:extLst>
            </p:cNvPr>
            <p:cNvSpPr/>
            <p:nvPr/>
          </p:nvSpPr>
          <p:spPr>
            <a:xfrm>
              <a:off x="4324159" y="2670911"/>
              <a:ext cx="2172901" cy="1254730"/>
            </a:xfrm>
            <a:custGeom>
              <a:avLst/>
              <a:gdLst/>
              <a:ahLst/>
              <a:cxnLst/>
              <a:rect l="l" t="t" r="r" b="b"/>
              <a:pathLst>
                <a:path w="14344" h="8283" extrusionOk="0">
                  <a:moveTo>
                    <a:pt x="8518" y="0"/>
                  </a:moveTo>
                  <a:lnTo>
                    <a:pt x="0" y="4913"/>
                  </a:lnTo>
                  <a:lnTo>
                    <a:pt x="5827" y="8283"/>
                  </a:lnTo>
                  <a:lnTo>
                    <a:pt x="14344" y="3358"/>
                  </a:lnTo>
                  <a:lnTo>
                    <a:pt x="8518" y="0"/>
                  </a:lnTo>
                  <a:close/>
                </a:path>
              </a:pathLst>
            </a:custGeom>
            <a:solidFill>
              <a:srgbClr val="1D63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1116;p12">
              <a:extLst>
                <a:ext uri="{FF2B5EF4-FFF2-40B4-BE49-F238E27FC236}">
                  <a16:creationId xmlns:a16="http://schemas.microsoft.com/office/drawing/2014/main" id="{1C4C149F-54B1-4EA9-8378-8BB068A7F149}"/>
                </a:ext>
              </a:extLst>
            </p:cNvPr>
            <p:cNvSpPr/>
            <p:nvPr/>
          </p:nvSpPr>
          <p:spPr>
            <a:xfrm>
              <a:off x="4324159" y="2670911"/>
              <a:ext cx="2172901" cy="1254730"/>
            </a:xfrm>
            <a:custGeom>
              <a:avLst/>
              <a:gdLst/>
              <a:ahLst/>
              <a:cxnLst/>
              <a:rect l="l" t="t" r="r" b="b"/>
              <a:pathLst>
                <a:path w="14344" h="8283" extrusionOk="0">
                  <a:moveTo>
                    <a:pt x="8518" y="0"/>
                  </a:moveTo>
                  <a:lnTo>
                    <a:pt x="0" y="4913"/>
                  </a:lnTo>
                  <a:lnTo>
                    <a:pt x="5827" y="8283"/>
                  </a:lnTo>
                  <a:lnTo>
                    <a:pt x="14344" y="3358"/>
                  </a:lnTo>
                  <a:lnTo>
                    <a:pt x="8518" y="0"/>
                  </a:lnTo>
                  <a:close/>
                </a:path>
              </a:pathLst>
            </a:custGeom>
            <a:solidFill>
              <a:srgbClr val="A3A5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1117;p12">
              <a:extLst>
                <a:ext uri="{FF2B5EF4-FFF2-40B4-BE49-F238E27FC236}">
                  <a16:creationId xmlns:a16="http://schemas.microsoft.com/office/drawing/2014/main" id="{014B556A-F659-49FF-93AF-0172A0562F10}"/>
                </a:ext>
              </a:extLst>
            </p:cNvPr>
            <p:cNvSpPr/>
            <p:nvPr/>
          </p:nvSpPr>
          <p:spPr>
            <a:xfrm>
              <a:off x="4324159" y="2670911"/>
              <a:ext cx="2107459" cy="1217313"/>
            </a:xfrm>
            <a:custGeom>
              <a:avLst/>
              <a:gdLst/>
              <a:ahLst/>
              <a:cxnLst/>
              <a:rect l="l" t="t" r="r" b="b"/>
              <a:pathLst>
                <a:path w="13912" h="8036" extrusionOk="0">
                  <a:moveTo>
                    <a:pt x="8086" y="0"/>
                  </a:moveTo>
                  <a:lnTo>
                    <a:pt x="0" y="4678"/>
                  </a:lnTo>
                  <a:lnTo>
                    <a:pt x="5827" y="8036"/>
                  </a:lnTo>
                  <a:lnTo>
                    <a:pt x="13912" y="3358"/>
                  </a:lnTo>
                  <a:lnTo>
                    <a:pt x="8086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1118;p12">
              <a:extLst>
                <a:ext uri="{FF2B5EF4-FFF2-40B4-BE49-F238E27FC236}">
                  <a16:creationId xmlns:a16="http://schemas.microsoft.com/office/drawing/2014/main" id="{05CD17E7-1F70-4E0F-8218-BF32C9D2EAB1}"/>
                </a:ext>
              </a:extLst>
            </p:cNvPr>
            <p:cNvSpPr/>
            <p:nvPr/>
          </p:nvSpPr>
          <p:spPr>
            <a:xfrm>
              <a:off x="4324159" y="2521246"/>
              <a:ext cx="1815851" cy="989332"/>
            </a:xfrm>
            <a:custGeom>
              <a:avLst/>
              <a:gdLst/>
              <a:ahLst/>
              <a:cxnLst/>
              <a:rect l="l" t="t" r="r" b="b"/>
              <a:pathLst>
                <a:path w="11987" h="6531" extrusionOk="0">
                  <a:moveTo>
                    <a:pt x="8518" y="1"/>
                  </a:moveTo>
                  <a:lnTo>
                    <a:pt x="0" y="4913"/>
                  </a:lnTo>
                  <a:lnTo>
                    <a:pt x="2790" y="6530"/>
                  </a:lnTo>
                  <a:lnTo>
                    <a:pt x="11986" y="2000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1119;p12">
              <a:extLst>
                <a:ext uri="{FF2B5EF4-FFF2-40B4-BE49-F238E27FC236}">
                  <a16:creationId xmlns:a16="http://schemas.microsoft.com/office/drawing/2014/main" id="{194F26DA-9145-47B5-93F0-14BCE9441FFE}"/>
                </a:ext>
              </a:extLst>
            </p:cNvPr>
            <p:cNvSpPr/>
            <p:nvPr/>
          </p:nvSpPr>
          <p:spPr>
            <a:xfrm>
              <a:off x="4324159" y="3265480"/>
              <a:ext cx="882703" cy="622745"/>
            </a:xfrm>
            <a:custGeom>
              <a:avLst/>
              <a:gdLst/>
              <a:ahLst/>
              <a:cxnLst/>
              <a:rect l="l" t="t" r="r" b="b"/>
              <a:pathLst>
                <a:path w="5827" h="4111" extrusionOk="0">
                  <a:moveTo>
                    <a:pt x="0" y="0"/>
                  </a:moveTo>
                  <a:lnTo>
                    <a:pt x="0" y="753"/>
                  </a:lnTo>
                  <a:lnTo>
                    <a:pt x="5827" y="4111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1120;p12">
              <a:extLst>
                <a:ext uri="{FF2B5EF4-FFF2-40B4-BE49-F238E27FC236}">
                  <a16:creationId xmlns:a16="http://schemas.microsoft.com/office/drawing/2014/main" id="{1874202D-FE67-4C0A-A7CD-A3D8EC3A879C}"/>
                </a:ext>
              </a:extLst>
            </p:cNvPr>
            <p:cNvSpPr/>
            <p:nvPr/>
          </p:nvSpPr>
          <p:spPr>
            <a:xfrm>
              <a:off x="4324159" y="2521246"/>
              <a:ext cx="1815851" cy="989332"/>
            </a:xfrm>
            <a:custGeom>
              <a:avLst/>
              <a:gdLst/>
              <a:ahLst/>
              <a:cxnLst/>
              <a:rect l="l" t="t" r="r" b="b"/>
              <a:pathLst>
                <a:path w="11987" h="6531" extrusionOk="0">
                  <a:moveTo>
                    <a:pt x="8518" y="1"/>
                  </a:moveTo>
                  <a:lnTo>
                    <a:pt x="0" y="4913"/>
                  </a:lnTo>
                  <a:lnTo>
                    <a:pt x="2790" y="6530"/>
                  </a:lnTo>
                  <a:lnTo>
                    <a:pt x="11986" y="2000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1121;p12">
              <a:extLst>
                <a:ext uri="{FF2B5EF4-FFF2-40B4-BE49-F238E27FC236}">
                  <a16:creationId xmlns:a16="http://schemas.microsoft.com/office/drawing/2014/main" id="{3F88A73D-5705-4E70-B668-1A68C0F33455}"/>
                </a:ext>
              </a:extLst>
            </p:cNvPr>
            <p:cNvSpPr/>
            <p:nvPr/>
          </p:nvSpPr>
          <p:spPr>
            <a:xfrm>
              <a:off x="4324159" y="3246847"/>
              <a:ext cx="882703" cy="527311"/>
            </a:xfrm>
            <a:custGeom>
              <a:avLst/>
              <a:gdLst/>
              <a:ahLst/>
              <a:cxnLst/>
              <a:rect l="l" t="t" r="r" b="b"/>
              <a:pathLst>
                <a:path w="5827" h="3481" extrusionOk="0">
                  <a:moveTo>
                    <a:pt x="0" y="0"/>
                  </a:moveTo>
                  <a:lnTo>
                    <a:pt x="0" y="123"/>
                  </a:lnTo>
                  <a:lnTo>
                    <a:pt x="5827" y="3481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8A8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1122;p12">
              <a:extLst>
                <a:ext uri="{FF2B5EF4-FFF2-40B4-BE49-F238E27FC236}">
                  <a16:creationId xmlns:a16="http://schemas.microsoft.com/office/drawing/2014/main" id="{49404768-8D9A-4EEF-89AD-2D3A56FA0F1C}"/>
                </a:ext>
              </a:extLst>
            </p:cNvPr>
            <p:cNvSpPr/>
            <p:nvPr/>
          </p:nvSpPr>
          <p:spPr>
            <a:xfrm>
              <a:off x="4324159" y="2502614"/>
              <a:ext cx="2107459" cy="1217465"/>
            </a:xfrm>
            <a:custGeom>
              <a:avLst/>
              <a:gdLst/>
              <a:ahLst/>
              <a:cxnLst/>
              <a:rect l="l" t="t" r="r" b="b"/>
              <a:pathLst>
                <a:path w="13912" h="8037" extrusionOk="0">
                  <a:moveTo>
                    <a:pt x="8086" y="0"/>
                  </a:moveTo>
                  <a:lnTo>
                    <a:pt x="0" y="4666"/>
                  </a:lnTo>
                  <a:lnTo>
                    <a:pt x="5827" y="8036"/>
                  </a:lnTo>
                  <a:lnTo>
                    <a:pt x="13912" y="3358"/>
                  </a:lnTo>
                  <a:lnTo>
                    <a:pt x="8086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1123;p12">
              <a:extLst>
                <a:ext uri="{FF2B5EF4-FFF2-40B4-BE49-F238E27FC236}">
                  <a16:creationId xmlns:a16="http://schemas.microsoft.com/office/drawing/2014/main" id="{D6FA9773-39B1-4B98-AF14-2358411D1C18}"/>
                </a:ext>
              </a:extLst>
            </p:cNvPr>
            <p:cNvSpPr/>
            <p:nvPr/>
          </p:nvSpPr>
          <p:spPr>
            <a:xfrm>
              <a:off x="4324159" y="2352949"/>
              <a:ext cx="1815851" cy="987514"/>
            </a:xfrm>
            <a:custGeom>
              <a:avLst/>
              <a:gdLst/>
              <a:ahLst/>
              <a:cxnLst/>
              <a:rect l="l" t="t" r="r" b="b"/>
              <a:pathLst>
                <a:path w="11987" h="6519" extrusionOk="0">
                  <a:moveTo>
                    <a:pt x="8518" y="1"/>
                  </a:moveTo>
                  <a:lnTo>
                    <a:pt x="0" y="4913"/>
                  </a:lnTo>
                  <a:lnTo>
                    <a:pt x="2790" y="6518"/>
                  </a:lnTo>
                  <a:lnTo>
                    <a:pt x="11986" y="1988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1124;p12">
              <a:extLst>
                <a:ext uri="{FF2B5EF4-FFF2-40B4-BE49-F238E27FC236}">
                  <a16:creationId xmlns:a16="http://schemas.microsoft.com/office/drawing/2014/main" id="{6E9C0493-F9BD-49E4-AD3E-0AF6AAF78795}"/>
                </a:ext>
              </a:extLst>
            </p:cNvPr>
            <p:cNvSpPr/>
            <p:nvPr/>
          </p:nvSpPr>
          <p:spPr>
            <a:xfrm>
              <a:off x="4324159" y="3097183"/>
              <a:ext cx="882703" cy="622896"/>
            </a:xfrm>
            <a:custGeom>
              <a:avLst/>
              <a:gdLst/>
              <a:ahLst/>
              <a:cxnLst/>
              <a:rect l="l" t="t" r="r" b="b"/>
              <a:pathLst>
                <a:path w="5827" h="4112" extrusionOk="0">
                  <a:moveTo>
                    <a:pt x="0" y="0"/>
                  </a:moveTo>
                  <a:lnTo>
                    <a:pt x="0" y="741"/>
                  </a:lnTo>
                  <a:lnTo>
                    <a:pt x="5827" y="4111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1125;p12">
              <a:extLst>
                <a:ext uri="{FF2B5EF4-FFF2-40B4-BE49-F238E27FC236}">
                  <a16:creationId xmlns:a16="http://schemas.microsoft.com/office/drawing/2014/main" id="{F83E0079-D387-42EB-9632-C3DDFE91C9D8}"/>
                </a:ext>
              </a:extLst>
            </p:cNvPr>
            <p:cNvSpPr/>
            <p:nvPr/>
          </p:nvSpPr>
          <p:spPr>
            <a:xfrm>
              <a:off x="5206703" y="2882077"/>
              <a:ext cx="1251115" cy="1024931"/>
            </a:xfrm>
            <a:custGeom>
              <a:avLst/>
              <a:gdLst/>
              <a:ahLst/>
              <a:cxnLst/>
              <a:rect l="l" t="t" r="r" b="b"/>
              <a:pathLst>
                <a:path w="8259" h="6766" extrusionOk="0">
                  <a:moveTo>
                    <a:pt x="8259" y="1"/>
                  </a:moveTo>
                  <a:lnTo>
                    <a:pt x="1" y="4778"/>
                  </a:lnTo>
                  <a:lnTo>
                    <a:pt x="1" y="5050"/>
                  </a:lnTo>
                  <a:lnTo>
                    <a:pt x="1" y="5642"/>
                  </a:lnTo>
                  <a:lnTo>
                    <a:pt x="1" y="6765"/>
                  </a:lnTo>
                  <a:lnTo>
                    <a:pt x="8259" y="1988"/>
                  </a:lnTo>
                  <a:lnTo>
                    <a:pt x="8259" y="877"/>
                  </a:lnTo>
                  <a:lnTo>
                    <a:pt x="8259" y="273"/>
                  </a:lnTo>
                  <a:lnTo>
                    <a:pt x="8259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1126;p12">
              <a:extLst>
                <a:ext uri="{FF2B5EF4-FFF2-40B4-BE49-F238E27FC236}">
                  <a16:creationId xmlns:a16="http://schemas.microsoft.com/office/drawing/2014/main" id="{DAD6BB2F-6137-450B-AD6F-9F2B0B893E85}"/>
                </a:ext>
              </a:extLst>
            </p:cNvPr>
            <p:cNvSpPr/>
            <p:nvPr/>
          </p:nvSpPr>
          <p:spPr>
            <a:xfrm>
              <a:off x="4324159" y="2352949"/>
              <a:ext cx="1815851" cy="987514"/>
            </a:xfrm>
            <a:custGeom>
              <a:avLst/>
              <a:gdLst/>
              <a:ahLst/>
              <a:cxnLst/>
              <a:rect l="l" t="t" r="r" b="b"/>
              <a:pathLst>
                <a:path w="11987" h="6519" extrusionOk="0">
                  <a:moveTo>
                    <a:pt x="8518" y="1"/>
                  </a:moveTo>
                  <a:lnTo>
                    <a:pt x="0" y="4913"/>
                  </a:lnTo>
                  <a:lnTo>
                    <a:pt x="2790" y="6518"/>
                  </a:lnTo>
                  <a:lnTo>
                    <a:pt x="11986" y="1988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1127;p12">
              <a:extLst>
                <a:ext uri="{FF2B5EF4-FFF2-40B4-BE49-F238E27FC236}">
                  <a16:creationId xmlns:a16="http://schemas.microsoft.com/office/drawing/2014/main" id="{8589EF3D-F007-40BA-A79E-D2821C9FDDB2}"/>
                </a:ext>
              </a:extLst>
            </p:cNvPr>
            <p:cNvSpPr/>
            <p:nvPr/>
          </p:nvSpPr>
          <p:spPr>
            <a:xfrm>
              <a:off x="4324159" y="2334317"/>
              <a:ext cx="2172901" cy="1252912"/>
            </a:xfrm>
            <a:custGeom>
              <a:avLst/>
              <a:gdLst/>
              <a:ahLst/>
              <a:cxnLst/>
              <a:rect l="l" t="t" r="r" b="b"/>
              <a:pathLst>
                <a:path w="14344" h="8271" extrusionOk="0">
                  <a:moveTo>
                    <a:pt x="8518" y="0"/>
                  </a:moveTo>
                  <a:lnTo>
                    <a:pt x="0" y="4913"/>
                  </a:lnTo>
                  <a:lnTo>
                    <a:pt x="5827" y="8271"/>
                  </a:lnTo>
                  <a:lnTo>
                    <a:pt x="14344" y="3358"/>
                  </a:lnTo>
                  <a:lnTo>
                    <a:pt x="8518" y="0"/>
                  </a:lnTo>
                  <a:close/>
                </a:path>
              </a:pathLst>
            </a:custGeom>
            <a:solidFill>
              <a:srgbClr val="A3A5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1128;p12">
              <a:extLst>
                <a:ext uri="{FF2B5EF4-FFF2-40B4-BE49-F238E27FC236}">
                  <a16:creationId xmlns:a16="http://schemas.microsoft.com/office/drawing/2014/main" id="{B2BFCE9A-96DD-4EBF-A8D7-5B3FD7EA17EB}"/>
                </a:ext>
              </a:extLst>
            </p:cNvPr>
            <p:cNvSpPr/>
            <p:nvPr/>
          </p:nvSpPr>
          <p:spPr>
            <a:xfrm>
              <a:off x="5206703" y="2842843"/>
              <a:ext cx="1290349" cy="1101581"/>
            </a:xfrm>
            <a:custGeom>
              <a:avLst/>
              <a:gdLst/>
              <a:ahLst/>
              <a:cxnLst/>
              <a:rect l="l" t="t" r="r" b="b"/>
              <a:pathLst>
                <a:path w="8518" h="7272" extrusionOk="0">
                  <a:moveTo>
                    <a:pt x="8518" y="1"/>
                  </a:moveTo>
                  <a:lnTo>
                    <a:pt x="1" y="4914"/>
                  </a:lnTo>
                  <a:lnTo>
                    <a:pt x="1" y="5037"/>
                  </a:lnTo>
                  <a:lnTo>
                    <a:pt x="1" y="6037"/>
                  </a:lnTo>
                  <a:lnTo>
                    <a:pt x="1" y="6148"/>
                  </a:lnTo>
                  <a:lnTo>
                    <a:pt x="1" y="7148"/>
                  </a:lnTo>
                  <a:lnTo>
                    <a:pt x="1" y="7271"/>
                  </a:lnTo>
                  <a:lnTo>
                    <a:pt x="8518" y="2346"/>
                  </a:lnTo>
                  <a:lnTo>
                    <a:pt x="8518" y="2223"/>
                  </a:lnTo>
                  <a:lnTo>
                    <a:pt x="112" y="7086"/>
                  </a:lnTo>
                  <a:lnTo>
                    <a:pt x="112" y="6086"/>
                  </a:lnTo>
                  <a:lnTo>
                    <a:pt x="112" y="5963"/>
                  </a:lnTo>
                  <a:lnTo>
                    <a:pt x="112" y="4975"/>
                  </a:lnTo>
                  <a:lnTo>
                    <a:pt x="8518" y="124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75C4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1129;p12">
              <a:extLst>
                <a:ext uri="{FF2B5EF4-FFF2-40B4-BE49-F238E27FC236}">
                  <a16:creationId xmlns:a16="http://schemas.microsoft.com/office/drawing/2014/main" id="{F8498522-69A8-4150-9638-46506B3EA74F}"/>
                </a:ext>
              </a:extLst>
            </p:cNvPr>
            <p:cNvSpPr/>
            <p:nvPr/>
          </p:nvSpPr>
          <p:spPr>
            <a:xfrm>
              <a:off x="5206703" y="2842843"/>
              <a:ext cx="1290349" cy="1101581"/>
            </a:xfrm>
            <a:custGeom>
              <a:avLst/>
              <a:gdLst/>
              <a:ahLst/>
              <a:cxnLst/>
              <a:rect l="l" t="t" r="r" b="b"/>
              <a:pathLst>
                <a:path w="8518" h="7272" extrusionOk="0">
                  <a:moveTo>
                    <a:pt x="8518" y="1"/>
                  </a:moveTo>
                  <a:lnTo>
                    <a:pt x="1" y="4914"/>
                  </a:lnTo>
                  <a:lnTo>
                    <a:pt x="1" y="5037"/>
                  </a:lnTo>
                  <a:lnTo>
                    <a:pt x="1" y="6037"/>
                  </a:lnTo>
                  <a:lnTo>
                    <a:pt x="1" y="6148"/>
                  </a:lnTo>
                  <a:lnTo>
                    <a:pt x="1" y="7148"/>
                  </a:lnTo>
                  <a:lnTo>
                    <a:pt x="1" y="7271"/>
                  </a:lnTo>
                  <a:lnTo>
                    <a:pt x="8518" y="2346"/>
                  </a:lnTo>
                  <a:lnTo>
                    <a:pt x="8518" y="2223"/>
                  </a:lnTo>
                  <a:lnTo>
                    <a:pt x="112" y="7086"/>
                  </a:lnTo>
                  <a:lnTo>
                    <a:pt x="112" y="6086"/>
                  </a:lnTo>
                  <a:lnTo>
                    <a:pt x="112" y="5963"/>
                  </a:lnTo>
                  <a:lnTo>
                    <a:pt x="112" y="4975"/>
                  </a:lnTo>
                  <a:lnTo>
                    <a:pt x="8518" y="124"/>
                  </a:lnTo>
                  <a:lnTo>
                    <a:pt x="8518" y="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1130;p12">
              <a:extLst>
                <a:ext uri="{FF2B5EF4-FFF2-40B4-BE49-F238E27FC236}">
                  <a16:creationId xmlns:a16="http://schemas.microsoft.com/office/drawing/2014/main" id="{68124852-59EB-40E2-A5B4-0C5D51FD49FE}"/>
                </a:ext>
              </a:extLst>
            </p:cNvPr>
            <p:cNvSpPr/>
            <p:nvPr/>
          </p:nvSpPr>
          <p:spPr>
            <a:xfrm>
              <a:off x="4754222" y="2313715"/>
              <a:ext cx="1742835" cy="1006147"/>
            </a:xfrm>
            <a:custGeom>
              <a:avLst/>
              <a:gdLst/>
              <a:ahLst/>
              <a:cxnLst/>
              <a:rect l="l" t="t" r="r" b="b"/>
              <a:pathLst>
                <a:path w="11505" h="6642" extrusionOk="0">
                  <a:moveTo>
                    <a:pt x="5679" y="0"/>
                  </a:moveTo>
                  <a:lnTo>
                    <a:pt x="0" y="3284"/>
                  </a:lnTo>
                  <a:lnTo>
                    <a:pt x="5827" y="6641"/>
                  </a:lnTo>
                  <a:lnTo>
                    <a:pt x="11505" y="3370"/>
                  </a:lnTo>
                  <a:lnTo>
                    <a:pt x="5679" y="0"/>
                  </a:lnTo>
                  <a:close/>
                </a:path>
              </a:pathLst>
            </a:custGeom>
            <a:solidFill>
              <a:srgbClr val="4B71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1131;p12">
              <a:extLst>
                <a:ext uri="{FF2B5EF4-FFF2-40B4-BE49-F238E27FC236}">
                  <a16:creationId xmlns:a16="http://schemas.microsoft.com/office/drawing/2014/main" id="{BBB67201-9E77-4A19-A51D-E012E0C9F901}"/>
                </a:ext>
              </a:extLst>
            </p:cNvPr>
            <p:cNvSpPr/>
            <p:nvPr/>
          </p:nvSpPr>
          <p:spPr>
            <a:xfrm>
              <a:off x="4754222" y="2313715"/>
              <a:ext cx="1677393" cy="970548"/>
            </a:xfrm>
            <a:custGeom>
              <a:avLst/>
              <a:gdLst/>
              <a:ahLst/>
              <a:cxnLst/>
              <a:rect l="l" t="t" r="r" b="b"/>
              <a:pathLst>
                <a:path w="11073" h="6407" extrusionOk="0">
                  <a:moveTo>
                    <a:pt x="5247" y="0"/>
                  </a:moveTo>
                  <a:lnTo>
                    <a:pt x="0" y="3037"/>
                  </a:lnTo>
                  <a:lnTo>
                    <a:pt x="5827" y="6407"/>
                  </a:lnTo>
                  <a:lnTo>
                    <a:pt x="11073" y="3370"/>
                  </a:lnTo>
                  <a:lnTo>
                    <a:pt x="5247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1132;p12">
              <a:extLst>
                <a:ext uri="{FF2B5EF4-FFF2-40B4-BE49-F238E27FC236}">
                  <a16:creationId xmlns:a16="http://schemas.microsoft.com/office/drawing/2014/main" id="{FB64B273-99AE-44D9-891E-AFC92489D9BA}"/>
                </a:ext>
              </a:extLst>
            </p:cNvPr>
            <p:cNvSpPr/>
            <p:nvPr/>
          </p:nvSpPr>
          <p:spPr>
            <a:xfrm>
              <a:off x="4754222" y="2164050"/>
              <a:ext cx="1385785" cy="740749"/>
            </a:xfrm>
            <a:custGeom>
              <a:avLst/>
              <a:gdLst/>
              <a:ahLst/>
              <a:cxnLst/>
              <a:rect l="l" t="t" r="r" b="b"/>
              <a:pathLst>
                <a:path w="9148" h="4890" extrusionOk="0">
                  <a:moveTo>
                    <a:pt x="5679" y="1"/>
                  </a:moveTo>
                  <a:lnTo>
                    <a:pt x="0" y="3284"/>
                  </a:lnTo>
                  <a:lnTo>
                    <a:pt x="2790" y="4889"/>
                  </a:lnTo>
                  <a:lnTo>
                    <a:pt x="9147" y="2001"/>
                  </a:lnTo>
                  <a:lnTo>
                    <a:pt x="5679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1133;p12">
              <a:extLst>
                <a:ext uri="{FF2B5EF4-FFF2-40B4-BE49-F238E27FC236}">
                  <a16:creationId xmlns:a16="http://schemas.microsoft.com/office/drawing/2014/main" id="{E1DD73BA-87BE-4213-A45C-6B8D0A4B3437}"/>
                </a:ext>
              </a:extLst>
            </p:cNvPr>
            <p:cNvSpPr/>
            <p:nvPr/>
          </p:nvSpPr>
          <p:spPr>
            <a:xfrm>
              <a:off x="4754222" y="2661519"/>
              <a:ext cx="882703" cy="622745"/>
            </a:xfrm>
            <a:custGeom>
              <a:avLst/>
              <a:gdLst/>
              <a:ahLst/>
              <a:cxnLst/>
              <a:rect l="l" t="t" r="r" b="b"/>
              <a:pathLst>
                <a:path w="5827" h="4111" extrusionOk="0">
                  <a:moveTo>
                    <a:pt x="0" y="0"/>
                  </a:moveTo>
                  <a:lnTo>
                    <a:pt x="0" y="741"/>
                  </a:lnTo>
                  <a:lnTo>
                    <a:pt x="5827" y="4111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1134;p12">
              <a:extLst>
                <a:ext uri="{FF2B5EF4-FFF2-40B4-BE49-F238E27FC236}">
                  <a16:creationId xmlns:a16="http://schemas.microsoft.com/office/drawing/2014/main" id="{B29723F3-2FE6-46BF-9C7B-E740C3886E40}"/>
                </a:ext>
              </a:extLst>
            </p:cNvPr>
            <p:cNvSpPr/>
            <p:nvPr/>
          </p:nvSpPr>
          <p:spPr>
            <a:xfrm>
              <a:off x="4754222" y="2164050"/>
              <a:ext cx="1385785" cy="740749"/>
            </a:xfrm>
            <a:custGeom>
              <a:avLst/>
              <a:gdLst/>
              <a:ahLst/>
              <a:cxnLst/>
              <a:rect l="l" t="t" r="r" b="b"/>
              <a:pathLst>
                <a:path w="9148" h="4890" extrusionOk="0">
                  <a:moveTo>
                    <a:pt x="5679" y="1"/>
                  </a:moveTo>
                  <a:lnTo>
                    <a:pt x="0" y="3284"/>
                  </a:lnTo>
                  <a:lnTo>
                    <a:pt x="2790" y="4889"/>
                  </a:lnTo>
                  <a:lnTo>
                    <a:pt x="9147" y="2001"/>
                  </a:lnTo>
                  <a:lnTo>
                    <a:pt x="5679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1135;p12">
              <a:extLst>
                <a:ext uri="{FF2B5EF4-FFF2-40B4-BE49-F238E27FC236}">
                  <a16:creationId xmlns:a16="http://schemas.microsoft.com/office/drawing/2014/main" id="{002F2538-A449-4FE7-A828-E0092B2F8D05}"/>
                </a:ext>
              </a:extLst>
            </p:cNvPr>
            <p:cNvSpPr/>
            <p:nvPr/>
          </p:nvSpPr>
          <p:spPr>
            <a:xfrm>
              <a:off x="4754222" y="2642735"/>
              <a:ext cx="882703" cy="527462"/>
            </a:xfrm>
            <a:custGeom>
              <a:avLst/>
              <a:gdLst/>
              <a:ahLst/>
              <a:cxnLst/>
              <a:rect l="l" t="t" r="r" b="b"/>
              <a:pathLst>
                <a:path w="5827" h="3482" extrusionOk="0">
                  <a:moveTo>
                    <a:pt x="0" y="1"/>
                  </a:moveTo>
                  <a:lnTo>
                    <a:pt x="0" y="124"/>
                  </a:lnTo>
                  <a:lnTo>
                    <a:pt x="5827" y="3482"/>
                  </a:lnTo>
                  <a:lnTo>
                    <a:pt x="5827" y="3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EA90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1136;p12">
              <a:extLst>
                <a:ext uri="{FF2B5EF4-FFF2-40B4-BE49-F238E27FC236}">
                  <a16:creationId xmlns:a16="http://schemas.microsoft.com/office/drawing/2014/main" id="{2789025C-73BF-4D05-AC95-565BFBC3397D}"/>
                </a:ext>
              </a:extLst>
            </p:cNvPr>
            <p:cNvSpPr/>
            <p:nvPr/>
          </p:nvSpPr>
          <p:spPr>
            <a:xfrm>
              <a:off x="4754222" y="2145418"/>
              <a:ext cx="1677393" cy="968731"/>
            </a:xfrm>
            <a:custGeom>
              <a:avLst/>
              <a:gdLst/>
              <a:ahLst/>
              <a:cxnLst/>
              <a:rect l="l" t="t" r="r" b="b"/>
              <a:pathLst>
                <a:path w="11073" h="6395" extrusionOk="0">
                  <a:moveTo>
                    <a:pt x="5247" y="0"/>
                  </a:moveTo>
                  <a:lnTo>
                    <a:pt x="0" y="3037"/>
                  </a:lnTo>
                  <a:lnTo>
                    <a:pt x="5827" y="6395"/>
                  </a:lnTo>
                  <a:lnTo>
                    <a:pt x="11073" y="3358"/>
                  </a:lnTo>
                  <a:lnTo>
                    <a:pt x="5247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1137;p12">
              <a:extLst>
                <a:ext uri="{FF2B5EF4-FFF2-40B4-BE49-F238E27FC236}">
                  <a16:creationId xmlns:a16="http://schemas.microsoft.com/office/drawing/2014/main" id="{93ABA14E-BCC6-405F-9A46-B9A148345620}"/>
                </a:ext>
              </a:extLst>
            </p:cNvPr>
            <p:cNvSpPr/>
            <p:nvPr/>
          </p:nvSpPr>
          <p:spPr>
            <a:xfrm>
              <a:off x="4754222" y="1995753"/>
              <a:ext cx="1385785" cy="740749"/>
            </a:xfrm>
            <a:custGeom>
              <a:avLst/>
              <a:gdLst/>
              <a:ahLst/>
              <a:cxnLst/>
              <a:rect l="l" t="t" r="r" b="b"/>
              <a:pathLst>
                <a:path w="9148" h="4890" extrusionOk="0">
                  <a:moveTo>
                    <a:pt x="5679" y="1"/>
                  </a:moveTo>
                  <a:lnTo>
                    <a:pt x="0" y="3284"/>
                  </a:lnTo>
                  <a:lnTo>
                    <a:pt x="2790" y="4889"/>
                  </a:lnTo>
                  <a:lnTo>
                    <a:pt x="9147" y="2001"/>
                  </a:lnTo>
                  <a:lnTo>
                    <a:pt x="5679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1138;p12">
              <a:extLst>
                <a:ext uri="{FF2B5EF4-FFF2-40B4-BE49-F238E27FC236}">
                  <a16:creationId xmlns:a16="http://schemas.microsoft.com/office/drawing/2014/main" id="{1F767C0D-A33B-4A40-BAE9-30756D256274}"/>
                </a:ext>
              </a:extLst>
            </p:cNvPr>
            <p:cNvSpPr/>
            <p:nvPr/>
          </p:nvSpPr>
          <p:spPr>
            <a:xfrm>
              <a:off x="4754222" y="2493222"/>
              <a:ext cx="882703" cy="620927"/>
            </a:xfrm>
            <a:custGeom>
              <a:avLst/>
              <a:gdLst/>
              <a:ahLst/>
              <a:cxnLst/>
              <a:rect l="l" t="t" r="r" b="b"/>
              <a:pathLst>
                <a:path w="5827" h="4099" extrusionOk="0">
                  <a:moveTo>
                    <a:pt x="0" y="0"/>
                  </a:moveTo>
                  <a:lnTo>
                    <a:pt x="0" y="741"/>
                  </a:lnTo>
                  <a:lnTo>
                    <a:pt x="5827" y="4099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1139;p12">
              <a:extLst>
                <a:ext uri="{FF2B5EF4-FFF2-40B4-BE49-F238E27FC236}">
                  <a16:creationId xmlns:a16="http://schemas.microsoft.com/office/drawing/2014/main" id="{E375F118-B47D-432D-A08D-2651C972512A}"/>
                </a:ext>
              </a:extLst>
            </p:cNvPr>
            <p:cNvSpPr/>
            <p:nvPr/>
          </p:nvSpPr>
          <p:spPr>
            <a:xfrm>
              <a:off x="5636766" y="2526851"/>
              <a:ext cx="821049" cy="774227"/>
            </a:xfrm>
            <a:custGeom>
              <a:avLst/>
              <a:gdLst/>
              <a:ahLst/>
              <a:cxnLst/>
              <a:rect l="l" t="t" r="r" b="b"/>
              <a:pathLst>
                <a:path w="5420" h="5111" extrusionOk="0">
                  <a:moveTo>
                    <a:pt x="5420" y="1"/>
                  </a:moveTo>
                  <a:lnTo>
                    <a:pt x="1" y="3136"/>
                  </a:lnTo>
                  <a:lnTo>
                    <a:pt x="1" y="5111"/>
                  </a:lnTo>
                  <a:lnTo>
                    <a:pt x="112" y="5049"/>
                  </a:lnTo>
                  <a:lnTo>
                    <a:pt x="322" y="4926"/>
                  </a:lnTo>
                  <a:lnTo>
                    <a:pt x="5420" y="1976"/>
                  </a:lnTo>
                  <a:lnTo>
                    <a:pt x="5420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1140;p12">
              <a:extLst>
                <a:ext uri="{FF2B5EF4-FFF2-40B4-BE49-F238E27FC236}">
                  <a16:creationId xmlns:a16="http://schemas.microsoft.com/office/drawing/2014/main" id="{34B3598A-A9A5-421A-AA48-FE55F54B1DCF}"/>
                </a:ext>
              </a:extLst>
            </p:cNvPr>
            <p:cNvSpPr/>
            <p:nvPr/>
          </p:nvSpPr>
          <p:spPr>
            <a:xfrm>
              <a:off x="4754222" y="1995753"/>
              <a:ext cx="1385785" cy="740749"/>
            </a:xfrm>
            <a:custGeom>
              <a:avLst/>
              <a:gdLst/>
              <a:ahLst/>
              <a:cxnLst/>
              <a:rect l="l" t="t" r="r" b="b"/>
              <a:pathLst>
                <a:path w="9148" h="4890" extrusionOk="0">
                  <a:moveTo>
                    <a:pt x="5679" y="1"/>
                  </a:moveTo>
                  <a:lnTo>
                    <a:pt x="0" y="3284"/>
                  </a:lnTo>
                  <a:lnTo>
                    <a:pt x="2790" y="4889"/>
                  </a:lnTo>
                  <a:lnTo>
                    <a:pt x="9147" y="2001"/>
                  </a:lnTo>
                  <a:lnTo>
                    <a:pt x="5679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1141;p12">
              <a:extLst>
                <a:ext uri="{FF2B5EF4-FFF2-40B4-BE49-F238E27FC236}">
                  <a16:creationId xmlns:a16="http://schemas.microsoft.com/office/drawing/2014/main" id="{44E2B25D-8C3B-4ADE-937B-D1527D764D5A}"/>
                </a:ext>
              </a:extLst>
            </p:cNvPr>
            <p:cNvSpPr/>
            <p:nvPr/>
          </p:nvSpPr>
          <p:spPr>
            <a:xfrm>
              <a:off x="4754222" y="1977121"/>
              <a:ext cx="1742835" cy="1006147"/>
            </a:xfrm>
            <a:custGeom>
              <a:avLst/>
              <a:gdLst/>
              <a:ahLst/>
              <a:cxnLst/>
              <a:rect l="l" t="t" r="r" b="b"/>
              <a:pathLst>
                <a:path w="11505" h="6642" extrusionOk="0">
                  <a:moveTo>
                    <a:pt x="5679" y="0"/>
                  </a:moveTo>
                  <a:lnTo>
                    <a:pt x="0" y="3284"/>
                  </a:lnTo>
                  <a:lnTo>
                    <a:pt x="5827" y="6642"/>
                  </a:lnTo>
                  <a:lnTo>
                    <a:pt x="11505" y="3358"/>
                  </a:lnTo>
                  <a:lnTo>
                    <a:pt x="5679" y="0"/>
                  </a:ln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1142;p12">
              <a:extLst>
                <a:ext uri="{FF2B5EF4-FFF2-40B4-BE49-F238E27FC236}">
                  <a16:creationId xmlns:a16="http://schemas.microsoft.com/office/drawing/2014/main" id="{00F345EC-8ACB-40F5-85E5-98FEF3844356}"/>
                </a:ext>
              </a:extLst>
            </p:cNvPr>
            <p:cNvSpPr/>
            <p:nvPr/>
          </p:nvSpPr>
          <p:spPr>
            <a:xfrm>
              <a:off x="5636766" y="2485799"/>
              <a:ext cx="860283" cy="852695"/>
            </a:xfrm>
            <a:custGeom>
              <a:avLst/>
              <a:gdLst/>
              <a:ahLst/>
              <a:cxnLst/>
              <a:rect l="l" t="t" r="r" b="b"/>
              <a:pathLst>
                <a:path w="5679" h="5629" extrusionOk="0">
                  <a:moveTo>
                    <a:pt x="5679" y="0"/>
                  </a:moveTo>
                  <a:lnTo>
                    <a:pt x="1" y="3284"/>
                  </a:lnTo>
                  <a:lnTo>
                    <a:pt x="1" y="3407"/>
                  </a:lnTo>
                  <a:lnTo>
                    <a:pt x="1" y="4394"/>
                  </a:lnTo>
                  <a:lnTo>
                    <a:pt x="1" y="4518"/>
                  </a:lnTo>
                  <a:lnTo>
                    <a:pt x="1" y="5505"/>
                  </a:lnTo>
                  <a:lnTo>
                    <a:pt x="1" y="5629"/>
                  </a:lnTo>
                  <a:lnTo>
                    <a:pt x="5679" y="2358"/>
                  </a:lnTo>
                  <a:lnTo>
                    <a:pt x="5679" y="2234"/>
                  </a:lnTo>
                  <a:lnTo>
                    <a:pt x="112" y="5444"/>
                  </a:lnTo>
                  <a:lnTo>
                    <a:pt x="112" y="4456"/>
                  </a:lnTo>
                  <a:lnTo>
                    <a:pt x="112" y="4333"/>
                  </a:lnTo>
                  <a:lnTo>
                    <a:pt x="112" y="3345"/>
                  </a:lnTo>
                  <a:lnTo>
                    <a:pt x="5679" y="123"/>
                  </a:lnTo>
                  <a:lnTo>
                    <a:pt x="5679" y="0"/>
                  </a:lnTo>
                  <a:close/>
                </a:path>
              </a:pathLst>
            </a:custGeom>
            <a:solidFill>
              <a:srgbClr val="E050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1143;p12">
              <a:extLst>
                <a:ext uri="{FF2B5EF4-FFF2-40B4-BE49-F238E27FC236}">
                  <a16:creationId xmlns:a16="http://schemas.microsoft.com/office/drawing/2014/main" id="{C35D0086-FBFA-4750-8966-CDBA449A513A}"/>
                </a:ext>
              </a:extLst>
            </p:cNvPr>
            <p:cNvSpPr/>
            <p:nvPr/>
          </p:nvSpPr>
          <p:spPr>
            <a:xfrm>
              <a:off x="5636766" y="2485799"/>
              <a:ext cx="860283" cy="852695"/>
            </a:xfrm>
            <a:custGeom>
              <a:avLst/>
              <a:gdLst/>
              <a:ahLst/>
              <a:cxnLst/>
              <a:rect l="l" t="t" r="r" b="b"/>
              <a:pathLst>
                <a:path w="5679" h="5629" extrusionOk="0">
                  <a:moveTo>
                    <a:pt x="5679" y="0"/>
                  </a:moveTo>
                  <a:lnTo>
                    <a:pt x="1" y="3284"/>
                  </a:lnTo>
                  <a:lnTo>
                    <a:pt x="1" y="3407"/>
                  </a:lnTo>
                  <a:lnTo>
                    <a:pt x="1" y="4394"/>
                  </a:lnTo>
                  <a:lnTo>
                    <a:pt x="1" y="4518"/>
                  </a:lnTo>
                  <a:lnTo>
                    <a:pt x="1" y="5505"/>
                  </a:lnTo>
                  <a:lnTo>
                    <a:pt x="1" y="5629"/>
                  </a:lnTo>
                  <a:lnTo>
                    <a:pt x="5679" y="2358"/>
                  </a:lnTo>
                  <a:lnTo>
                    <a:pt x="5679" y="2234"/>
                  </a:lnTo>
                  <a:lnTo>
                    <a:pt x="112" y="5444"/>
                  </a:lnTo>
                  <a:lnTo>
                    <a:pt x="112" y="4456"/>
                  </a:lnTo>
                  <a:lnTo>
                    <a:pt x="112" y="4333"/>
                  </a:lnTo>
                  <a:lnTo>
                    <a:pt x="112" y="3345"/>
                  </a:lnTo>
                  <a:lnTo>
                    <a:pt x="5679" y="123"/>
                  </a:lnTo>
                  <a:lnTo>
                    <a:pt x="5679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1144;p12">
              <a:extLst>
                <a:ext uri="{FF2B5EF4-FFF2-40B4-BE49-F238E27FC236}">
                  <a16:creationId xmlns:a16="http://schemas.microsoft.com/office/drawing/2014/main" id="{27A3C53C-8231-480B-A36A-7A8C20A2B906}"/>
                </a:ext>
              </a:extLst>
            </p:cNvPr>
            <p:cNvSpPr/>
            <p:nvPr/>
          </p:nvSpPr>
          <p:spPr>
            <a:xfrm>
              <a:off x="5184284" y="1958489"/>
              <a:ext cx="1312769" cy="757413"/>
            </a:xfrm>
            <a:custGeom>
              <a:avLst/>
              <a:gdLst/>
              <a:ahLst/>
              <a:cxnLst/>
              <a:rect l="l" t="t" r="r" b="b"/>
              <a:pathLst>
                <a:path w="8666" h="5000" extrusionOk="0">
                  <a:moveTo>
                    <a:pt x="2840" y="0"/>
                  </a:moveTo>
                  <a:lnTo>
                    <a:pt x="0" y="1629"/>
                  </a:lnTo>
                  <a:lnTo>
                    <a:pt x="5827" y="4999"/>
                  </a:lnTo>
                  <a:lnTo>
                    <a:pt x="8666" y="3358"/>
                  </a:lnTo>
                  <a:lnTo>
                    <a:pt x="2840" y="0"/>
                  </a:lnTo>
                  <a:close/>
                </a:path>
              </a:pathLst>
            </a:custGeom>
            <a:solidFill>
              <a:srgbClr val="F2B7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1145;p12">
              <a:extLst>
                <a:ext uri="{FF2B5EF4-FFF2-40B4-BE49-F238E27FC236}">
                  <a16:creationId xmlns:a16="http://schemas.microsoft.com/office/drawing/2014/main" id="{5B22E9B2-6A18-4800-99E3-413BC4009982}"/>
                </a:ext>
              </a:extLst>
            </p:cNvPr>
            <p:cNvSpPr/>
            <p:nvPr/>
          </p:nvSpPr>
          <p:spPr>
            <a:xfrm>
              <a:off x="5184284" y="1958489"/>
              <a:ext cx="1247327" cy="719996"/>
            </a:xfrm>
            <a:custGeom>
              <a:avLst/>
              <a:gdLst/>
              <a:ahLst/>
              <a:cxnLst/>
              <a:rect l="l" t="t" r="r" b="b"/>
              <a:pathLst>
                <a:path w="8234" h="4753" extrusionOk="0">
                  <a:moveTo>
                    <a:pt x="2408" y="0"/>
                  </a:moveTo>
                  <a:lnTo>
                    <a:pt x="0" y="1395"/>
                  </a:lnTo>
                  <a:lnTo>
                    <a:pt x="5827" y="4752"/>
                  </a:lnTo>
                  <a:lnTo>
                    <a:pt x="8234" y="3358"/>
                  </a:lnTo>
                  <a:lnTo>
                    <a:pt x="2408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1146;p12">
              <a:extLst>
                <a:ext uri="{FF2B5EF4-FFF2-40B4-BE49-F238E27FC236}">
                  <a16:creationId xmlns:a16="http://schemas.microsoft.com/office/drawing/2014/main" id="{64714F64-BD76-4298-B0FE-85487D875379}"/>
                </a:ext>
              </a:extLst>
            </p:cNvPr>
            <p:cNvSpPr/>
            <p:nvPr/>
          </p:nvSpPr>
          <p:spPr>
            <a:xfrm>
              <a:off x="5184284" y="1808824"/>
              <a:ext cx="852861" cy="491864"/>
            </a:xfrm>
            <a:custGeom>
              <a:avLst/>
              <a:gdLst/>
              <a:ahLst/>
              <a:cxnLst/>
              <a:rect l="l" t="t" r="r" b="b"/>
              <a:pathLst>
                <a:path w="5630" h="3247" extrusionOk="0">
                  <a:moveTo>
                    <a:pt x="2840" y="1"/>
                  </a:moveTo>
                  <a:lnTo>
                    <a:pt x="0" y="1630"/>
                  </a:lnTo>
                  <a:lnTo>
                    <a:pt x="2790" y="3247"/>
                  </a:lnTo>
                  <a:lnTo>
                    <a:pt x="5629" y="1605"/>
                  </a:lnTo>
                  <a:lnTo>
                    <a:pt x="2840" y="1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1147;p12">
              <a:extLst>
                <a:ext uri="{FF2B5EF4-FFF2-40B4-BE49-F238E27FC236}">
                  <a16:creationId xmlns:a16="http://schemas.microsoft.com/office/drawing/2014/main" id="{36D1CF22-31AD-4B75-8990-A290997CD4CE}"/>
                </a:ext>
              </a:extLst>
            </p:cNvPr>
            <p:cNvSpPr/>
            <p:nvPr/>
          </p:nvSpPr>
          <p:spPr>
            <a:xfrm>
              <a:off x="5184284" y="2055589"/>
              <a:ext cx="882703" cy="622896"/>
            </a:xfrm>
            <a:custGeom>
              <a:avLst/>
              <a:gdLst/>
              <a:ahLst/>
              <a:cxnLst/>
              <a:rect l="l" t="t" r="r" b="b"/>
              <a:pathLst>
                <a:path w="5827" h="4112" extrusionOk="0">
                  <a:moveTo>
                    <a:pt x="0" y="1"/>
                  </a:moveTo>
                  <a:lnTo>
                    <a:pt x="0" y="754"/>
                  </a:lnTo>
                  <a:lnTo>
                    <a:pt x="5827" y="4111"/>
                  </a:lnTo>
                  <a:lnTo>
                    <a:pt x="5827" y="3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1148;p12">
              <a:extLst>
                <a:ext uri="{FF2B5EF4-FFF2-40B4-BE49-F238E27FC236}">
                  <a16:creationId xmlns:a16="http://schemas.microsoft.com/office/drawing/2014/main" id="{210B6DF6-83E5-47E5-8A0D-59B2AEBFA36F}"/>
                </a:ext>
              </a:extLst>
            </p:cNvPr>
            <p:cNvSpPr/>
            <p:nvPr/>
          </p:nvSpPr>
          <p:spPr>
            <a:xfrm>
              <a:off x="5184284" y="1808824"/>
              <a:ext cx="852861" cy="491864"/>
            </a:xfrm>
            <a:custGeom>
              <a:avLst/>
              <a:gdLst/>
              <a:ahLst/>
              <a:cxnLst/>
              <a:rect l="l" t="t" r="r" b="b"/>
              <a:pathLst>
                <a:path w="5630" h="3247" extrusionOk="0">
                  <a:moveTo>
                    <a:pt x="2840" y="1"/>
                  </a:moveTo>
                  <a:lnTo>
                    <a:pt x="0" y="1630"/>
                  </a:lnTo>
                  <a:lnTo>
                    <a:pt x="2790" y="3247"/>
                  </a:lnTo>
                  <a:lnTo>
                    <a:pt x="5629" y="1605"/>
                  </a:lnTo>
                  <a:lnTo>
                    <a:pt x="2840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1149;p12">
              <a:extLst>
                <a:ext uri="{FF2B5EF4-FFF2-40B4-BE49-F238E27FC236}">
                  <a16:creationId xmlns:a16="http://schemas.microsoft.com/office/drawing/2014/main" id="{2DBF9D0B-E163-4334-A2BE-2FED24EB5616}"/>
                </a:ext>
              </a:extLst>
            </p:cNvPr>
            <p:cNvSpPr/>
            <p:nvPr/>
          </p:nvSpPr>
          <p:spPr>
            <a:xfrm>
              <a:off x="5184284" y="2036957"/>
              <a:ext cx="882703" cy="529280"/>
            </a:xfrm>
            <a:custGeom>
              <a:avLst/>
              <a:gdLst/>
              <a:ahLst/>
              <a:cxnLst/>
              <a:rect l="l" t="t" r="r" b="b"/>
              <a:pathLst>
                <a:path w="5827" h="3494" extrusionOk="0">
                  <a:moveTo>
                    <a:pt x="0" y="0"/>
                  </a:moveTo>
                  <a:lnTo>
                    <a:pt x="0" y="124"/>
                  </a:lnTo>
                  <a:lnTo>
                    <a:pt x="5827" y="3494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74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1150;p12">
              <a:extLst>
                <a:ext uri="{FF2B5EF4-FFF2-40B4-BE49-F238E27FC236}">
                  <a16:creationId xmlns:a16="http://schemas.microsoft.com/office/drawing/2014/main" id="{B3FA5AED-A72E-4083-9DD1-DC81BEA72126}"/>
                </a:ext>
              </a:extLst>
            </p:cNvPr>
            <p:cNvSpPr/>
            <p:nvPr/>
          </p:nvSpPr>
          <p:spPr>
            <a:xfrm>
              <a:off x="5184284" y="1790192"/>
              <a:ext cx="1247327" cy="719996"/>
            </a:xfrm>
            <a:custGeom>
              <a:avLst/>
              <a:gdLst/>
              <a:ahLst/>
              <a:cxnLst/>
              <a:rect l="l" t="t" r="r" b="b"/>
              <a:pathLst>
                <a:path w="8234" h="4753" extrusionOk="0">
                  <a:moveTo>
                    <a:pt x="2408" y="0"/>
                  </a:moveTo>
                  <a:lnTo>
                    <a:pt x="0" y="1395"/>
                  </a:lnTo>
                  <a:lnTo>
                    <a:pt x="5827" y="4752"/>
                  </a:lnTo>
                  <a:lnTo>
                    <a:pt x="8234" y="3358"/>
                  </a:lnTo>
                  <a:lnTo>
                    <a:pt x="2408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1151;p12">
              <a:extLst>
                <a:ext uri="{FF2B5EF4-FFF2-40B4-BE49-F238E27FC236}">
                  <a16:creationId xmlns:a16="http://schemas.microsoft.com/office/drawing/2014/main" id="{7D507290-0683-49C8-B2EC-651D93FB922B}"/>
                </a:ext>
              </a:extLst>
            </p:cNvPr>
            <p:cNvSpPr/>
            <p:nvPr/>
          </p:nvSpPr>
          <p:spPr>
            <a:xfrm>
              <a:off x="5184284" y="1638709"/>
              <a:ext cx="852861" cy="491864"/>
            </a:xfrm>
            <a:custGeom>
              <a:avLst/>
              <a:gdLst/>
              <a:ahLst/>
              <a:cxnLst/>
              <a:rect l="l" t="t" r="r" b="b"/>
              <a:pathLst>
                <a:path w="5630" h="3247" extrusionOk="0">
                  <a:moveTo>
                    <a:pt x="2840" y="0"/>
                  </a:moveTo>
                  <a:lnTo>
                    <a:pt x="0" y="1642"/>
                  </a:lnTo>
                  <a:lnTo>
                    <a:pt x="2790" y="3247"/>
                  </a:lnTo>
                  <a:lnTo>
                    <a:pt x="5629" y="1617"/>
                  </a:lnTo>
                  <a:lnTo>
                    <a:pt x="2840" y="0"/>
                  </a:lnTo>
                  <a:close/>
                </a:path>
              </a:pathLst>
            </a:custGeom>
            <a:solidFill>
              <a:srgbClr val="429B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1152;p12">
              <a:extLst>
                <a:ext uri="{FF2B5EF4-FFF2-40B4-BE49-F238E27FC236}">
                  <a16:creationId xmlns:a16="http://schemas.microsoft.com/office/drawing/2014/main" id="{9EB1DAB0-F761-4178-8C3D-DBA5018622EB}"/>
                </a:ext>
              </a:extLst>
            </p:cNvPr>
            <p:cNvSpPr/>
            <p:nvPr/>
          </p:nvSpPr>
          <p:spPr>
            <a:xfrm>
              <a:off x="5184284" y="1887292"/>
              <a:ext cx="882703" cy="622896"/>
            </a:xfrm>
            <a:custGeom>
              <a:avLst/>
              <a:gdLst/>
              <a:ahLst/>
              <a:cxnLst/>
              <a:rect l="l" t="t" r="r" b="b"/>
              <a:pathLst>
                <a:path w="5827" h="4112" extrusionOk="0">
                  <a:moveTo>
                    <a:pt x="0" y="1"/>
                  </a:moveTo>
                  <a:lnTo>
                    <a:pt x="0" y="754"/>
                  </a:lnTo>
                  <a:lnTo>
                    <a:pt x="5827" y="4111"/>
                  </a:lnTo>
                  <a:lnTo>
                    <a:pt x="5827" y="33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395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1153;p12">
              <a:extLst>
                <a:ext uri="{FF2B5EF4-FFF2-40B4-BE49-F238E27FC236}">
                  <a16:creationId xmlns:a16="http://schemas.microsoft.com/office/drawing/2014/main" id="{833F03C4-9FEA-4E62-B152-97DB0BC225BE}"/>
                </a:ext>
              </a:extLst>
            </p:cNvPr>
            <p:cNvSpPr/>
            <p:nvPr/>
          </p:nvSpPr>
          <p:spPr>
            <a:xfrm>
              <a:off x="6066828" y="2169655"/>
              <a:ext cx="390983" cy="527462"/>
            </a:xfrm>
            <a:custGeom>
              <a:avLst/>
              <a:gdLst/>
              <a:ahLst/>
              <a:cxnLst/>
              <a:rect l="l" t="t" r="r" b="b"/>
              <a:pathLst>
                <a:path w="2581" h="3482" extrusionOk="0">
                  <a:moveTo>
                    <a:pt x="2581" y="1"/>
                  </a:moveTo>
                  <a:lnTo>
                    <a:pt x="1" y="1495"/>
                  </a:lnTo>
                  <a:lnTo>
                    <a:pt x="1" y="2605"/>
                  </a:lnTo>
                  <a:lnTo>
                    <a:pt x="1" y="2692"/>
                  </a:lnTo>
                  <a:lnTo>
                    <a:pt x="1" y="3482"/>
                  </a:lnTo>
                  <a:lnTo>
                    <a:pt x="2581" y="1988"/>
                  </a:lnTo>
                  <a:lnTo>
                    <a:pt x="2581" y="1198"/>
                  </a:lnTo>
                  <a:lnTo>
                    <a:pt x="2581" y="1112"/>
                  </a:lnTo>
                  <a:lnTo>
                    <a:pt x="2581" y="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1154;p12">
              <a:extLst>
                <a:ext uri="{FF2B5EF4-FFF2-40B4-BE49-F238E27FC236}">
                  <a16:creationId xmlns:a16="http://schemas.microsoft.com/office/drawing/2014/main" id="{41C021CF-D494-4336-93BA-9B6BFEE77AC3}"/>
                </a:ext>
              </a:extLst>
            </p:cNvPr>
            <p:cNvSpPr/>
            <p:nvPr/>
          </p:nvSpPr>
          <p:spPr>
            <a:xfrm>
              <a:off x="5184284" y="1638709"/>
              <a:ext cx="852861" cy="493833"/>
            </a:xfrm>
            <a:custGeom>
              <a:avLst/>
              <a:gdLst/>
              <a:ahLst/>
              <a:cxnLst/>
              <a:rect l="l" t="t" r="r" b="b"/>
              <a:pathLst>
                <a:path w="5630" h="3260" extrusionOk="0">
                  <a:moveTo>
                    <a:pt x="2840" y="0"/>
                  </a:moveTo>
                  <a:lnTo>
                    <a:pt x="0" y="1642"/>
                  </a:lnTo>
                  <a:lnTo>
                    <a:pt x="2790" y="3259"/>
                  </a:lnTo>
                  <a:lnTo>
                    <a:pt x="5629" y="1617"/>
                  </a:lnTo>
                  <a:lnTo>
                    <a:pt x="2840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1155;p12">
              <a:extLst>
                <a:ext uri="{FF2B5EF4-FFF2-40B4-BE49-F238E27FC236}">
                  <a16:creationId xmlns:a16="http://schemas.microsoft.com/office/drawing/2014/main" id="{AA2E1897-EEAD-454B-931E-5D089D5D1F69}"/>
                </a:ext>
              </a:extLst>
            </p:cNvPr>
            <p:cNvSpPr/>
            <p:nvPr/>
          </p:nvSpPr>
          <p:spPr>
            <a:xfrm>
              <a:off x="5184284" y="1619925"/>
              <a:ext cx="1312769" cy="757564"/>
            </a:xfrm>
            <a:custGeom>
              <a:avLst/>
              <a:gdLst/>
              <a:ahLst/>
              <a:cxnLst/>
              <a:rect l="l" t="t" r="r" b="b"/>
              <a:pathLst>
                <a:path w="8666" h="5001" extrusionOk="0">
                  <a:moveTo>
                    <a:pt x="2840" y="1"/>
                  </a:moveTo>
                  <a:lnTo>
                    <a:pt x="0" y="1643"/>
                  </a:lnTo>
                  <a:lnTo>
                    <a:pt x="5827" y="5000"/>
                  </a:lnTo>
                  <a:lnTo>
                    <a:pt x="8666" y="3371"/>
                  </a:lnTo>
                  <a:lnTo>
                    <a:pt x="2840" y="1"/>
                  </a:ln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1156;p12">
              <a:extLst>
                <a:ext uri="{FF2B5EF4-FFF2-40B4-BE49-F238E27FC236}">
                  <a16:creationId xmlns:a16="http://schemas.microsoft.com/office/drawing/2014/main" id="{AFD4A7B6-9805-4A1B-89F7-8D9984F50F37}"/>
                </a:ext>
              </a:extLst>
            </p:cNvPr>
            <p:cNvSpPr/>
            <p:nvPr/>
          </p:nvSpPr>
          <p:spPr>
            <a:xfrm>
              <a:off x="6066828" y="2130421"/>
              <a:ext cx="430217" cy="604112"/>
            </a:xfrm>
            <a:custGeom>
              <a:avLst/>
              <a:gdLst/>
              <a:ahLst/>
              <a:cxnLst/>
              <a:rect l="l" t="t" r="r" b="b"/>
              <a:pathLst>
                <a:path w="2840" h="3988" extrusionOk="0">
                  <a:moveTo>
                    <a:pt x="2840" y="1"/>
                  </a:moveTo>
                  <a:lnTo>
                    <a:pt x="1" y="1630"/>
                  </a:lnTo>
                  <a:lnTo>
                    <a:pt x="1" y="1754"/>
                  </a:lnTo>
                  <a:lnTo>
                    <a:pt x="1" y="2753"/>
                  </a:lnTo>
                  <a:lnTo>
                    <a:pt x="1" y="2877"/>
                  </a:lnTo>
                  <a:lnTo>
                    <a:pt x="1" y="3864"/>
                  </a:lnTo>
                  <a:lnTo>
                    <a:pt x="1" y="3988"/>
                  </a:lnTo>
                  <a:lnTo>
                    <a:pt x="2840" y="2346"/>
                  </a:lnTo>
                  <a:lnTo>
                    <a:pt x="2840" y="2223"/>
                  </a:lnTo>
                  <a:lnTo>
                    <a:pt x="112" y="3803"/>
                  </a:lnTo>
                  <a:lnTo>
                    <a:pt x="112" y="2803"/>
                  </a:lnTo>
                  <a:lnTo>
                    <a:pt x="112" y="2692"/>
                  </a:lnTo>
                  <a:lnTo>
                    <a:pt x="112" y="1692"/>
                  </a:lnTo>
                  <a:lnTo>
                    <a:pt x="2840" y="124"/>
                  </a:lnTo>
                  <a:lnTo>
                    <a:pt x="2840" y="1"/>
                  </a:lnTo>
                  <a:close/>
                </a:path>
              </a:pathLst>
            </a:custGeom>
            <a:solidFill>
              <a:srgbClr val="F5BC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1157;p12">
              <a:extLst>
                <a:ext uri="{FF2B5EF4-FFF2-40B4-BE49-F238E27FC236}">
                  <a16:creationId xmlns:a16="http://schemas.microsoft.com/office/drawing/2014/main" id="{9A435414-A456-4375-92B7-F4D98C7562EC}"/>
                </a:ext>
              </a:extLst>
            </p:cNvPr>
            <p:cNvSpPr/>
            <p:nvPr/>
          </p:nvSpPr>
          <p:spPr>
            <a:xfrm>
              <a:off x="6066828" y="2130421"/>
              <a:ext cx="430217" cy="604112"/>
            </a:xfrm>
            <a:custGeom>
              <a:avLst/>
              <a:gdLst/>
              <a:ahLst/>
              <a:cxnLst/>
              <a:rect l="l" t="t" r="r" b="b"/>
              <a:pathLst>
                <a:path w="2840" h="3988" extrusionOk="0">
                  <a:moveTo>
                    <a:pt x="2840" y="1"/>
                  </a:moveTo>
                  <a:lnTo>
                    <a:pt x="1" y="1630"/>
                  </a:lnTo>
                  <a:lnTo>
                    <a:pt x="1" y="1754"/>
                  </a:lnTo>
                  <a:lnTo>
                    <a:pt x="1" y="2753"/>
                  </a:lnTo>
                  <a:lnTo>
                    <a:pt x="1" y="2877"/>
                  </a:lnTo>
                  <a:lnTo>
                    <a:pt x="1" y="3864"/>
                  </a:lnTo>
                  <a:lnTo>
                    <a:pt x="1" y="3988"/>
                  </a:lnTo>
                  <a:lnTo>
                    <a:pt x="2840" y="2346"/>
                  </a:lnTo>
                  <a:lnTo>
                    <a:pt x="2840" y="2223"/>
                  </a:lnTo>
                  <a:lnTo>
                    <a:pt x="112" y="3803"/>
                  </a:lnTo>
                  <a:lnTo>
                    <a:pt x="112" y="2803"/>
                  </a:lnTo>
                  <a:lnTo>
                    <a:pt x="112" y="2692"/>
                  </a:lnTo>
                  <a:lnTo>
                    <a:pt x="112" y="1692"/>
                  </a:lnTo>
                  <a:lnTo>
                    <a:pt x="2840" y="124"/>
                  </a:lnTo>
                  <a:lnTo>
                    <a:pt x="2840" y="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1158;p12">
              <a:extLst>
                <a:ext uri="{FF2B5EF4-FFF2-40B4-BE49-F238E27FC236}">
                  <a16:creationId xmlns:a16="http://schemas.microsoft.com/office/drawing/2014/main" id="{D65196E3-F414-4387-8EB2-34515F1F76AB}"/>
                </a:ext>
              </a:extLst>
            </p:cNvPr>
            <p:cNvSpPr/>
            <p:nvPr/>
          </p:nvSpPr>
          <p:spPr>
            <a:xfrm>
              <a:off x="4774823" y="3495430"/>
              <a:ext cx="1682998" cy="978123"/>
            </a:xfrm>
            <a:custGeom>
              <a:avLst/>
              <a:gdLst/>
              <a:ahLst/>
              <a:cxnLst/>
              <a:rect l="l" t="t" r="r" b="b"/>
              <a:pathLst>
                <a:path w="11110" h="6457" extrusionOk="0">
                  <a:moveTo>
                    <a:pt x="11110" y="1"/>
                  </a:moveTo>
                  <a:lnTo>
                    <a:pt x="0" y="6383"/>
                  </a:lnTo>
                  <a:lnTo>
                    <a:pt x="37" y="6457"/>
                  </a:lnTo>
                  <a:lnTo>
                    <a:pt x="1111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1159;p12">
              <a:extLst>
                <a:ext uri="{FF2B5EF4-FFF2-40B4-BE49-F238E27FC236}">
                  <a16:creationId xmlns:a16="http://schemas.microsoft.com/office/drawing/2014/main" id="{D5C44B9A-70BD-49E0-A57C-9BB905D6D91B}"/>
                </a:ext>
              </a:extLst>
            </p:cNvPr>
            <p:cNvSpPr/>
            <p:nvPr/>
          </p:nvSpPr>
          <p:spPr>
            <a:xfrm>
              <a:off x="4774823" y="3452409"/>
              <a:ext cx="1682998" cy="978123"/>
            </a:xfrm>
            <a:custGeom>
              <a:avLst/>
              <a:gdLst/>
              <a:ahLst/>
              <a:cxnLst/>
              <a:rect l="l" t="t" r="r" b="b"/>
              <a:pathLst>
                <a:path w="11110" h="6457" extrusionOk="0">
                  <a:moveTo>
                    <a:pt x="11110" y="1"/>
                  </a:moveTo>
                  <a:lnTo>
                    <a:pt x="0" y="6383"/>
                  </a:lnTo>
                  <a:lnTo>
                    <a:pt x="37" y="6457"/>
                  </a:lnTo>
                  <a:lnTo>
                    <a:pt x="1111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1160;p12">
              <a:extLst>
                <a:ext uri="{FF2B5EF4-FFF2-40B4-BE49-F238E27FC236}">
                  <a16:creationId xmlns:a16="http://schemas.microsoft.com/office/drawing/2014/main" id="{EAA17581-C20F-4603-A774-AB7DC5D81ED0}"/>
                </a:ext>
              </a:extLst>
            </p:cNvPr>
            <p:cNvSpPr/>
            <p:nvPr/>
          </p:nvSpPr>
          <p:spPr>
            <a:xfrm>
              <a:off x="4774823" y="3409388"/>
              <a:ext cx="1682998" cy="978123"/>
            </a:xfrm>
            <a:custGeom>
              <a:avLst/>
              <a:gdLst/>
              <a:ahLst/>
              <a:cxnLst/>
              <a:rect l="l" t="t" r="r" b="b"/>
              <a:pathLst>
                <a:path w="11110" h="6457" extrusionOk="0">
                  <a:moveTo>
                    <a:pt x="11110" y="1"/>
                  </a:moveTo>
                  <a:lnTo>
                    <a:pt x="0" y="6383"/>
                  </a:lnTo>
                  <a:lnTo>
                    <a:pt x="37" y="6457"/>
                  </a:lnTo>
                  <a:lnTo>
                    <a:pt x="1111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1161;p12">
              <a:extLst>
                <a:ext uri="{FF2B5EF4-FFF2-40B4-BE49-F238E27FC236}">
                  <a16:creationId xmlns:a16="http://schemas.microsoft.com/office/drawing/2014/main" id="{48D239BE-575C-4564-ABFA-00CA3D8B5C4C}"/>
                </a:ext>
              </a:extLst>
            </p:cNvPr>
            <p:cNvSpPr/>
            <p:nvPr/>
          </p:nvSpPr>
          <p:spPr>
            <a:xfrm>
              <a:off x="4774823" y="3368336"/>
              <a:ext cx="1682998" cy="976153"/>
            </a:xfrm>
            <a:custGeom>
              <a:avLst/>
              <a:gdLst/>
              <a:ahLst/>
              <a:cxnLst/>
              <a:rect l="l" t="t" r="r" b="b"/>
              <a:pathLst>
                <a:path w="11110" h="6444" extrusionOk="0">
                  <a:moveTo>
                    <a:pt x="11110" y="0"/>
                  </a:moveTo>
                  <a:lnTo>
                    <a:pt x="0" y="6370"/>
                  </a:lnTo>
                  <a:lnTo>
                    <a:pt x="37" y="6444"/>
                  </a:lnTo>
                  <a:lnTo>
                    <a:pt x="1111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1162;p12">
              <a:extLst>
                <a:ext uri="{FF2B5EF4-FFF2-40B4-BE49-F238E27FC236}">
                  <a16:creationId xmlns:a16="http://schemas.microsoft.com/office/drawing/2014/main" id="{B05266E0-2ACA-4587-A895-6C510830B7C8}"/>
                </a:ext>
              </a:extLst>
            </p:cNvPr>
            <p:cNvSpPr/>
            <p:nvPr/>
          </p:nvSpPr>
          <p:spPr>
            <a:xfrm>
              <a:off x="4774823" y="3325315"/>
              <a:ext cx="1682998" cy="976153"/>
            </a:xfrm>
            <a:custGeom>
              <a:avLst/>
              <a:gdLst/>
              <a:ahLst/>
              <a:cxnLst/>
              <a:rect l="l" t="t" r="r" b="b"/>
              <a:pathLst>
                <a:path w="11110" h="6444" extrusionOk="0">
                  <a:moveTo>
                    <a:pt x="11110" y="0"/>
                  </a:moveTo>
                  <a:lnTo>
                    <a:pt x="0" y="6382"/>
                  </a:lnTo>
                  <a:lnTo>
                    <a:pt x="37" y="6444"/>
                  </a:lnTo>
                  <a:lnTo>
                    <a:pt x="1111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1163;p12">
              <a:extLst>
                <a:ext uri="{FF2B5EF4-FFF2-40B4-BE49-F238E27FC236}">
                  <a16:creationId xmlns:a16="http://schemas.microsoft.com/office/drawing/2014/main" id="{E189A99B-F659-40ED-AD50-5435ADD2D398}"/>
                </a:ext>
              </a:extLst>
            </p:cNvPr>
            <p:cNvSpPr/>
            <p:nvPr/>
          </p:nvSpPr>
          <p:spPr>
            <a:xfrm>
              <a:off x="4774823" y="3282294"/>
              <a:ext cx="1682998" cy="976305"/>
            </a:xfrm>
            <a:custGeom>
              <a:avLst/>
              <a:gdLst/>
              <a:ahLst/>
              <a:cxnLst/>
              <a:rect l="l" t="t" r="r" b="b"/>
              <a:pathLst>
                <a:path w="11110" h="6445" extrusionOk="0">
                  <a:moveTo>
                    <a:pt x="11110" y="1"/>
                  </a:moveTo>
                  <a:lnTo>
                    <a:pt x="0" y="6382"/>
                  </a:lnTo>
                  <a:lnTo>
                    <a:pt x="37" y="6444"/>
                  </a:lnTo>
                  <a:lnTo>
                    <a:pt x="1111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1164;p12">
              <a:extLst>
                <a:ext uri="{FF2B5EF4-FFF2-40B4-BE49-F238E27FC236}">
                  <a16:creationId xmlns:a16="http://schemas.microsoft.com/office/drawing/2014/main" id="{1E7DDA52-6514-476E-8B11-EA6337ABCE6E}"/>
                </a:ext>
              </a:extLst>
            </p:cNvPr>
            <p:cNvSpPr/>
            <p:nvPr/>
          </p:nvSpPr>
          <p:spPr>
            <a:xfrm>
              <a:off x="5223518" y="3183225"/>
              <a:ext cx="1234300" cy="712574"/>
            </a:xfrm>
            <a:custGeom>
              <a:avLst/>
              <a:gdLst/>
              <a:ahLst/>
              <a:cxnLst/>
              <a:rect l="l" t="t" r="r" b="b"/>
              <a:pathLst>
                <a:path w="8148" h="4704" extrusionOk="0">
                  <a:moveTo>
                    <a:pt x="8148" y="0"/>
                  </a:moveTo>
                  <a:lnTo>
                    <a:pt x="1" y="4703"/>
                  </a:lnTo>
                </a:path>
              </a:pathLst>
            </a:custGeom>
            <a:solidFill>
              <a:srgbClr val="A3A5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1165;p12">
              <a:extLst>
                <a:ext uri="{FF2B5EF4-FFF2-40B4-BE49-F238E27FC236}">
                  <a16:creationId xmlns:a16="http://schemas.microsoft.com/office/drawing/2014/main" id="{A63C023B-F0D7-45B0-A281-4947821291A3}"/>
                </a:ext>
              </a:extLst>
            </p:cNvPr>
            <p:cNvSpPr/>
            <p:nvPr/>
          </p:nvSpPr>
          <p:spPr>
            <a:xfrm>
              <a:off x="5221700" y="3140204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0"/>
                  </a:moveTo>
                  <a:lnTo>
                    <a:pt x="0" y="4679"/>
                  </a:lnTo>
                  <a:lnTo>
                    <a:pt x="37" y="4740"/>
                  </a:lnTo>
                  <a:lnTo>
                    <a:pt x="816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1166;p12">
              <a:extLst>
                <a:ext uri="{FF2B5EF4-FFF2-40B4-BE49-F238E27FC236}">
                  <a16:creationId xmlns:a16="http://schemas.microsoft.com/office/drawing/2014/main" id="{F466488B-7507-4093-9E78-EF1B76B4BA5F}"/>
                </a:ext>
              </a:extLst>
            </p:cNvPr>
            <p:cNvSpPr/>
            <p:nvPr/>
          </p:nvSpPr>
          <p:spPr>
            <a:xfrm>
              <a:off x="5221700" y="3097183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0"/>
                  </a:moveTo>
                  <a:lnTo>
                    <a:pt x="0" y="4679"/>
                  </a:lnTo>
                  <a:lnTo>
                    <a:pt x="37" y="4741"/>
                  </a:lnTo>
                  <a:lnTo>
                    <a:pt x="816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1167;p12">
              <a:extLst>
                <a:ext uri="{FF2B5EF4-FFF2-40B4-BE49-F238E27FC236}">
                  <a16:creationId xmlns:a16="http://schemas.microsoft.com/office/drawing/2014/main" id="{8B9E0111-C506-42AC-9AA2-5C4A6529E019}"/>
                </a:ext>
              </a:extLst>
            </p:cNvPr>
            <p:cNvSpPr/>
            <p:nvPr/>
          </p:nvSpPr>
          <p:spPr>
            <a:xfrm>
              <a:off x="5221700" y="3054162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1"/>
                  </a:moveTo>
                  <a:lnTo>
                    <a:pt x="0" y="4679"/>
                  </a:lnTo>
                  <a:lnTo>
                    <a:pt x="37" y="4741"/>
                  </a:lnTo>
                  <a:lnTo>
                    <a:pt x="816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1168;p12">
              <a:extLst>
                <a:ext uri="{FF2B5EF4-FFF2-40B4-BE49-F238E27FC236}">
                  <a16:creationId xmlns:a16="http://schemas.microsoft.com/office/drawing/2014/main" id="{D3B99367-327B-4BB2-AE94-5F28F9E1371A}"/>
                </a:ext>
              </a:extLst>
            </p:cNvPr>
            <p:cNvSpPr/>
            <p:nvPr/>
          </p:nvSpPr>
          <p:spPr>
            <a:xfrm>
              <a:off x="5221700" y="3011140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1"/>
                  </a:moveTo>
                  <a:lnTo>
                    <a:pt x="0" y="4679"/>
                  </a:lnTo>
                  <a:lnTo>
                    <a:pt x="37" y="4741"/>
                  </a:lnTo>
                  <a:lnTo>
                    <a:pt x="816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1169;p12">
              <a:extLst>
                <a:ext uri="{FF2B5EF4-FFF2-40B4-BE49-F238E27FC236}">
                  <a16:creationId xmlns:a16="http://schemas.microsoft.com/office/drawing/2014/main" id="{7609D97F-AC1C-411D-B25B-01C992F3E7BD}"/>
                </a:ext>
              </a:extLst>
            </p:cNvPr>
            <p:cNvSpPr/>
            <p:nvPr/>
          </p:nvSpPr>
          <p:spPr>
            <a:xfrm>
              <a:off x="5221700" y="2968119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1"/>
                  </a:moveTo>
                  <a:lnTo>
                    <a:pt x="0" y="4679"/>
                  </a:lnTo>
                  <a:lnTo>
                    <a:pt x="37" y="4741"/>
                  </a:lnTo>
                  <a:lnTo>
                    <a:pt x="816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1170;p12">
              <a:extLst>
                <a:ext uri="{FF2B5EF4-FFF2-40B4-BE49-F238E27FC236}">
                  <a16:creationId xmlns:a16="http://schemas.microsoft.com/office/drawing/2014/main" id="{BA5DD3C0-7C41-45ED-B1AC-FD5F53AF7D67}"/>
                </a:ext>
              </a:extLst>
            </p:cNvPr>
            <p:cNvSpPr/>
            <p:nvPr/>
          </p:nvSpPr>
          <p:spPr>
            <a:xfrm>
              <a:off x="5221700" y="2925098"/>
              <a:ext cx="1236118" cy="718179"/>
            </a:xfrm>
            <a:custGeom>
              <a:avLst/>
              <a:gdLst/>
              <a:ahLst/>
              <a:cxnLst/>
              <a:rect l="l" t="t" r="r" b="b"/>
              <a:pathLst>
                <a:path w="8160" h="4741" extrusionOk="0">
                  <a:moveTo>
                    <a:pt x="8160" y="1"/>
                  </a:moveTo>
                  <a:lnTo>
                    <a:pt x="0" y="4679"/>
                  </a:lnTo>
                  <a:lnTo>
                    <a:pt x="37" y="4741"/>
                  </a:lnTo>
                  <a:lnTo>
                    <a:pt x="8160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1171;p12">
              <a:extLst>
                <a:ext uri="{FF2B5EF4-FFF2-40B4-BE49-F238E27FC236}">
                  <a16:creationId xmlns:a16="http://schemas.microsoft.com/office/drawing/2014/main" id="{3BFF091C-0724-4564-AFD0-85BF652E6291}"/>
                </a:ext>
              </a:extLst>
            </p:cNvPr>
            <p:cNvSpPr/>
            <p:nvPr/>
          </p:nvSpPr>
          <p:spPr>
            <a:xfrm>
              <a:off x="5649945" y="2783008"/>
              <a:ext cx="807870" cy="471414"/>
            </a:xfrm>
            <a:custGeom>
              <a:avLst/>
              <a:gdLst/>
              <a:ahLst/>
              <a:cxnLst/>
              <a:rect l="l" t="t" r="r" b="b"/>
              <a:pathLst>
                <a:path w="5333" h="3112" extrusionOk="0">
                  <a:moveTo>
                    <a:pt x="5333" y="1"/>
                  </a:moveTo>
                  <a:lnTo>
                    <a:pt x="0" y="3050"/>
                  </a:lnTo>
                  <a:lnTo>
                    <a:pt x="49" y="3111"/>
                  </a:lnTo>
                  <a:lnTo>
                    <a:pt x="5333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1172;p12">
              <a:extLst>
                <a:ext uri="{FF2B5EF4-FFF2-40B4-BE49-F238E27FC236}">
                  <a16:creationId xmlns:a16="http://schemas.microsoft.com/office/drawing/2014/main" id="{935D74C4-78F8-4F21-A78B-97D92E57BBC6}"/>
                </a:ext>
              </a:extLst>
            </p:cNvPr>
            <p:cNvSpPr/>
            <p:nvPr/>
          </p:nvSpPr>
          <p:spPr>
            <a:xfrm>
              <a:off x="5649945" y="2739987"/>
              <a:ext cx="807870" cy="471414"/>
            </a:xfrm>
            <a:custGeom>
              <a:avLst/>
              <a:gdLst/>
              <a:ahLst/>
              <a:cxnLst/>
              <a:rect l="l" t="t" r="r" b="b"/>
              <a:pathLst>
                <a:path w="5333" h="3112" extrusionOk="0">
                  <a:moveTo>
                    <a:pt x="5333" y="1"/>
                  </a:moveTo>
                  <a:lnTo>
                    <a:pt x="0" y="3050"/>
                  </a:lnTo>
                  <a:lnTo>
                    <a:pt x="49" y="3111"/>
                  </a:lnTo>
                  <a:lnTo>
                    <a:pt x="5333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1173;p12">
              <a:extLst>
                <a:ext uri="{FF2B5EF4-FFF2-40B4-BE49-F238E27FC236}">
                  <a16:creationId xmlns:a16="http://schemas.microsoft.com/office/drawing/2014/main" id="{7084164D-0DE5-45EB-8225-6DE6E1FA37FB}"/>
                </a:ext>
              </a:extLst>
            </p:cNvPr>
            <p:cNvSpPr/>
            <p:nvPr/>
          </p:nvSpPr>
          <p:spPr>
            <a:xfrm>
              <a:off x="5649945" y="2698935"/>
              <a:ext cx="807870" cy="469444"/>
            </a:xfrm>
            <a:custGeom>
              <a:avLst/>
              <a:gdLst/>
              <a:ahLst/>
              <a:cxnLst/>
              <a:rect l="l" t="t" r="r" b="b"/>
              <a:pathLst>
                <a:path w="5333" h="3099" extrusionOk="0">
                  <a:moveTo>
                    <a:pt x="5333" y="0"/>
                  </a:moveTo>
                  <a:lnTo>
                    <a:pt x="0" y="3037"/>
                  </a:lnTo>
                  <a:lnTo>
                    <a:pt x="49" y="3099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1174;p12">
              <a:extLst>
                <a:ext uri="{FF2B5EF4-FFF2-40B4-BE49-F238E27FC236}">
                  <a16:creationId xmlns:a16="http://schemas.microsoft.com/office/drawing/2014/main" id="{78512920-CFBB-44C0-95FC-8E8066F6E4D8}"/>
                </a:ext>
              </a:extLst>
            </p:cNvPr>
            <p:cNvSpPr/>
            <p:nvPr/>
          </p:nvSpPr>
          <p:spPr>
            <a:xfrm>
              <a:off x="5649945" y="2655914"/>
              <a:ext cx="807870" cy="469444"/>
            </a:xfrm>
            <a:custGeom>
              <a:avLst/>
              <a:gdLst/>
              <a:ahLst/>
              <a:cxnLst/>
              <a:rect l="l" t="t" r="r" b="b"/>
              <a:pathLst>
                <a:path w="5333" h="3099" extrusionOk="0">
                  <a:moveTo>
                    <a:pt x="5333" y="0"/>
                  </a:moveTo>
                  <a:lnTo>
                    <a:pt x="0" y="3037"/>
                  </a:lnTo>
                  <a:lnTo>
                    <a:pt x="49" y="3099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1175;p12">
              <a:extLst>
                <a:ext uri="{FF2B5EF4-FFF2-40B4-BE49-F238E27FC236}">
                  <a16:creationId xmlns:a16="http://schemas.microsoft.com/office/drawing/2014/main" id="{4C2CECC9-64C9-4D6E-84B2-0580418EC20A}"/>
                </a:ext>
              </a:extLst>
            </p:cNvPr>
            <p:cNvSpPr/>
            <p:nvPr/>
          </p:nvSpPr>
          <p:spPr>
            <a:xfrm>
              <a:off x="5649945" y="2612893"/>
              <a:ext cx="807870" cy="469444"/>
            </a:xfrm>
            <a:custGeom>
              <a:avLst/>
              <a:gdLst/>
              <a:ahLst/>
              <a:cxnLst/>
              <a:rect l="l" t="t" r="r" b="b"/>
              <a:pathLst>
                <a:path w="5333" h="3099" extrusionOk="0">
                  <a:moveTo>
                    <a:pt x="5333" y="0"/>
                  </a:moveTo>
                  <a:lnTo>
                    <a:pt x="0" y="3037"/>
                  </a:lnTo>
                  <a:lnTo>
                    <a:pt x="49" y="3099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1176;p12">
              <a:extLst>
                <a:ext uri="{FF2B5EF4-FFF2-40B4-BE49-F238E27FC236}">
                  <a16:creationId xmlns:a16="http://schemas.microsoft.com/office/drawing/2014/main" id="{4F32A515-36A2-42DF-BCA7-3BAA2C22A55F}"/>
                </a:ext>
              </a:extLst>
            </p:cNvPr>
            <p:cNvSpPr/>
            <p:nvPr/>
          </p:nvSpPr>
          <p:spPr>
            <a:xfrm>
              <a:off x="5649945" y="2569872"/>
              <a:ext cx="807870" cy="469444"/>
            </a:xfrm>
            <a:custGeom>
              <a:avLst/>
              <a:gdLst/>
              <a:ahLst/>
              <a:cxnLst/>
              <a:rect l="l" t="t" r="r" b="b"/>
              <a:pathLst>
                <a:path w="5333" h="3099" extrusionOk="0">
                  <a:moveTo>
                    <a:pt x="5333" y="1"/>
                  </a:moveTo>
                  <a:lnTo>
                    <a:pt x="0" y="3037"/>
                  </a:lnTo>
                  <a:lnTo>
                    <a:pt x="49" y="3099"/>
                  </a:lnTo>
                  <a:lnTo>
                    <a:pt x="5333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1177;p12">
              <a:extLst>
                <a:ext uri="{FF2B5EF4-FFF2-40B4-BE49-F238E27FC236}">
                  <a16:creationId xmlns:a16="http://schemas.microsoft.com/office/drawing/2014/main" id="{284E7E23-04D5-41F5-9B1A-02338496CF28}"/>
                </a:ext>
              </a:extLst>
            </p:cNvPr>
            <p:cNvSpPr/>
            <p:nvPr/>
          </p:nvSpPr>
          <p:spPr>
            <a:xfrm>
              <a:off x="6080007" y="2427781"/>
              <a:ext cx="377804" cy="220710"/>
            </a:xfrm>
            <a:custGeom>
              <a:avLst/>
              <a:gdLst/>
              <a:ahLst/>
              <a:cxnLst/>
              <a:rect l="l" t="t" r="r" b="b"/>
              <a:pathLst>
                <a:path w="2494" h="1457" extrusionOk="0">
                  <a:moveTo>
                    <a:pt x="2494" y="0"/>
                  </a:moveTo>
                  <a:lnTo>
                    <a:pt x="0" y="1395"/>
                  </a:lnTo>
                  <a:lnTo>
                    <a:pt x="37" y="1457"/>
                  </a:lnTo>
                  <a:lnTo>
                    <a:pt x="249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1178;p12">
              <a:extLst>
                <a:ext uri="{FF2B5EF4-FFF2-40B4-BE49-F238E27FC236}">
                  <a16:creationId xmlns:a16="http://schemas.microsoft.com/office/drawing/2014/main" id="{7D9C5C7E-A887-43CD-BE27-9CA3427A4F5F}"/>
                </a:ext>
              </a:extLst>
            </p:cNvPr>
            <p:cNvSpPr/>
            <p:nvPr/>
          </p:nvSpPr>
          <p:spPr>
            <a:xfrm>
              <a:off x="6080007" y="2384760"/>
              <a:ext cx="377804" cy="222679"/>
            </a:xfrm>
            <a:custGeom>
              <a:avLst/>
              <a:gdLst/>
              <a:ahLst/>
              <a:cxnLst/>
              <a:rect l="l" t="t" r="r" b="b"/>
              <a:pathLst>
                <a:path w="2494" h="1470" extrusionOk="0">
                  <a:moveTo>
                    <a:pt x="2494" y="0"/>
                  </a:moveTo>
                  <a:lnTo>
                    <a:pt x="0" y="1395"/>
                  </a:lnTo>
                  <a:lnTo>
                    <a:pt x="37" y="1469"/>
                  </a:lnTo>
                  <a:lnTo>
                    <a:pt x="249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1179;p12">
              <a:extLst>
                <a:ext uri="{FF2B5EF4-FFF2-40B4-BE49-F238E27FC236}">
                  <a16:creationId xmlns:a16="http://schemas.microsoft.com/office/drawing/2014/main" id="{BDDD0737-59D1-4B73-8056-F714397A7925}"/>
                </a:ext>
              </a:extLst>
            </p:cNvPr>
            <p:cNvSpPr/>
            <p:nvPr/>
          </p:nvSpPr>
          <p:spPr>
            <a:xfrm>
              <a:off x="6080007" y="2341739"/>
              <a:ext cx="377804" cy="222679"/>
            </a:xfrm>
            <a:custGeom>
              <a:avLst/>
              <a:gdLst/>
              <a:ahLst/>
              <a:cxnLst/>
              <a:rect l="l" t="t" r="r" b="b"/>
              <a:pathLst>
                <a:path w="2494" h="1470" extrusionOk="0">
                  <a:moveTo>
                    <a:pt x="2494" y="1"/>
                  </a:moveTo>
                  <a:lnTo>
                    <a:pt x="0" y="1395"/>
                  </a:lnTo>
                  <a:lnTo>
                    <a:pt x="37" y="1469"/>
                  </a:lnTo>
                  <a:lnTo>
                    <a:pt x="2494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1180;p12">
              <a:extLst>
                <a:ext uri="{FF2B5EF4-FFF2-40B4-BE49-F238E27FC236}">
                  <a16:creationId xmlns:a16="http://schemas.microsoft.com/office/drawing/2014/main" id="{A60A3295-3D8E-42F7-AD4B-C95F81610EEF}"/>
                </a:ext>
              </a:extLst>
            </p:cNvPr>
            <p:cNvSpPr/>
            <p:nvPr/>
          </p:nvSpPr>
          <p:spPr>
            <a:xfrm>
              <a:off x="6080007" y="2298718"/>
              <a:ext cx="377804" cy="222679"/>
            </a:xfrm>
            <a:custGeom>
              <a:avLst/>
              <a:gdLst/>
              <a:ahLst/>
              <a:cxnLst/>
              <a:rect l="l" t="t" r="r" b="b"/>
              <a:pathLst>
                <a:path w="2494" h="1470" extrusionOk="0">
                  <a:moveTo>
                    <a:pt x="2494" y="1"/>
                  </a:moveTo>
                  <a:lnTo>
                    <a:pt x="0" y="1395"/>
                  </a:lnTo>
                  <a:lnTo>
                    <a:pt x="37" y="1470"/>
                  </a:lnTo>
                  <a:lnTo>
                    <a:pt x="2494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1181;p12">
              <a:extLst>
                <a:ext uri="{FF2B5EF4-FFF2-40B4-BE49-F238E27FC236}">
                  <a16:creationId xmlns:a16="http://schemas.microsoft.com/office/drawing/2014/main" id="{B9AE96BD-FAEB-4E9D-B068-D4961DC64E48}"/>
                </a:ext>
              </a:extLst>
            </p:cNvPr>
            <p:cNvSpPr/>
            <p:nvPr/>
          </p:nvSpPr>
          <p:spPr>
            <a:xfrm>
              <a:off x="6080007" y="2255697"/>
              <a:ext cx="377804" cy="222679"/>
            </a:xfrm>
            <a:custGeom>
              <a:avLst/>
              <a:gdLst/>
              <a:ahLst/>
              <a:cxnLst/>
              <a:rect l="l" t="t" r="r" b="b"/>
              <a:pathLst>
                <a:path w="2494" h="1470" extrusionOk="0">
                  <a:moveTo>
                    <a:pt x="2494" y="1"/>
                  </a:moveTo>
                  <a:lnTo>
                    <a:pt x="0" y="1396"/>
                  </a:lnTo>
                  <a:lnTo>
                    <a:pt x="37" y="1470"/>
                  </a:lnTo>
                  <a:lnTo>
                    <a:pt x="2494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1182;p12">
              <a:extLst>
                <a:ext uri="{FF2B5EF4-FFF2-40B4-BE49-F238E27FC236}">
                  <a16:creationId xmlns:a16="http://schemas.microsoft.com/office/drawing/2014/main" id="{824B3D8F-6550-4DE6-B87F-B5BA5446CB94}"/>
                </a:ext>
              </a:extLst>
            </p:cNvPr>
            <p:cNvSpPr/>
            <p:nvPr/>
          </p:nvSpPr>
          <p:spPr>
            <a:xfrm>
              <a:off x="6080007" y="2212676"/>
              <a:ext cx="377804" cy="222679"/>
            </a:xfrm>
            <a:custGeom>
              <a:avLst/>
              <a:gdLst/>
              <a:ahLst/>
              <a:cxnLst/>
              <a:rect l="l" t="t" r="r" b="b"/>
              <a:pathLst>
                <a:path w="2494" h="1470" extrusionOk="0">
                  <a:moveTo>
                    <a:pt x="2494" y="1"/>
                  </a:moveTo>
                  <a:lnTo>
                    <a:pt x="0" y="1396"/>
                  </a:lnTo>
                  <a:lnTo>
                    <a:pt x="37" y="1470"/>
                  </a:lnTo>
                  <a:lnTo>
                    <a:pt x="2494" y="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1183;p12">
              <a:extLst>
                <a:ext uri="{FF2B5EF4-FFF2-40B4-BE49-F238E27FC236}">
                  <a16:creationId xmlns:a16="http://schemas.microsoft.com/office/drawing/2014/main" id="{0F71953C-09A1-4429-A7EB-3339442680F2}"/>
                </a:ext>
              </a:extLst>
            </p:cNvPr>
            <p:cNvSpPr/>
            <p:nvPr/>
          </p:nvSpPr>
          <p:spPr>
            <a:xfrm>
              <a:off x="4778459" y="3198221"/>
              <a:ext cx="1718597" cy="1350164"/>
            </a:xfrm>
            <a:custGeom>
              <a:avLst/>
              <a:gdLst/>
              <a:ahLst/>
              <a:cxnLst/>
              <a:rect l="l" t="t" r="r" b="b"/>
              <a:pathLst>
                <a:path w="11345" h="8913" extrusionOk="0">
                  <a:moveTo>
                    <a:pt x="11345" y="0"/>
                  </a:moveTo>
                  <a:lnTo>
                    <a:pt x="1" y="6567"/>
                  </a:lnTo>
                  <a:lnTo>
                    <a:pt x="1" y="6690"/>
                  </a:lnTo>
                  <a:lnTo>
                    <a:pt x="1" y="7678"/>
                  </a:lnTo>
                  <a:lnTo>
                    <a:pt x="1" y="7801"/>
                  </a:lnTo>
                  <a:lnTo>
                    <a:pt x="1" y="8789"/>
                  </a:lnTo>
                  <a:lnTo>
                    <a:pt x="1" y="8912"/>
                  </a:lnTo>
                  <a:lnTo>
                    <a:pt x="11345" y="2358"/>
                  </a:lnTo>
                  <a:lnTo>
                    <a:pt x="11345" y="2222"/>
                  </a:lnTo>
                  <a:lnTo>
                    <a:pt x="100" y="8727"/>
                  </a:lnTo>
                  <a:lnTo>
                    <a:pt x="100" y="7740"/>
                  </a:lnTo>
                  <a:lnTo>
                    <a:pt x="100" y="7616"/>
                  </a:lnTo>
                  <a:lnTo>
                    <a:pt x="100" y="6629"/>
                  </a:lnTo>
                  <a:lnTo>
                    <a:pt x="11345" y="124"/>
                  </a:lnTo>
                  <a:lnTo>
                    <a:pt x="11345" y="0"/>
                  </a:lnTo>
                  <a:close/>
                </a:path>
              </a:pathLst>
            </a:custGeom>
            <a:solidFill>
              <a:srgbClr val="3B51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1184;p12">
              <a:extLst>
                <a:ext uri="{FF2B5EF4-FFF2-40B4-BE49-F238E27FC236}">
                  <a16:creationId xmlns:a16="http://schemas.microsoft.com/office/drawing/2014/main" id="{18A77C6E-31BC-4414-8298-A7ADBE529A95}"/>
                </a:ext>
              </a:extLst>
            </p:cNvPr>
            <p:cNvSpPr/>
            <p:nvPr/>
          </p:nvSpPr>
          <p:spPr>
            <a:xfrm>
              <a:off x="4778459" y="3198221"/>
              <a:ext cx="1718597" cy="1350164"/>
            </a:xfrm>
            <a:custGeom>
              <a:avLst/>
              <a:gdLst/>
              <a:ahLst/>
              <a:cxnLst/>
              <a:rect l="l" t="t" r="r" b="b"/>
              <a:pathLst>
                <a:path w="11345" h="8913" extrusionOk="0">
                  <a:moveTo>
                    <a:pt x="11345" y="0"/>
                  </a:moveTo>
                  <a:lnTo>
                    <a:pt x="1" y="6567"/>
                  </a:lnTo>
                  <a:lnTo>
                    <a:pt x="1" y="6690"/>
                  </a:lnTo>
                  <a:lnTo>
                    <a:pt x="1" y="7678"/>
                  </a:lnTo>
                  <a:lnTo>
                    <a:pt x="1" y="7801"/>
                  </a:lnTo>
                  <a:lnTo>
                    <a:pt x="1" y="8789"/>
                  </a:lnTo>
                  <a:lnTo>
                    <a:pt x="1" y="8912"/>
                  </a:lnTo>
                  <a:lnTo>
                    <a:pt x="11345" y="2358"/>
                  </a:lnTo>
                  <a:lnTo>
                    <a:pt x="11345" y="2222"/>
                  </a:lnTo>
                  <a:lnTo>
                    <a:pt x="100" y="8727"/>
                  </a:lnTo>
                  <a:lnTo>
                    <a:pt x="100" y="7740"/>
                  </a:lnTo>
                  <a:lnTo>
                    <a:pt x="100" y="7616"/>
                  </a:lnTo>
                  <a:lnTo>
                    <a:pt x="100" y="6629"/>
                  </a:lnTo>
                  <a:lnTo>
                    <a:pt x="11345" y="124"/>
                  </a:lnTo>
                  <a:lnTo>
                    <a:pt x="11345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1185;p12">
              <a:extLst>
                <a:ext uri="{FF2B5EF4-FFF2-40B4-BE49-F238E27FC236}">
                  <a16:creationId xmlns:a16="http://schemas.microsoft.com/office/drawing/2014/main" id="{FF14C298-7769-4A3E-B93E-37426F0B3422}"/>
                </a:ext>
              </a:extLst>
            </p:cNvPr>
            <p:cNvSpPr/>
            <p:nvPr/>
          </p:nvSpPr>
          <p:spPr>
            <a:xfrm>
              <a:off x="4793456" y="4200429"/>
              <a:ext cx="151" cy="151634"/>
            </a:xfrm>
            <a:custGeom>
              <a:avLst/>
              <a:gdLst/>
              <a:ahLst/>
              <a:cxnLst/>
              <a:rect l="l" t="t" r="r" b="b"/>
              <a:pathLst>
                <a:path w="1" h="1001" extrusionOk="0">
                  <a:moveTo>
                    <a:pt x="1" y="1000"/>
                  </a:moveTo>
                  <a:lnTo>
                    <a:pt x="1" y="0"/>
                  </a:lnTo>
                </a:path>
              </a:pathLst>
            </a:custGeom>
            <a:solidFill>
              <a:srgbClr val="71737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1186;p12">
              <a:extLst>
                <a:ext uri="{FF2B5EF4-FFF2-40B4-BE49-F238E27FC236}">
                  <a16:creationId xmlns:a16="http://schemas.microsoft.com/office/drawing/2014/main" id="{BF873CDD-F479-4A55-BF80-131A433966E0}"/>
                </a:ext>
              </a:extLst>
            </p:cNvPr>
            <p:cNvSpPr/>
            <p:nvPr/>
          </p:nvSpPr>
          <p:spPr>
            <a:xfrm>
              <a:off x="3895915" y="3682511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0"/>
                  </a:moveTo>
                  <a:lnTo>
                    <a:pt x="0" y="1123"/>
                  </a:lnTo>
                  <a:lnTo>
                    <a:pt x="0" y="1185"/>
                  </a:lnTo>
                  <a:lnTo>
                    <a:pt x="0" y="2234"/>
                  </a:lnTo>
                  <a:lnTo>
                    <a:pt x="0" y="2308"/>
                  </a:lnTo>
                  <a:lnTo>
                    <a:pt x="0" y="2358"/>
                  </a:lnTo>
                  <a:lnTo>
                    <a:pt x="5827" y="5715"/>
                  </a:lnTo>
                  <a:lnTo>
                    <a:pt x="5827" y="5666"/>
                  </a:lnTo>
                  <a:lnTo>
                    <a:pt x="5827" y="5592"/>
                  </a:lnTo>
                  <a:lnTo>
                    <a:pt x="5827" y="4555"/>
                  </a:lnTo>
                  <a:lnTo>
                    <a:pt x="5827" y="4481"/>
                  </a:lnTo>
                  <a:lnTo>
                    <a:pt x="5827" y="33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51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1187;p12">
              <a:extLst>
                <a:ext uri="{FF2B5EF4-FFF2-40B4-BE49-F238E27FC236}">
                  <a16:creationId xmlns:a16="http://schemas.microsoft.com/office/drawing/2014/main" id="{9550EA4E-9983-4B13-8605-398B1D8B8B6D}"/>
                </a:ext>
              </a:extLst>
            </p:cNvPr>
            <p:cNvSpPr/>
            <p:nvPr/>
          </p:nvSpPr>
          <p:spPr>
            <a:xfrm>
              <a:off x="3895915" y="3682511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0"/>
                  </a:moveTo>
                  <a:lnTo>
                    <a:pt x="0" y="1123"/>
                  </a:lnTo>
                  <a:lnTo>
                    <a:pt x="0" y="1185"/>
                  </a:lnTo>
                  <a:lnTo>
                    <a:pt x="0" y="2234"/>
                  </a:lnTo>
                  <a:lnTo>
                    <a:pt x="0" y="2308"/>
                  </a:lnTo>
                  <a:lnTo>
                    <a:pt x="0" y="2358"/>
                  </a:lnTo>
                  <a:lnTo>
                    <a:pt x="5827" y="5715"/>
                  </a:lnTo>
                  <a:lnTo>
                    <a:pt x="5827" y="5666"/>
                  </a:lnTo>
                  <a:lnTo>
                    <a:pt x="5827" y="5592"/>
                  </a:lnTo>
                  <a:lnTo>
                    <a:pt x="5827" y="4555"/>
                  </a:lnTo>
                  <a:lnTo>
                    <a:pt x="5827" y="4481"/>
                  </a:lnTo>
                  <a:lnTo>
                    <a:pt x="5827" y="33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B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1188;p12">
              <a:extLst>
                <a:ext uri="{FF2B5EF4-FFF2-40B4-BE49-F238E27FC236}">
                  <a16:creationId xmlns:a16="http://schemas.microsoft.com/office/drawing/2014/main" id="{D094DDB5-CAF0-4A66-B721-9A167BA7D3A3}"/>
                </a:ext>
              </a:extLst>
            </p:cNvPr>
            <p:cNvSpPr/>
            <p:nvPr/>
          </p:nvSpPr>
          <p:spPr>
            <a:xfrm>
              <a:off x="4135259" y="3979719"/>
              <a:ext cx="56201" cy="116187"/>
            </a:xfrm>
            <a:custGeom>
              <a:avLst/>
              <a:gdLst/>
              <a:ahLst/>
              <a:cxnLst/>
              <a:rect l="l" t="t" r="r" b="b"/>
              <a:pathLst>
                <a:path w="371" h="767" extrusionOk="0">
                  <a:moveTo>
                    <a:pt x="1" y="1"/>
                  </a:moveTo>
                  <a:lnTo>
                    <a:pt x="1" y="556"/>
                  </a:lnTo>
                  <a:lnTo>
                    <a:pt x="371" y="766"/>
                  </a:lnTo>
                  <a:lnTo>
                    <a:pt x="371" y="655"/>
                  </a:lnTo>
                  <a:lnTo>
                    <a:pt x="136" y="532"/>
                  </a:lnTo>
                  <a:lnTo>
                    <a:pt x="136" y="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B51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1189;p12">
              <a:extLst>
                <a:ext uri="{FF2B5EF4-FFF2-40B4-BE49-F238E27FC236}">
                  <a16:creationId xmlns:a16="http://schemas.microsoft.com/office/drawing/2014/main" id="{5F8F0D31-9271-45CA-86CA-1D5C4E219B22}"/>
                </a:ext>
              </a:extLst>
            </p:cNvPr>
            <p:cNvSpPr/>
            <p:nvPr/>
          </p:nvSpPr>
          <p:spPr>
            <a:xfrm>
              <a:off x="4139046" y="3985324"/>
              <a:ext cx="345992" cy="278879"/>
            </a:xfrm>
            <a:custGeom>
              <a:avLst/>
              <a:gdLst/>
              <a:ahLst/>
              <a:cxnLst/>
              <a:rect l="l" t="t" r="r" b="b"/>
              <a:pathLst>
                <a:path w="2284" h="1841" extrusionOk="0">
                  <a:moveTo>
                    <a:pt x="0" y="1"/>
                  </a:moveTo>
                  <a:lnTo>
                    <a:pt x="0" y="532"/>
                  </a:lnTo>
                  <a:lnTo>
                    <a:pt x="296" y="692"/>
                  </a:lnTo>
                  <a:lnTo>
                    <a:pt x="296" y="630"/>
                  </a:lnTo>
                  <a:lnTo>
                    <a:pt x="62" y="507"/>
                  </a:lnTo>
                  <a:lnTo>
                    <a:pt x="62" y="38"/>
                  </a:lnTo>
                  <a:lnTo>
                    <a:pt x="0" y="1"/>
                  </a:lnTo>
                  <a:close/>
                  <a:moveTo>
                    <a:pt x="432" y="248"/>
                  </a:moveTo>
                  <a:lnTo>
                    <a:pt x="432" y="766"/>
                  </a:lnTo>
                  <a:lnTo>
                    <a:pt x="729" y="939"/>
                  </a:lnTo>
                  <a:lnTo>
                    <a:pt x="729" y="877"/>
                  </a:lnTo>
                  <a:lnTo>
                    <a:pt x="494" y="754"/>
                  </a:lnTo>
                  <a:lnTo>
                    <a:pt x="494" y="569"/>
                  </a:lnTo>
                  <a:lnTo>
                    <a:pt x="704" y="680"/>
                  </a:lnTo>
                  <a:lnTo>
                    <a:pt x="704" y="630"/>
                  </a:lnTo>
                  <a:lnTo>
                    <a:pt x="494" y="507"/>
                  </a:lnTo>
                  <a:lnTo>
                    <a:pt x="494" y="346"/>
                  </a:lnTo>
                  <a:lnTo>
                    <a:pt x="716" y="470"/>
                  </a:lnTo>
                  <a:lnTo>
                    <a:pt x="716" y="408"/>
                  </a:lnTo>
                  <a:lnTo>
                    <a:pt x="432" y="248"/>
                  </a:lnTo>
                  <a:close/>
                  <a:moveTo>
                    <a:pt x="1049" y="667"/>
                  </a:moveTo>
                  <a:cubicBezTo>
                    <a:pt x="1049" y="704"/>
                    <a:pt x="1062" y="741"/>
                    <a:pt x="1074" y="779"/>
                  </a:cubicBezTo>
                  <a:lnTo>
                    <a:pt x="1124" y="951"/>
                  </a:lnTo>
                  <a:lnTo>
                    <a:pt x="975" y="865"/>
                  </a:lnTo>
                  <a:lnTo>
                    <a:pt x="1025" y="741"/>
                  </a:lnTo>
                  <a:cubicBezTo>
                    <a:pt x="1037" y="717"/>
                    <a:pt x="1037" y="692"/>
                    <a:pt x="1049" y="667"/>
                  </a:cubicBezTo>
                  <a:close/>
                  <a:moveTo>
                    <a:pt x="1481" y="902"/>
                  </a:moveTo>
                  <a:cubicBezTo>
                    <a:pt x="1506" y="914"/>
                    <a:pt x="1519" y="927"/>
                    <a:pt x="1543" y="939"/>
                  </a:cubicBezTo>
                  <a:cubicBezTo>
                    <a:pt x="1617" y="964"/>
                    <a:pt x="1654" y="1025"/>
                    <a:pt x="1667" y="1099"/>
                  </a:cubicBezTo>
                  <a:cubicBezTo>
                    <a:pt x="1667" y="1143"/>
                    <a:pt x="1650" y="1161"/>
                    <a:pt x="1621" y="1161"/>
                  </a:cubicBezTo>
                  <a:cubicBezTo>
                    <a:pt x="1600" y="1161"/>
                    <a:pt x="1574" y="1152"/>
                    <a:pt x="1543" y="1136"/>
                  </a:cubicBezTo>
                  <a:lnTo>
                    <a:pt x="1481" y="1099"/>
                  </a:lnTo>
                  <a:lnTo>
                    <a:pt x="1481" y="902"/>
                  </a:lnTo>
                  <a:close/>
                  <a:moveTo>
                    <a:pt x="1012" y="581"/>
                  </a:moveTo>
                  <a:lnTo>
                    <a:pt x="827" y="1001"/>
                  </a:lnTo>
                  <a:lnTo>
                    <a:pt x="901" y="1038"/>
                  </a:lnTo>
                  <a:lnTo>
                    <a:pt x="963" y="914"/>
                  </a:lnTo>
                  <a:lnTo>
                    <a:pt x="1148" y="1013"/>
                  </a:lnTo>
                  <a:lnTo>
                    <a:pt x="1198" y="1211"/>
                  </a:lnTo>
                  <a:lnTo>
                    <a:pt x="1272" y="1260"/>
                  </a:lnTo>
                  <a:lnTo>
                    <a:pt x="1086" y="630"/>
                  </a:lnTo>
                  <a:lnTo>
                    <a:pt x="1012" y="581"/>
                  </a:lnTo>
                  <a:close/>
                  <a:moveTo>
                    <a:pt x="1407" y="816"/>
                  </a:moveTo>
                  <a:lnTo>
                    <a:pt x="1407" y="1334"/>
                  </a:lnTo>
                  <a:lnTo>
                    <a:pt x="1469" y="1371"/>
                  </a:lnTo>
                  <a:lnTo>
                    <a:pt x="1469" y="1149"/>
                  </a:lnTo>
                  <a:lnTo>
                    <a:pt x="1543" y="1186"/>
                  </a:lnTo>
                  <a:cubicBezTo>
                    <a:pt x="1593" y="1223"/>
                    <a:pt x="1630" y="1272"/>
                    <a:pt x="1642" y="1334"/>
                  </a:cubicBezTo>
                  <a:cubicBezTo>
                    <a:pt x="1654" y="1396"/>
                    <a:pt x="1667" y="1433"/>
                    <a:pt x="1679" y="1482"/>
                  </a:cubicBezTo>
                  <a:lnTo>
                    <a:pt x="1753" y="1532"/>
                  </a:lnTo>
                  <a:cubicBezTo>
                    <a:pt x="1728" y="1470"/>
                    <a:pt x="1716" y="1420"/>
                    <a:pt x="1704" y="1359"/>
                  </a:cubicBezTo>
                  <a:cubicBezTo>
                    <a:pt x="1704" y="1309"/>
                    <a:pt x="1667" y="1248"/>
                    <a:pt x="1630" y="1211"/>
                  </a:cubicBezTo>
                  <a:lnTo>
                    <a:pt x="1630" y="1211"/>
                  </a:lnTo>
                  <a:cubicBezTo>
                    <a:pt x="1643" y="1213"/>
                    <a:pt x="1655" y="1215"/>
                    <a:pt x="1666" y="1215"/>
                  </a:cubicBezTo>
                  <a:cubicBezTo>
                    <a:pt x="1706" y="1215"/>
                    <a:pt x="1728" y="1195"/>
                    <a:pt x="1728" y="1136"/>
                  </a:cubicBezTo>
                  <a:cubicBezTo>
                    <a:pt x="1728" y="1087"/>
                    <a:pt x="1716" y="1050"/>
                    <a:pt x="1691" y="1013"/>
                  </a:cubicBezTo>
                  <a:cubicBezTo>
                    <a:pt x="1654" y="964"/>
                    <a:pt x="1593" y="914"/>
                    <a:pt x="1543" y="877"/>
                  </a:cubicBezTo>
                  <a:cubicBezTo>
                    <a:pt x="1494" y="865"/>
                    <a:pt x="1457" y="840"/>
                    <a:pt x="1407" y="816"/>
                  </a:cubicBezTo>
                  <a:close/>
                  <a:moveTo>
                    <a:pt x="1889" y="1087"/>
                  </a:moveTo>
                  <a:lnTo>
                    <a:pt x="1889" y="1606"/>
                  </a:lnTo>
                  <a:lnTo>
                    <a:pt x="1951" y="1643"/>
                  </a:lnTo>
                  <a:lnTo>
                    <a:pt x="1951" y="1420"/>
                  </a:lnTo>
                  <a:lnTo>
                    <a:pt x="1951" y="1198"/>
                  </a:lnTo>
                  <a:cubicBezTo>
                    <a:pt x="1975" y="1272"/>
                    <a:pt x="2012" y="1359"/>
                    <a:pt x="2049" y="1433"/>
                  </a:cubicBezTo>
                  <a:lnTo>
                    <a:pt x="2210" y="1803"/>
                  </a:lnTo>
                  <a:lnTo>
                    <a:pt x="2284" y="1840"/>
                  </a:lnTo>
                  <a:lnTo>
                    <a:pt x="2284" y="1309"/>
                  </a:lnTo>
                  <a:lnTo>
                    <a:pt x="2222" y="1272"/>
                  </a:lnTo>
                  <a:lnTo>
                    <a:pt x="2222" y="1494"/>
                  </a:lnTo>
                  <a:lnTo>
                    <a:pt x="2222" y="1717"/>
                  </a:lnTo>
                  <a:cubicBezTo>
                    <a:pt x="2197" y="1643"/>
                    <a:pt x="2160" y="1569"/>
                    <a:pt x="2123" y="1494"/>
                  </a:cubicBezTo>
                  <a:lnTo>
                    <a:pt x="1963" y="1124"/>
                  </a:lnTo>
                  <a:lnTo>
                    <a:pt x="1889" y="10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1190;p12">
              <a:extLst>
                <a:ext uri="{FF2B5EF4-FFF2-40B4-BE49-F238E27FC236}">
                  <a16:creationId xmlns:a16="http://schemas.microsoft.com/office/drawing/2014/main" id="{6FF9B744-3DC4-4A5B-A810-DDA057DE1710}"/>
                </a:ext>
              </a:extLst>
            </p:cNvPr>
            <p:cNvSpPr/>
            <p:nvPr/>
          </p:nvSpPr>
          <p:spPr>
            <a:xfrm>
              <a:off x="4324159" y="3078550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0"/>
                  </a:moveTo>
                  <a:lnTo>
                    <a:pt x="0" y="1111"/>
                  </a:lnTo>
                  <a:lnTo>
                    <a:pt x="0" y="1185"/>
                  </a:lnTo>
                  <a:lnTo>
                    <a:pt x="0" y="2222"/>
                  </a:lnTo>
                  <a:lnTo>
                    <a:pt x="0" y="2296"/>
                  </a:lnTo>
                  <a:lnTo>
                    <a:pt x="0" y="2358"/>
                  </a:lnTo>
                  <a:lnTo>
                    <a:pt x="5827" y="5715"/>
                  </a:lnTo>
                  <a:lnTo>
                    <a:pt x="5827" y="5654"/>
                  </a:lnTo>
                  <a:lnTo>
                    <a:pt x="5827" y="5592"/>
                  </a:lnTo>
                  <a:lnTo>
                    <a:pt x="5827" y="4543"/>
                  </a:lnTo>
                  <a:lnTo>
                    <a:pt x="5827" y="4469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C4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1191;p12">
              <a:extLst>
                <a:ext uri="{FF2B5EF4-FFF2-40B4-BE49-F238E27FC236}">
                  <a16:creationId xmlns:a16="http://schemas.microsoft.com/office/drawing/2014/main" id="{2EE4B40D-8369-4579-A70C-26522750DBF7}"/>
                </a:ext>
              </a:extLst>
            </p:cNvPr>
            <p:cNvSpPr/>
            <p:nvPr/>
          </p:nvSpPr>
          <p:spPr>
            <a:xfrm>
              <a:off x="4324159" y="3078550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0"/>
                  </a:moveTo>
                  <a:lnTo>
                    <a:pt x="0" y="1111"/>
                  </a:lnTo>
                  <a:lnTo>
                    <a:pt x="0" y="1185"/>
                  </a:lnTo>
                  <a:lnTo>
                    <a:pt x="0" y="2222"/>
                  </a:lnTo>
                  <a:lnTo>
                    <a:pt x="0" y="2296"/>
                  </a:lnTo>
                  <a:lnTo>
                    <a:pt x="0" y="2358"/>
                  </a:lnTo>
                  <a:lnTo>
                    <a:pt x="5827" y="5715"/>
                  </a:lnTo>
                  <a:lnTo>
                    <a:pt x="5827" y="5654"/>
                  </a:lnTo>
                  <a:lnTo>
                    <a:pt x="5827" y="5592"/>
                  </a:lnTo>
                  <a:lnTo>
                    <a:pt x="5827" y="4543"/>
                  </a:lnTo>
                  <a:lnTo>
                    <a:pt x="5827" y="4469"/>
                  </a:lnTo>
                  <a:lnTo>
                    <a:pt x="5827" y="33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B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1192;p12">
              <a:extLst>
                <a:ext uri="{FF2B5EF4-FFF2-40B4-BE49-F238E27FC236}">
                  <a16:creationId xmlns:a16="http://schemas.microsoft.com/office/drawing/2014/main" id="{733DD84A-C353-445F-9117-B95E13E172A6}"/>
                </a:ext>
              </a:extLst>
            </p:cNvPr>
            <p:cNvSpPr/>
            <p:nvPr/>
          </p:nvSpPr>
          <p:spPr>
            <a:xfrm>
              <a:off x="4628945" y="3416962"/>
              <a:ext cx="254495" cy="222679"/>
            </a:xfrm>
            <a:custGeom>
              <a:avLst/>
              <a:gdLst/>
              <a:ahLst/>
              <a:cxnLst/>
              <a:rect l="l" t="t" r="r" b="b"/>
              <a:pathLst>
                <a:path w="1680" h="1470" extrusionOk="0">
                  <a:moveTo>
                    <a:pt x="0" y="0"/>
                  </a:moveTo>
                  <a:lnTo>
                    <a:pt x="0" y="519"/>
                  </a:lnTo>
                  <a:lnTo>
                    <a:pt x="74" y="556"/>
                  </a:lnTo>
                  <a:lnTo>
                    <a:pt x="74" y="37"/>
                  </a:lnTo>
                  <a:lnTo>
                    <a:pt x="0" y="0"/>
                  </a:lnTo>
                  <a:close/>
                  <a:moveTo>
                    <a:pt x="334" y="222"/>
                  </a:moveTo>
                  <a:cubicBezTo>
                    <a:pt x="358" y="235"/>
                    <a:pt x="383" y="247"/>
                    <a:pt x="408" y="260"/>
                  </a:cubicBezTo>
                  <a:cubicBezTo>
                    <a:pt x="531" y="321"/>
                    <a:pt x="618" y="445"/>
                    <a:pt x="618" y="593"/>
                  </a:cubicBezTo>
                  <a:cubicBezTo>
                    <a:pt x="610" y="688"/>
                    <a:pt x="576" y="737"/>
                    <a:pt x="514" y="737"/>
                  </a:cubicBezTo>
                  <a:cubicBezTo>
                    <a:pt x="479" y="737"/>
                    <a:pt x="436" y="722"/>
                    <a:pt x="383" y="692"/>
                  </a:cubicBezTo>
                  <a:lnTo>
                    <a:pt x="395" y="679"/>
                  </a:lnTo>
                  <a:lnTo>
                    <a:pt x="334" y="642"/>
                  </a:lnTo>
                  <a:lnTo>
                    <a:pt x="334" y="222"/>
                  </a:lnTo>
                  <a:close/>
                  <a:moveTo>
                    <a:pt x="247" y="136"/>
                  </a:moveTo>
                  <a:lnTo>
                    <a:pt x="247" y="655"/>
                  </a:lnTo>
                  <a:cubicBezTo>
                    <a:pt x="297" y="679"/>
                    <a:pt x="334" y="704"/>
                    <a:pt x="371" y="729"/>
                  </a:cubicBezTo>
                  <a:cubicBezTo>
                    <a:pt x="432" y="769"/>
                    <a:pt x="493" y="793"/>
                    <a:pt x="562" y="793"/>
                  </a:cubicBezTo>
                  <a:cubicBezTo>
                    <a:pt x="576" y="793"/>
                    <a:pt x="590" y="792"/>
                    <a:pt x="605" y="790"/>
                  </a:cubicBezTo>
                  <a:cubicBezTo>
                    <a:pt x="655" y="766"/>
                    <a:pt x="679" y="716"/>
                    <a:pt x="679" y="630"/>
                  </a:cubicBezTo>
                  <a:cubicBezTo>
                    <a:pt x="679" y="543"/>
                    <a:pt x="655" y="469"/>
                    <a:pt x="605" y="408"/>
                  </a:cubicBezTo>
                  <a:cubicBezTo>
                    <a:pt x="556" y="321"/>
                    <a:pt x="482" y="260"/>
                    <a:pt x="395" y="210"/>
                  </a:cubicBezTo>
                  <a:cubicBezTo>
                    <a:pt x="346" y="173"/>
                    <a:pt x="297" y="161"/>
                    <a:pt x="247" y="136"/>
                  </a:cubicBezTo>
                  <a:close/>
                  <a:moveTo>
                    <a:pt x="840" y="457"/>
                  </a:moveTo>
                  <a:lnTo>
                    <a:pt x="840" y="988"/>
                  </a:lnTo>
                  <a:lnTo>
                    <a:pt x="1136" y="1161"/>
                  </a:lnTo>
                  <a:lnTo>
                    <a:pt x="1136" y="1099"/>
                  </a:lnTo>
                  <a:lnTo>
                    <a:pt x="901" y="963"/>
                  </a:lnTo>
                  <a:lnTo>
                    <a:pt x="901" y="778"/>
                  </a:lnTo>
                  <a:lnTo>
                    <a:pt x="1111" y="901"/>
                  </a:lnTo>
                  <a:lnTo>
                    <a:pt x="1111" y="840"/>
                  </a:lnTo>
                  <a:lnTo>
                    <a:pt x="901" y="729"/>
                  </a:lnTo>
                  <a:lnTo>
                    <a:pt x="901" y="556"/>
                  </a:lnTo>
                  <a:lnTo>
                    <a:pt x="1124" y="679"/>
                  </a:lnTo>
                  <a:lnTo>
                    <a:pt x="1124" y="630"/>
                  </a:lnTo>
                  <a:lnTo>
                    <a:pt x="840" y="457"/>
                  </a:lnTo>
                  <a:close/>
                  <a:moveTo>
                    <a:pt x="1457" y="877"/>
                  </a:moveTo>
                  <a:cubicBezTo>
                    <a:pt x="1457" y="914"/>
                    <a:pt x="1469" y="951"/>
                    <a:pt x="1494" y="988"/>
                  </a:cubicBezTo>
                  <a:lnTo>
                    <a:pt x="1543" y="1173"/>
                  </a:lnTo>
                  <a:lnTo>
                    <a:pt x="1383" y="1074"/>
                  </a:lnTo>
                  <a:lnTo>
                    <a:pt x="1432" y="963"/>
                  </a:lnTo>
                  <a:cubicBezTo>
                    <a:pt x="1445" y="938"/>
                    <a:pt x="1457" y="901"/>
                    <a:pt x="1457" y="877"/>
                  </a:cubicBezTo>
                  <a:close/>
                  <a:moveTo>
                    <a:pt x="1420" y="790"/>
                  </a:moveTo>
                  <a:lnTo>
                    <a:pt x="1247" y="1222"/>
                  </a:lnTo>
                  <a:lnTo>
                    <a:pt x="1309" y="1259"/>
                  </a:lnTo>
                  <a:lnTo>
                    <a:pt x="1371" y="1124"/>
                  </a:lnTo>
                  <a:lnTo>
                    <a:pt x="1556" y="1235"/>
                  </a:lnTo>
                  <a:lnTo>
                    <a:pt x="1605" y="1432"/>
                  </a:lnTo>
                  <a:lnTo>
                    <a:pt x="1679" y="1469"/>
                  </a:lnTo>
                  <a:lnTo>
                    <a:pt x="1506" y="840"/>
                  </a:lnTo>
                  <a:lnTo>
                    <a:pt x="1420" y="79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1193;p12">
              <a:extLst>
                <a:ext uri="{FF2B5EF4-FFF2-40B4-BE49-F238E27FC236}">
                  <a16:creationId xmlns:a16="http://schemas.microsoft.com/office/drawing/2014/main" id="{46559184-AC17-4FAD-A501-9478ACED786F}"/>
                </a:ext>
              </a:extLst>
            </p:cNvPr>
            <p:cNvSpPr/>
            <p:nvPr/>
          </p:nvSpPr>
          <p:spPr>
            <a:xfrm>
              <a:off x="4754222" y="2474438"/>
              <a:ext cx="882703" cy="864056"/>
            </a:xfrm>
            <a:custGeom>
              <a:avLst/>
              <a:gdLst/>
              <a:ahLst/>
              <a:cxnLst/>
              <a:rect l="l" t="t" r="r" b="b"/>
              <a:pathLst>
                <a:path w="5827" h="5704" extrusionOk="0">
                  <a:moveTo>
                    <a:pt x="0" y="1"/>
                  </a:moveTo>
                  <a:lnTo>
                    <a:pt x="0" y="1112"/>
                  </a:lnTo>
                  <a:lnTo>
                    <a:pt x="0" y="1186"/>
                  </a:lnTo>
                  <a:lnTo>
                    <a:pt x="0" y="2223"/>
                  </a:lnTo>
                  <a:lnTo>
                    <a:pt x="0" y="2297"/>
                  </a:lnTo>
                  <a:lnTo>
                    <a:pt x="0" y="2346"/>
                  </a:lnTo>
                  <a:lnTo>
                    <a:pt x="5827" y="5704"/>
                  </a:lnTo>
                  <a:lnTo>
                    <a:pt x="5827" y="5654"/>
                  </a:lnTo>
                  <a:lnTo>
                    <a:pt x="5827" y="5580"/>
                  </a:lnTo>
                  <a:lnTo>
                    <a:pt x="5827" y="4544"/>
                  </a:lnTo>
                  <a:lnTo>
                    <a:pt x="5827" y="4469"/>
                  </a:lnTo>
                  <a:lnTo>
                    <a:pt x="5827" y="33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657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1194;p12">
              <a:extLst>
                <a:ext uri="{FF2B5EF4-FFF2-40B4-BE49-F238E27FC236}">
                  <a16:creationId xmlns:a16="http://schemas.microsoft.com/office/drawing/2014/main" id="{6CA052D6-2457-48FD-87EB-FD92ECD07385}"/>
                </a:ext>
              </a:extLst>
            </p:cNvPr>
            <p:cNvSpPr/>
            <p:nvPr/>
          </p:nvSpPr>
          <p:spPr>
            <a:xfrm>
              <a:off x="4754222" y="2474438"/>
              <a:ext cx="882703" cy="864056"/>
            </a:xfrm>
            <a:custGeom>
              <a:avLst/>
              <a:gdLst/>
              <a:ahLst/>
              <a:cxnLst/>
              <a:rect l="l" t="t" r="r" b="b"/>
              <a:pathLst>
                <a:path w="5827" h="5704" extrusionOk="0">
                  <a:moveTo>
                    <a:pt x="0" y="1"/>
                  </a:moveTo>
                  <a:lnTo>
                    <a:pt x="0" y="1112"/>
                  </a:lnTo>
                  <a:lnTo>
                    <a:pt x="0" y="1186"/>
                  </a:lnTo>
                  <a:lnTo>
                    <a:pt x="0" y="2223"/>
                  </a:lnTo>
                  <a:lnTo>
                    <a:pt x="0" y="2297"/>
                  </a:lnTo>
                  <a:lnTo>
                    <a:pt x="0" y="2346"/>
                  </a:lnTo>
                  <a:lnTo>
                    <a:pt x="5827" y="5704"/>
                  </a:lnTo>
                  <a:lnTo>
                    <a:pt x="5827" y="5654"/>
                  </a:lnTo>
                  <a:lnTo>
                    <a:pt x="5827" y="5580"/>
                  </a:lnTo>
                  <a:lnTo>
                    <a:pt x="5827" y="4544"/>
                  </a:lnTo>
                  <a:lnTo>
                    <a:pt x="5827" y="4469"/>
                  </a:lnTo>
                  <a:lnTo>
                    <a:pt x="5827" y="33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DB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1195;p12">
              <a:extLst>
                <a:ext uri="{FF2B5EF4-FFF2-40B4-BE49-F238E27FC236}">
                  <a16:creationId xmlns:a16="http://schemas.microsoft.com/office/drawing/2014/main" id="{7E4CC742-0FE3-4F7A-BEEF-BCEA6424CB18}"/>
                </a:ext>
              </a:extLst>
            </p:cNvPr>
            <p:cNvSpPr/>
            <p:nvPr/>
          </p:nvSpPr>
          <p:spPr>
            <a:xfrm>
              <a:off x="5010381" y="2781190"/>
              <a:ext cx="336751" cy="273123"/>
            </a:xfrm>
            <a:custGeom>
              <a:avLst/>
              <a:gdLst/>
              <a:ahLst/>
              <a:cxnLst/>
              <a:rect l="l" t="t" r="r" b="b"/>
              <a:pathLst>
                <a:path w="2223" h="1803" extrusionOk="0">
                  <a:moveTo>
                    <a:pt x="0" y="0"/>
                  </a:moveTo>
                  <a:lnTo>
                    <a:pt x="124" y="605"/>
                  </a:lnTo>
                  <a:lnTo>
                    <a:pt x="198" y="642"/>
                  </a:lnTo>
                  <a:lnTo>
                    <a:pt x="272" y="408"/>
                  </a:lnTo>
                  <a:cubicBezTo>
                    <a:pt x="297" y="358"/>
                    <a:pt x="309" y="309"/>
                    <a:pt x="309" y="260"/>
                  </a:cubicBezTo>
                  <a:cubicBezTo>
                    <a:pt x="309" y="321"/>
                    <a:pt x="334" y="371"/>
                    <a:pt x="346" y="445"/>
                  </a:cubicBezTo>
                  <a:lnTo>
                    <a:pt x="420" y="753"/>
                  </a:lnTo>
                  <a:lnTo>
                    <a:pt x="482" y="803"/>
                  </a:lnTo>
                  <a:lnTo>
                    <a:pt x="642" y="358"/>
                  </a:lnTo>
                  <a:lnTo>
                    <a:pt x="568" y="321"/>
                  </a:lnTo>
                  <a:lnTo>
                    <a:pt x="494" y="568"/>
                  </a:lnTo>
                  <a:cubicBezTo>
                    <a:pt x="482" y="618"/>
                    <a:pt x="470" y="667"/>
                    <a:pt x="457" y="716"/>
                  </a:cubicBezTo>
                  <a:cubicBezTo>
                    <a:pt x="457" y="655"/>
                    <a:pt x="433" y="593"/>
                    <a:pt x="420" y="519"/>
                  </a:cubicBezTo>
                  <a:lnTo>
                    <a:pt x="358" y="210"/>
                  </a:lnTo>
                  <a:lnTo>
                    <a:pt x="284" y="173"/>
                  </a:lnTo>
                  <a:lnTo>
                    <a:pt x="210" y="395"/>
                  </a:lnTo>
                  <a:cubicBezTo>
                    <a:pt x="198" y="445"/>
                    <a:pt x="186" y="494"/>
                    <a:pt x="173" y="543"/>
                  </a:cubicBezTo>
                  <a:cubicBezTo>
                    <a:pt x="161" y="494"/>
                    <a:pt x="149" y="420"/>
                    <a:pt x="136" y="346"/>
                  </a:cubicBezTo>
                  <a:lnTo>
                    <a:pt x="62" y="50"/>
                  </a:lnTo>
                  <a:lnTo>
                    <a:pt x="0" y="0"/>
                  </a:lnTo>
                  <a:close/>
                  <a:moveTo>
                    <a:pt x="902" y="595"/>
                  </a:moveTo>
                  <a:cubicBezTo>
                    <a:pt x="923" y="595"/>
                    <a:pt x="948" y="602"/>
                    <a:pt x="976" y="618"/>
                  </a:cubicBezTo>
                  <a:cubicBezTo>
                    <a:pt x="1074" y="679"/>
                    <a:pt x="1136" y="803"/>
                    <a:pt x="1136" y="926"/>
                  </a:cubicBezTo>
                  <a:cubicBezTo>
                    <a:pt x="1136" y="1017"/>
                    <a:pt x="1103" y="1074"/>
                    <a:pt x="1042" y="1074"/>
                  </a:cubicBezTo>
                  <a:cubicBezTo>
                    <a:pt x="1019" y="1074"/>
                    <a:pt x="993" y="1066"/>
                    <a:pt x="963" y="1050"/>
                  </a:cubicBezTo>
                  <a:lnTo>
                    <a:pt x="976" y="1050"/>
                  </a:lnTo>
                  <a:cubicBezTo>
                    <a:pt x="865" y="976"/>
                    <a:pt x="803" y="864"/>
                    <a:pt x="803" y="741"/>
                  </a:cubicBezTo>
                  <a:cubicBezTo>
                    <a:pt x="803" y="658"/>
                    <a:pt x="838" y="595"/>
                    <a:pt x="902" y="595"/>
                  </a:cubicBezTo>
                  <a:close/>
                  <a:moveTo>
                    <a:pt x="849" y="527"/>
                  </a:moveTo>
                  <a:cubicBezTo>
                    <a:pt x="774" y="527"/>
                    <a:pt x="729" y="587"/>
                    <a:pt x="729" y="704"/>
                  </a:cubicBezTo>
                  <a:cubicBezTo>
                    <a:pt x="729" y="864"/>
                    <a:pt x="828" y="1013"/>
                    <a:pt x="963" y="1099"/>
                  </a:cubicBezTo>
                  <a:cubicBezTo>
                    <a:pt x="1009" y="1124"/>
                    <a:pt x="1053" y="1138"/>
                    <a:pt x="1090" y="1138"/>
                  </a:cubicBezTo>
                  <a:cubicBezTo>
                    <a:pt x="1162" y="1138"/>
                    <a:pt x="1210" y="1086"/>
                    <a:pt x="1210" y="963"/>
                  </a:cubicBezTo>
                  <a:cubicBezTo>
                    <a:pt x="1198" y="803"/>
                    <a:pt x="1111" y="642"/>
                    <a:pt x="976" y="568"/>
                  </a:cubicBezTo>
                  <a:cubicBezTo>
                    <a:pt x="928" y="540"/>
                    <a:pt x="885" y="527"/>
                    <a:pt x="849" y="527"/>
                  </a:cubicBezTo>
                  <a:close/>
                  <a:moveTo>
                    <a:pt x="1432" y="889"/>
                  </a:moveTo>
                  <a:cubicBezTo>
                    <a:pt x="1457" y="901"/>
                    <a:pt x="1482" y="914"/>
                    <a:pt x="1494" y="926"/>
                  </a:cubicBezTo>
                  <a:cubicBezTo>
                    <a:pt x="1568" y="951"/>
                    <a:pt x="1618" y="1013"/>
                    <a:pt x="1618" y="1087"/>
                  </a:cubicBezTo>
                  <a:cubicBezTo>
                    <a:pt x="1618" y="1125"/>
                    <a:pt x="1598" y="1144"/>
                    <a:pt x="1566" y="1144"/>
                  </a:cubicBezTo>
                  <a:cubicBezTo>
                    <a:pt x="1546" y="1144"/>
                    <a:pt x="1522" y="1138"/>
                    <a:pt x="1494" y="1124"/>
                  </a:cubicBezTo>
                  <a:lnTo>
                    <a:pt x="1506" y="1124"/>
                  </a:lnTo>
                  <a:lnTo>
                    <a:pt x="1432" y="1087"/>
                  </a:lnTo>
                  <a:lnTo>
                    <a:pt x="1432" y="889"/>
                  </a:lnTo>
                  <a:close/>
                  <a:moveTo>
                    <a:pt x="1358" y="803"/>
                  </a:moveTo>
                  <a:lnTo>
                    <a:pt x="1358" y="1321"/>
                  </a:lnTo>
                  <a:lnTo>
                    <a:pt x="1432" y="1358"/>
                  </a:lnTo>
                  <a:lnTo>
                    <a:pt x="1432" y="1136"/>
                  </a:lnTo>
                  <a:lnTo>
                    <a:pt x="1494" y="1173"/>
                  </a:lnTo>
                  <a:cubicBezTo>
                    <a:pt x="1556" y="1210"/>
                    <a:pt x="1593" y="1259"/>
                    <a:pt x="1605" y="1321"/>
                  </a:cubicBezTo>
                  <a:cubicBezTo>
                    <a:pt x="1605" y="1371"/>
                    <a:pt x="1618" y="1420"/>
                    <a:pt x="1630" y="1469"/>
                  </a:cubicBezTo>
                  <a:lnTo>
                    <a:pt x="1704" y="1506"/>
                  </a:lnTo>
                  <a:cubicBezTo>
                    <a:pt x="1692" y="1457"/>
                    <a:pt x="1679" y="1408"/>
                    <a:pt x="1667" y="1346"/>
                  </a:cubicBezTo>
                  <a:cubicBezTo>
                    <a:pt x="1655" y="1284"/>
                    <a:pt x="1630" y="1235"/>
                    <a:pt x="1581" y="1198"/>
                  </a:cubicBezTo>
                  <a:lnTo>
                    <a:pt x="1593" y="1198"/>
                  </a:lnTo>
                  <a:cubicBezTo>
                    <a:pt x="1603" y="1200"/>
                    <a:pt x="1614" y="1202"/>
                    <a:pt x="1624" y="1202"/>
                  </a:cubicBezTo>
                  <a:cubicBezTo>
                    <a:pt x="1661" y="1202"/>
                    <a:pt x="1692" y="1182"/>
                    <a:pt x="1692" y="1124"/>
                  </a:cubicBezTo>
                  <a:cubicBezTo>
                    <a:pt x="1692" y="1074"/>
                    <a:pt x="1667" y="1037"/>
                    <a:pt x="1642" y="1000"/>
                  </a:cubicBezTo>
                  <a:cubicBezTo>
                    <a:pt x="1605" y="951"/>
                    <a:pt x="1556" y="901"/>
                    <a:pt x="1494" y="864"/>
                  </a:cubicBezTo>
                  <a:cubicBezTo>
                    <a:pt x="1457" y="852"/>
                    <a:pt x="1408" y="827"/>
                    <a:pt x="1358" y="803"/>
                  </a:cubicBezTo>
                  <a:close/>
                  <a:moveTo>
                    <a:pt x="1852" y="1074"/>
                  </a:moveTo>
                  <a:lnTo>
                    <a:pt x="1852" y="1593"/>
                  </a:lnTo>
                  <a:lnTo>
                    <a:pt x="1926" y="1630"/>
                  </a:lnTo>
                  <a:lnTo>
                    <a:pt x="1926" y="1432"/>
                  </a:lnTo>
                  <a:lnTo>
                    <a:pt x="1976" y="1408"/>
                  </a:lnTo>
                  <a:lnTo>
                    <a:pt x="2148" y="1766"/>
                  </a:lnTo>
                  <a:lnTo>
                    <a:pt x="2222" y="1803"/>
                  </a:lnTo>
                  <a:lnTo>
                    <a:pt x="2013" y="1395"/>
                  </a:lnTo>
                  <a:lnTo>
                    <a:pt x="2198" y="1272"/>
                  </a:lnTo>
                  <a:lnTo>
                    <a:pt x="2111" y="1222"/>
                  </a:lnTo>
                  <a:lnTo>
                    <a:pt x="1963" y="1334"/>
                  </a:lnTo>
                  <a:cubicBezTo>
                    <a:pt x="1951" y="1346"/>
                    <a:pt x="1938" y="1358"/>
                    <a:pt x="1926" y="1371"/>
                  </a:cubicBezTo>
                  <a:lnTo>
                    <a:pt x="1926" y="1111"/>
                  </a:lnTo>
                  <a:lnTo>
                    <a:pt x="1852" y="10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1196;p12">
              <a:extLst>
                <a:ext uri="{FF2B5EF4-FFF2-40B4-BE49-F238E27FC236}">
                  <a16:creationId xmlns:a16="http://schemas.microsoft.com/office/drawing/2014/main" id="{647C1A3B-5B8C-4320-AD4E-5FC2407E3632}"/>
                </a:ext>
              </a:extLst>
            </p:cNvPr>
            <p:cNvSpPr/>
            <p:nvPr/>
          </p:nvSpPr>
          <p:spPr>
            <a:xfrm>
              <a:off x="5184284" y="1868660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1"/>
                  </a:moveTo>
                  <a:lnTo>
                    <a:pt x="0" y="1111"/>
                  </a:lnTo>
                  <a:lnTo>
                    <a:pt x="0" y="1321"/>
                  </a:lnTo>
                  <a:lnTo>
                    <a:pt x="0" y="2222"/>
                  </a:lnTo>
                  <a:lnTo>
                    <a:pt x="0" y="2296"/>
                  </a:lnTo>
                  <a:lnTo>
                    <a:pt x="0" y="2358"/>
                  </a:lnTo>
                  <a:lnTo>
                    <a:pt x="5827" y="5716"/>
                  </a:lnTo>
                  <a:lnTo>
                    <a:pt x="5827" y="5666"/>
                  </a:lnTo>
                  <a:lnTo>
                    <a:pt x="5827" y="5592"/>
                  </a:lnTo>
                  <a:lnTo>
                    <a:pt x="5827" y="4679"/>
                  </a:lnTo>
                  <a:lnTo>
                    <a:pt x="5827" y="4481"/>
                  </a:lnTo>
                  <a:lnTo>
                    <a:pt x="5827" y="3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BC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1197;p12">
              <a:extLst>
                <a:ext uri="{FF2B5EF4-FFF2-40B4-BE49-F238E27FC236}">
                  <a16:creationId xmlns:a16="http://schemas.microsoft.com/office/drawing/2014/main" id="{25BD8A69-B5E7-46E6-BB86-FBE612F95232}"/>
                </a:ext>
              </a:extLst>
            </p:cNvPr>
            <p:cNvSpPr/>
            <p:nvPr/>
          </p:nvSpPr>
          <p:spPr>
            <a:xfrm>
              <a:off x="5184284" y="1868660"/>
              <a:ext cx="882703" cy="865874"/>
            </a:xfrm>
            <a:custGeom>
              <a:avLst/>
              <a:gdLst/>
              <a:ahLst/>
              <a:cxnLst/>
              <a:rect l="l" t="t" r="r" b="b"/>
              <a:pathLst>
                <a:path w="5827" h="5716" extrusionOk="0">
                  <a:moveTo>
                    <a:pt x="0" y="1"/>
                  </a:moveTo>
                  <a:lnTo>
                    <a:pt x="0" y="1111"/>
                  </a:lnTo>
                  <a:lnTo>
                    <a:pt x="0" y="1321"/>
                  </a:lnTo>
                  <a:lnTo>
                    <a:pt x="0" y="2222"/>
                  </a:lnTo>
                  <a:lnTo>
                    <a:pt x="0" y="2296"/>
                  </a:lnTo>
                  <a:lnTo>
                    <a:pt x="0" y="2358"/>
                  </a:lnTo>
                  <a:lnTo>
                    <a:pt x="5827" y="5716"/>
                  </a:lnTo>
                  <a:lnTo>
                    <a:pt x="5827" y="5666"/>
                  </a:lnTo>
                  <a:lnTo>
                    <a:pt x="5827" y="5592"/>
                  </a:lnTo>
                  <a:lnTo>
                    <a:pt x="5827" y="4679"/>
                  </a:lnTo>
                  <a:lnTo>
                    <a:pt x="5827" y="4481"/>
                  </a:lnTo>
                  <a:lnTo>
                    <a:pt x="5827" y="33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DB3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1198;p12">
              <a:extLst>
                <a:ext uri="{FF2B5EF4-FFF2-40B4-BE49-F238E27FC236}">
                  <a16:creationId xmlns:a16="http://schemas.microsoft.com/office/drawing/2014/main" id="{732A92F3-B0CC-479E-9972-3102E993C88E}"/>
                </a:ext>
              </a:extLst>
            </p:cNvPr>
            <p:cNvSpPr/>
            <p:nvPr/>
          </p:nvSpPr>
          <p:spPr>
            <a:xfrm>
              <a:off x="5335768" y="2127998"/>
              <a:ext cx="490054" cy="341593"/>
            </a:xfrm>
            <a:custGeom>
              <a:avLst/>
              <a:gdLst/>
              <a:ahLst/>
              <a:cxnLst/>
              <a:rect l="l" t="t" r="r" b="b"/>
              <a:pathLst>
                <a:path w="3235" h="2255" extrusionOk="0">
                  <a:moveTo>
                    <a:pt x="85" y="0"/>
                  </a:moveTo>
                  <a:cubicBezTo>
                    <a:pt x="41" y="0"/>
                    <a:pt x="13" y="25"/>
                    <a:pt x="13" y="78"/>
                  </a:cubicBezTo>
                  <a:cubicBezTo>
                    <a:pt x="25" y="177"/>
                    <a:pt x="74" y="251"/>
                    <a:pt x="161" y="301"/>
                  </a:cubicBezTo>
                  <a:cubicBezTo>
                    <a:pt x="223" y="375"/>
                    <a:pt x="260" y="424"/>
                    <a:pt x="260" y="473"/>
                  </a:cubicBezTo>
                  <a:cubicBezTo>
                    <a:pt x="260" y="503"/>
                    <a:pt x="241" y="520"/>
                    <a:pt x="213" y="520"/>
                  </a:cubicBezTo>
                  <a:cubicBezTo>
                    <a:pt x="195" y="520"/>
                    <a:pt x="173" y="513"/>
                    <a:pt x="148" y="498"/>
                  </a:cubicBezTo>
                  <a:cubicBezTo>
                    <a:pt x="99" y="461"/>
                    <a:pt x="62" y="436"/>
                    <a:pt x="25" y="387"/>
                  </a:cubicBezTo>
                  <a:lnTo>
                    <a:pt x="0" y="436"/>
                  </a:lnTo>
                  <a:cubicBezTo>
                    <a:pt x="50" y="486"/>
                    <a:pt x="87" y="523"/>
                    <a:pt x="136" y="547"/>
                  </a:cubicBezTo>
                  <a:cubicBezTo>
                    <a:pt x="182" y="575"/>
                    <a:pt x="219" y="587"/>
                    <a:pt x="248" y="587"/>
                  </a:cubicBezTo>
                  <a:cubicBezTo>
                    <a:pt x="297" y="587"/>
                    <a:pt x="321" y="552"/>
                    <a:pt x="321" y="498"/>
                  </a:cubicBezTo>
                  <a:cubicBezTo>
                    <a:pt x="309" y="412"/>
                    <a:pt x="260" y="325"/>
                    <a:pt x="185" y="276"/>
                  </a:cubicBezTo>
                  <a:cubicBezTo>
                    <a:pt x="124" y="202"/>
                    <a:pt x="87" y="165"/>
                    <a:pt x="87" y="115"/>
                  </a:cubicBezTo>
                  <a:cubicBezTo>
                    <a:pt x="87" y="91"/>
                    <a:pt x="97" y="72"/>
                    <a:pt x="125" y="72"/>
                  </a:cubicBezTo>
                  <a:cubicBezTo>
                    <a:pt x="140" y="72"/>
                    <a:pt x="160" y="78"/>
                    <a:pt x="185" y="91"/>
                  </a:cubicBezTo>
                  <a:cubicBezTo>
                    <a:pt x="223" y="115"/>
                    <a:pt x="260" y="140"/>
                    <a:pt x="284" y="177"/>
                  </a:cubicBezTo>
                  <a:lnTo>
                    <a:pt x="297" y="128"/>
                  </a:lnTo>
                  <a:cubicBezTo>
                    <a:pt x="272" y="91"/>
                    <a:pt x="223" y="54"/>
                    <a:pt x="185" y="29"/>
                  </a:cubicBezTo>
                  <a:cubicBezTo>
                    <a:pt x="147" y="10"/>
                    <a:pt x="113" y="0"/>
                    <a:pt x="85" y="0"/>
                  </a:cubicBezTo>
                  <a:close/>
                  <a:moveTo>
                    <a:pt x="482" y="214"/>
                  </a:moveTo>
                  <a:lnTo>
                    <a:pt x="482" y="523"/>
                  </a:lnTo>
                  <a:cubicBezTo>
                    <a:pt x="469" y="659"/>
                    <a:pt x="543" y="782"/>
                    <a:pt x="667" y="856"/>
                  </a:cubicBezTo>
                  <a:cubicBezTo>
                    <a:pt x="706" y="878"/>
                    <a:pt x="742" y="890"/>
                    <a:pt x="773" y="890"/>
                  </a:cubicBezTo>
                  <a:cubicBezTo>
                    <a:pt x="828" y="890"/>
                    <a:pt x="864" y="849"/>
                    <a:pt x="864" y="745"/>
                  </a:cubicBezTo>
                  <a:lnTo>
                    <a:pt x="864" y="424"/>
                  </a:lnTo>
                  <a:lnTo>
                    <a:pt x="790" y="387"/>
                  </a:lnTo>
                  <a:lnTo>
                    <a:pt x="790" y="708"/>
                  </a:lnTo>
                  <a:cubicBezTo>
                    <a:pt x="790" y="783"/>
                    <a:pt x="768" y="819"/>
                    <a:pt x="730" y="819"/>
                  </a:cubicBezTo>
                  <a:cubicBezTo>
                    <a:pt x="712" y="819"/>
                    <a:pt x="691" y="810"/>
                    <a:pt x="667" y="794"/>
                  </a:cubicBezTo>
                  <a:cubicBezTo>
                    <a:pt x="581" y="745"/>
                    <a:pt x="543" y="659"/>
                    <a:pt x="543" y="560"/>
                  </a:cubicBezTo>
                  <a:lnTo>
                    <a:pt x="543" y="251"/>
                  </a:lnTo>
                  <a:lnTo>
                    <a:pt x="482" y="214"/>
                  </a:lnTo>
                  <a:close/>
                  <a:moveTo>
                    <a:pt x="1144" y="616"/>
                  </a:moveTo>
                  <a:cubicBezTo>
                    <a:pt x="1063" y="616"/>
                    <a:pt x="1013" y="674"/>
                    <a:pt x="1013" y="782"/>
                  </a:cubicBezTo>
                  <a:cubicBezTo>
                    <a:pt x="1025" y="955"/>
                    <a:pt x="1111" y="1115"/>
                    <a:pt x="1272" y="1202"/>
                  </a:cubicBezTo>
                  <a:cubicBezTo>
                    <a:pt x="1309" y="1226"/>
                    <a:pt x="1358" y="1239"/>
                    <a:pt x="1408" y="1251"/>
                  </a:cubicBezTo>
                  <a:lnTo>
                    <a:pt x="1395" y="1189"/>
                  </a:lnTo>
                  <a:cubicBezTo>
                    <a:pt x="1358" y="1189"/>
                    <a:pt x="1321" y="1165"/>
                    <a:pt x="1284" y="1152"/>
                  </a:cubicBezTo>
                  <a:cubicBezTo>
                    <a:pt x="1161" y="1078"/>
                    <a:pt x="1087" y="955"/>
                    <a:pt x="1087" y="819"/>
                  </a:cubicBezTo>
                  <a:cubicBezTo>
                    <a:pt x="1087" y="729"/>
                    <a:pt x="1119" y="688"/>
                    <a:pt x="1176" y="688"/>
                  </a:cubicBezTo>
                  <a:cubicBezTo>
                    <a:pt x="1206" y="688"/>
                    <a:pt x="1242" y="699"/>
                    <a:pt x="1284" y="720"/>
                  </a:cubicBezTo>
                  <a:cubicBezTo>
                    <a:pt x="1321" y="745"/>
                    <a:pt x="1358" y="770"/>
                    <a:pt x="1395" y="807"/>
                  </a:cubicBezTo>
                  <a:lnTo>
                    <a:pt x="1408" y="757"/>
                  </a:lnTo>
                  <a:cubicBezTo>
                    <a:pt x="1371" y="720"/>
                    <a:pt x="1333" y="696"/>
                    <a:pt x="1284" y="659"/>
                  </a:cubicBezTo>
                  <a:cubicBezTo>
                    <a:pt x="1231" y="630"/>
                    <a:pt x="1184" y="616"/>
                    <a:pt x="1144" y="616"/>
                  </a:cubicBezTo>
                  <a:close/>
                  <a:moveTo>
                    <a:pt x="1631" y="904"/>
                  </a:moveTo>
                  <a:cubicBezTo>
                    <a:pt x="1553" y="904"/>
                    <a:pt x="1506" y="961"/>
                    <a:pt x="1506" y="1066"/>
                  </a:cubicBezTo>
                  <a:cubicBezTo>
                    <a:pt x="1519" y="1239"/>
                    <a:pt x="1617" y="1399"/>
                    <a:pt x="1766" y="1486"/>
                  </a:cubicBezTo>
                  <a:cubicBezTo>
                    <a:pt x="1815" y="1510"/>
                    <a:pt x="1852" y="1523"/>
                    <a:pt x="1901" y="1535"/>
                  </a:cubicBezTo>
                  <a:lnTo>
                    <a:pt x="1889" y="1473"/>
                  </a:lnTo>
                  <a:cubicBezTo>
                    <a:pt x="1852" y="1473"/>
                    <a:pt x="1815" y="1449"/>
                    <a:pt x="1778" y="1436"/>
                  </a:cubicBezTo>
                  <a:cubicBezTo>
                    <a:pt x="1654" y="1375"/>
                    <a:pt x="1580" y="1239"/>
                    <a:pt x="1580" y="1103"/>
                  </a:cubicBezTo>
                  <a:cubicBezTo>
                    <a:pt x="1580" y="1013"/>
                    <a:pt x="1618" y="972"/>
                    <a:pt x="1679" y="972"/>
                  </a:cubicBezTo>
                  <a:cubicBezTo>
                    <a:pt x="1710" y="972"/>
                    <a:pt x="1748" y="983"/>
                    <a:pt x="1790" y="1004"/>
                  </a:cubicBezTo>
                  <a:cubicBezTo>
                    <a:pt x="1827" y="1029"/>
                    <a:pt x="1864" y="1054"/>
                    <a:pt x="1889" y="1091"/>
                  </a:cubicBezTo>
                  <a:lnTo>
                    <a:pt x="1901" y="1041"/>
                  </a:lnTo>
                  <a:cubicBezTo>
                    <a:pt x="1864" y="1004"/>
                    <a:pt x="1827" y="980"/>
                    <a:pt x="1778" y="955"/>
                  </a:cubicBezTo>
                  <a:cubicBezTo>
                    <a:pt x="1722" y="920"/>
                    <a:pt x="1672" y="904"/>
                    <a:pt x="1631" y="904"/>
                  </a:cubicBezTo>
                  <a:close/>
                  <a:moveTo>
                    <a:pt x="2049" y="1128"/>
                  </a:moveTo>
                  <a:lnTo>
                    <a:pt x="2049" y="1646"/>
                  </a:lnTo>
                  <a:lnTo>
                    <a:pt x="2346" y="1819"/>
                  </a:lnTo>
                  <a:lnTo>
                    <a:pt x="2346" y="1757"/>
                  </a:lnTo>
                  <a:lnTo>
                    <a:pt x="2123" y="1621"/>
                  </a:lnTo>
                  <a:lnTo>
                    <a:pt x="2123" y="1436"/>
                  </a:lnTo>
                  <a:lnTo>
                    <a:pt x="2321" y="1547"/>
                  </a:lnTo>
                  <a:lnTo>
                    <a:pt x="2321" y="1486"/>
                  </a:lnTo>
                  <a:lnTo>
                    <a:pt x="2123" y="1375"/>
                  </a:lnTo>
                  <a:lnTo>
                    <a:pt x="2123" y="1214"/>
                  </a:lnTo>
                  <a:lnTo>
                    <a:pt x="2333" y="1337"/>
                  </a:lnTo>
                  <a:lnTo>
                    <a:pt x="2333" y="1276"/>
                  </a:lnTo>
                  <a:lnTo>
                    <a:pt x="2049" y="1128"/>
                  </a:lnTo>
                  <a:close/>
                  <a:moveTo>
                    <a:pt x="2556" y="1414"/>
                  </a:moveTo>
                  <a:cubicBezTo>
                    <a:pt x="2510" y="1414"/>
                    <a:pt x="2481" y="1444"/>
                    <a:pt x="2481" y="1498"/>
                  </a:cubicBezTo>
                  <a:cubicBezTo>
                    <a:pt x="2494" y="1584"/>
                    <a:pt x="2543" y="1671"/>
                    <a:pt x="2617" y="1720"/>
                  </a:cubicBezTo>
                  <a:cubicBezTo>
                    <a:pt x="2691" y="1794"/>
                    <a:pt x="2716" y="1831"/>
                    <a:pt x="2716" y="1881"/>
                  </a:cubicBezTo>
                  <a:cubicBezTo>
                    <a:pt x="2716" y="1905"/>
                    <a:pt x="2700" y="1924"/>
                    <a:pt x="2669" y="1924"/>
                  </a:cubicBezTo>
                  <a:cubicBezTo>
                    <a:pt x="2652" y="1924"/>
                    <a:pt x="2631" y="1918"/>
                    <a:pt x="2605" y="1905"/>
                  </a:cubicBezTo>
                  <a:cubicBezTo>
                    <a:pt x="2568" y="1881"/>
                    <a:pt x="2519" y="1844"/>
                    <a:pt x="2494" y="1794"/>
                  </a:cubicBezTo>
                  <a:lnTo>
                    <a:pt x="2469" y="1844"/>
                  </a:lnTo>
                  <a:cubicBezTo>
                    <a:pt x="2506" y="1893"/>
                    <a:pt x="2556" y="1930"/>
                    <a:pt x="2605" y="1955"/>
                  </a:cubicBezTo>
                  <a:cubicBezTo>
                    <a:pt x="2651" y="1982"/>
                    <a:pt x="2688" y="1994"/>
                    <a:pt x="2717" y="1994"/>
                  </a:cubicBezTo>
                  <a:cubicBezTo>
                    <a:pt x="2766" y="1994"/>
                    <a:pt x="2790" y="1960"/>
                    <a:pt x="2790" y="1905"/>
                  </a:cubicBezTo>
                  <a:cubicBezTo>
                    <a:pt x="2778" y="1819"/>
                    <a:pt x="2728" y="1732"/>
                    <a:pt x="2654" y="1683"/>
                  </a:cubicBezTo>
                  <a:cubicBezTo>
                    <a:pt x="2593" y="1621"/>
                    <a:pt x="2556" y="1572"/>
                    <a:pt x="2556" y="1523"/>
                  </a:cubicBezTo>
                  <a:cubicBezTo>
                    <a:pt x="2556" y="1499"/>
                    <a:pt x="2566" y="1480"/>
                    <a:pt x="2594" y="1480"/>
                  </a:cubicBezTo>
                  <a:cubicBezTo>
                    <a:pt x="2609" y="1480"/>
                    <a:pt x="2628" y="1485"/>
                    <a:pt x="2654" y="1498"/>
                  </a:cubicBezTo>
                  <a:cubicBezTo>
                    <a:pt x="2691" y="1523"/>
                    <a:pt x="2716" y="1547"/>
                    <a:pt x="2753" y="1584"/>
                  </a:cubicBezTo>
                  <a:lnTo>
                    <a:pt x="2765" y="1535"/>
                  </a:lnTo>
                  <a:cubicBezTo>
                    <a:pt x="2728" y="1510"/>
                    <a:pt x="2691" y="1473"/>
                    <a:pt x="2654" y="1449"/>
                  </a:cubicBezTo>
                  <a:cubicBezTo>
                    <a:pt x="2617" y="1425"/>
                    <a:pt x="2583" y="1414"/>
                    <a:pt x="2556" y="1414"/>
                  </a:cubicBezTo>
                  <a:close/>
                  <a:moveTo>
                    <a:pt x="2998" y="1679"/>
                  </a:moveTo>
                  <a:cubicBezTo>
                    <a:pt x="2954" y="1679"/>
                    <a:pt x="2926" y="1704"/>
                    <a:pt x="2926" y="1757"/>
                  </a:cubicBezTo>
                  <a:cubicBezTo>
                    <a:pt x="2938" y="1844"/>
                    <a:pt x="2988" y="1930"/>
                    <a:pt x="3062" y="1992"/>
                  </a:cubicBezTo>
                  <a:cubicBezTo>
                    <a:pt x="3136" y="2053"/>
                    <a:pt x="3160" y="2103"/>
                    <a:pt x="3160" y="2140"/>
                  </a:cubicBezTo>
                  <a:cubicBezTo>
                    <a:pt x="3160" y="2170"/>
                    <a:pt x="3147" y="2186"/>
                    <a:pt x="3120" y="2186"/>
                  </a:cubicBezTo>
                  <a:cubicBezTo>
                    <a:pt x="3102" y="2186"/>
                    <a:pt x="3079" y="2179"/>
                    <a:pt x="3049" y="2165"/>
                  </a:cubicBezTo>
                  <a:cubicBezTo>
                    <a:pt x="3012" y="2140"/>
                    <a:pt x="2963" y="2103"/>
                    <a:pt x="2938" y="2066"/>
                  </a:cubicBezTo>
                  <a:lnTo>
                    <a:pt x="2914" y="2115"/>
                  </a:lnTo>
                  <a:cubicBezTo>
                    <a:pt x="2951" y="2152"/>
                    <a:pt x="3000" y="2189"/>
                    <a:pt x="3049" y="2214"/>
                  </a:cubicBezTo>
                  <a:cubicBezTo>
                    <a:pt x="3096" y="2242"/>
                    <a:pt x="3135" y="2254"/>
                    <a:pt x="3164" y="2254"/>
                  </a:cubicBezTo>
                  <a:cubicBezTo>
                    <a:pt x="3211" y="2254"/>
                    <a:pt x="3234" y="2223"/>
                    <a:pt x="3234" y="2177"/>
                  </a:cubicBezTo>
                  <a:cubicBezTo>
                    <a:pt x="3222" y="2078"/>
                    <a:pt x="3173" y="1992"/>
                    <a:pt x="3099" y="1942"/>
                  </a:cubicBezTo>
                  <a:cubicBezTo>
                    <a:pt x="3025" y="1868"/>
                    <a:pt x="3000" y="1831"/>
                    <a:pt x="3000" y="1782"/>
                  </a:cubicBezTo>
                  <a:cubicBezTo>
                    <a:pt x="3000" y="1760"/>
                    <a:pt x="3009" y="1742"/>
                    <a:pt x="3032" y="1742"/>
                  </a:cubicBezTo>
                  <a:cubicBezTo>
                    <a:pt x="3047" y="1742"/>
                    <a:pt x="3069" y="1750"/>
                    <a:pt x="3099" y="1770"/>
                  </a:cubicBezTo>
                  <a:cubicBezTo>
                    <a:pt x="3136" y="1794"/>
                    <a:pt x="3160" y="1819"/>
                    <a:pt x="3197" y="1844"/>
                  </a:cubicBezTo>
                  <a:lnTo>
                    <a:pt x="3210" y="1807"/>
                  </a:lnTo>
                  <a:cubicBezTo>
                    <a:pt x="3173" y="1770"/>
                    <a:pt x="3136" y="1732"/>
                    <a:pt x="3099" y="1708"/>
                  </a:cubicBezTo>
                  <a:cubicBezTo>
                    <a:pt x="3061" y="1689"/>
                    <a:pt x="3026" y="1679"/>
                    <a:pt x="2998" y="16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1199;p12">
              <a:extLst>
                <a:ext uri="{FF2B5EF4-FFF2-40B4-BE49-F238E27FC236}">
                  <a16:creationId xmlns:a16="http://schemas.microsoft.com/office/drawing/2014/main" id="{FCFAF1A9-DE92-4DF4-9BAA-E1FE108A52CF}"/>
                </a:ext>
              </a:extLst>
            </p:cNvPr>
            <p:cNvSpPr/>
            <p:nvPr/>
          </p:nvSpPr>
          <p:spPr>
            <a:xfrm>
              <a:off x="5653580" y="2526851"/>
              <a:ext cx="804234" cy="764987"/>
            </a:xfrm>
            <a:custGeom>
              <a:avLst/>
              <a:gdLst/>
              <a:ahLst/>
              <a:cxnLst/>
              <a:rect l="l" t="t" r="r" b="b"/>
              <a:pathLst>
                <a:path w="5309" h="5050" extrusionOk="0">
                  <a:moveTo>
                    <a:pt x="5309" y="1"/>
                  </a:moveTo>
                  <a:lnTo>
                    <a:pt x="1" y="3074"/>
                  </a:lnTo>
                  <a:lnTo>
                    <a:pt x="1" y="5049"/>
                  </a:lnTo>
                  <a:lnTo>
                    <a:pt x="211" y="4926"/>
                  </a:lnTo>
                  <a:lnTo>
                    <a:pt x="211" y="3198"/>
                  </a:lnTo>
                  <a:lnTo>
                    <a:pt x="5309" y="247"/>
                  </a:lnTo>
                  <a:lnTo>
                    <a:pt x="5309" y="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1200;p12">
              <a:extLst>
                <a:ext uri="{FF2B5EF4-FFF2-40B4-BE49-F238E27FC236}">
                  <a16:creationId xmlns:a16="http://schemas.microsoft.com/office/drawing/2014/main" id="{88E5C7F4-03D0-4146-852C-4B60DC3916E1}"/>
                </a:ext>
              </a:extLst>
            </p:cNvPr>
            <p:cNvSpPr/>
            <p:nvPr/>
          </p:nvSpPr>
          <p:spPr>
            <a:xfrm>
              <a:off x="5223518" y="2884047"/>
              <a:ext cx="1234300" cy="1011752"/>
            </a:xfrm>
            <a:custGeom>
              <a:avLst/>
              <a:gdLst/>
              <a:ahLst/>
              <a:cxnLst/>
              <a:rect l="l" t="t" r="r" b="b"/>
              <a:pathLst>
                <a:path w="8148" h="6679" extrusionOk="0">
                  <a:moveTo>
                    <a:pt x="8148" y="0"/>
                  </a:moveTo>
                  <a:lnTo>
                    <a:pt x="1" y="4703"/>
                  </a:lnTo>
                  <a:lnTo>
                    <a:pt x="1" y="6678"/>
                  </a:lnTo>
                  <a:lnTo>
                    <a:pt x="223" y="6555"/>
                  </a:lnTo>
                  <a:lnTo>
                    <a:pt x="223" y="4827"/>
                  </a:lnTo>
                  <a:lnTo>
                    <a:pt x="8148" y="247"/>
                  </a:lnTo>
                  <a:lnTo>
                    <a:pt x="8148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1201;p12">
              <a:extLst>
                <a:ext uri="{FF2B5EF4-FFF2-40B4-BE49-F238E27FC236}">
                  <a16:creationId xmlns:a16="http://schemas.microsoft.com/office/drawing/2014/main" id="{122F19A6-3023-4C50-8558-648F516721DB}"/>
                </a:ext>
              </a:extLst>
            </p:cNvPr>
            <p:cNvSpPr/>
            <p:nvPr/>
          </p:nvSpPr>
          <p:spPr>
            <a:xfrm>
              <a:off x="4793456" y="3239273"/>
              <a:ext cx="1664366" cy="1262304"/>
            </a:xfrm>
            <a:custGeom>
              <a:avLst/>
              <a:gdLst/>
              <a:ahLst/>
              <a:cxnLst/>
              <a:rect l="l" t="t" r="r" b="b"/>
              <a:pathLst>
                <a:path w="10987" h="8333" extrusionOk="0">
                  <a:moveTo>
                    <a:pt x="10987" y="1"/>
                  </a:moveTo>
                  <a:lnTo>
                    <a:pt x="1" y="6345"/>
                  </a:lnTo>
                  <a:lnTo>
                    <a:pt x="1" y="8333"/>
                  </a:lnTo>
                  <a:lnTo>
                    <a:pt x="223" y="8209"/>
                  </a:lnTo>
                  <a:lnTo>
                    <a:pt x="223" y="6469"/>
                  </a:lnTo>
                  <a:lnTo>
                    <a:pt x="10987" y="248"/>
                  </a:lnTo>
                  <a:lnTo>
                    <a:pt x="10987" y="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1202;p12">
              <a:extLst>
                <a:ext uri="{FF2B5EF4-FFF2-40B4-BE49-F238E27FC236}">
                  <a16:creationId xmlns:a16="http://schemas.microsoft.com/office/drawing/2014/main" id="{90F2FAF1-4B5D-4D39-A748-25169891E12C}"/>
                </a:ext>
              </a:extLst>
            </p:cNvPr>
            <p:cNvSpPr/>
            <p:nvPr/>
          </p:nvSpPr>
          <p:spPr>
            <a:xfrm>
              <a:off x="6083643" y="2171625"/>
              <a:ext cx="374168" cy="516252"/>
            </a:xfrm>
            <a:custGeom>
              <a:avLst/>
              <a:gdLst/>
              <a:ahLst/>
              <a:cxnLst/>
              <a:rect l="l" t="t" r="r" b="b"/>
              <a:pathLst>
                <a:path w="2470" h="3408" extrusionOk="0">
                  <a:moveTo>
                    <a:pt x="2470" y="0"/>
                  </a:moveTo>
                  <a:lnTo>
                    <a:pt x="1" y="1420"/>
                  </a:lnTo>
                  <a:lnTo>
                    <a:pt x="1" y="3407"/>
                  </a:lnTo>
                  <a:lnTo>
                    <a:pt x="223" y="3284"/>
                  </a:lnTo>
                  <a:lnTo>
                    <a:pt x="223" y="1543"/>
                  </a:lnTo>
                  <a:lnTo>
                    <a:pt x="2470" y="247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1203;p12">
              <a:extLst>
                <a:ext uri="{FF2B5EF4-FFF2-40B4-BE49-F238E27FC236}">
                  <a16:creationId xmlns:a16="http://schemas.microsoft.com/office/drawing/2014/main" id="{8525FB41-AB15-40D3-A5DF-49E2959C18EF}"/>
                </a:ext>
              </a:extLst>
            </p:cNvPr>
            <p:cNvSpPr/>
            <p:nvPr/>
          </p:nvSpPr>
          <p:spPr>
            <a:xfrm>
              <a:off x="4389600" y="3729167"/>
              <a:ext cx="347961" cy="181628"/>
            </a:xfrm>
            <a:custGeom>
              <a:avLst/>
              <a:gdLst/>
              <a:ahLst/>
              <a:cxnLst/>
              <a:rect l="l" t="t" r="r" b="b"/>
              <a:pathLst>
                <a:path w="2297" h="1199" extrusionOk="0">
                  <a:moveTo>
                    <a:pt x="482" y="1"/>
                  </a:moveTo>
                  <a:lnTo>
                    <a:pt x="247" y="137"/>
                  </a:lnTo>
                  <a:lnTo>
                    <a:pt x="0" y="519"/>
                  </a:lnTo>
                  <a:lnTo>
                    <a:pt x="235" y="606"/>
                  </a:lnTo>
                  <a:lnTo>
                    <a:pt x="432" y="285"/>
                  </a:lnTo>
                  <a:lnTo>
                    <a:pt x="445" y="285"/>
                  </a:lnTo>
                  <a:lnTo>
                    <a:pt x="2025" y="1198"/>
                  </a:lnTo>
                  <a:lnTo>
                    <a:pt x="2296" y="1050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1204;p12">
              <a:extLst>
                <a:ext uri="{FF2B5EF4-FFF2-40B4-BE49-F238E27FC236}">
                  <a16:creationId xmlns:a16="http://schemas.microsoft.com/office/drawing/2014/main" id="{0593E194-AA82-4C2E-900D-20D409868B3B}"/>
                </a:ext>
              </a:extLst>
            </p:cNvPr>
            <p:cNvSpPr/>
            <p:nvPr/>
          </p:nvSpPr>
          <p:spPr>
            <a:xfrm>
              <a:off x="4763614" y="3112331"/>
              <a:ext cx="448850" cy="246765"/>
            </a:xfrm>
            <a:custGeom>
              <a:avLst/>
              <a:gdLst/>
              <a:ahLst/>
              <a:cxnLst/>
              <a:rect l="l" t="t" r="r" b="b"/>
              <a:pathLst>
                <a:path w="2963" h="1629" extrusionOk="0">
                  <a:moveTo>
                    <a:pt x="1061" y="0"/>
                  </a:moveTo>
                  <a:cubicBezTo>
                    <a:pt x="835" y="0"/>
                    <a:pt x="607" y="66"/>
                    <a:pt x="407" y="197"/>
                  </a:cubicBezTo>
                  <a:cubicBezTo>
                    <a:pt x="222" y="283"/>
                    <a:pt x="74" y="444"/>
                    <a:pt x="0" y="641"/>
                  </a:cubicBezTo>
                  <a:lnTo>
                    <a:pt x="272" y="691"/>
                  </a:lnTo>
                  <a:cubicBezTo>
                    <a:pt x="309" y="542"/>
                    <a:pt x="420" y="419"/>
                    <a:pt x="556" y="345"/>
                  </a:cubicBezTo>
                  <a:cubicBezTo>
                    <a:pt x="683" y="258"/>
                    <a:pt x="828" y="214"/>
                    <a:pt x="973" y="214"/>
                  </a:cubicBezTo>
                  <a:cubicBezTo>
                    <a:pt x="1097" y="214"/>
                    <a:pt x="1220" y="246"/>
                    <a:pt x="1333" y="308"/>
                  </a:cubicBezTo>
                  <a:cubicBezTo>
                    <a:pt x="1605" y="456"/>
                    <a:pt x="1592" y="740"/>
                    <a:pt x="1506" y="1308"/>
                  </a:cubicBezTo>
                  <a:lnTo>
                    <a:pt x="1469" y="1542"/>
                  </a:lnTo>
                  <a:lnTo>
                    <a:pt x="1617" y="1629"/>
                  </a:lnTo>
                  <a:lnTo>
                    <a:pt x="2963" y="863"/>
                  </a:lnTo>
                  <a:lnTo>
                    <a:pt x="2740" y="740"/>
                  </a:lnTo>
                  <a:lnTo>
                    <a:pt x="1802" y="1283"/>
                  </a:lnTo>
                  <a:lnTo>
                    <a:pt x="1839" y="1110"/>
                  </a:lnTo>
                  <a:cubicBezTo>
                    <a:pt x="1913" y="641"/>
                    <a:pt x="1913" y="320"/>
                    <a:pt x="1580" y="123"/>
                  </a:cubicBezTo>
                  <a:cubicBezTo>
                    <a:pt x="1417" y="41"/>
                    <a:pt x="1239" y="0"/>
                    <a:pt x="10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1205;p12">
              <a:extLst>
                <a:ext uri="{FF2B5EF4-FFF2-40B4-BE49-F238E27FC236}">
                  <a16:creationId xmlns:a16="http://schemas.microsoft.com/office/drawing/2014/main" id="{ED772520-B78F-4447-B83A-614BAE14920B}"/>
                </a:ext>
              </a:extLst>
            </p:cNvPr>
            <p:cNvSpPr/>
            <p:nvPr/>
          </p:nvSpPr>
          <p:spPr>
            <a:xfrm>
              <a:off x="5199281" y="2515641"/>
              <a:ext cx="409615" cy="237676"/>
            </a:xfrm>
            <a:custGeom>
              <a:avLst/>
              <a:gdLst/>
              <a:ahLst/>
              <a:cxnLst/>
              <a:rect l="l" t="t" r="r" b="b"/>
              <a:pathLst>
                <a:path w="2704" h="1569" extrusionOk="0">
                  <a:moveTo>
                    <a:pt x="1065" y="0"/>
                  </a:moveTo>
                  <a:cubicBezTo>
                    <a:pt x="871" y="0"/>
                    <a:pt x="643" y="54"/>
                    <a:pt x="408" y="186"/>
                  </a:cubicBezTo>
                  <a:cubicBezTo>
                    <a:pt x="235" y="272"/>
                    <a:pt x="99" y="408"/>
                    <a:pt x="0" y="581"/>
                  </a:cubicBezTo>
                  <a:lnTo>
                    <a:pt x="259" y="642"/>
                  </a:lnTo>
                  <a:cubicBezTo>
                    <a:pt x="321" y="519"/>
                    <a:pt x="420" y="408"/>
                    <a:pt x="556" y="334"/>
                  </a:cubicBezTo>
                  <a:cubicBezTo>
                    <a:pt x="664" y="262"/>
                    <a:pt x="792" y="224"/>
                    <a:pt x="923" y="224"/>
                  </a:cubicBezTo>
                  <a:cubicBezTo>
                    <a:pt x="1016" y="224"/>
                    <a:pt x="1110" y="243"/>
                    <a:pt x="1198" y="284"/>
                  </a:cubicBezTo>
                  <a:cubicBezTo>
                    <a:pt x="1407" y="408"/>
                    <a:pt x="1247" y="618"/>
                    <a:pt x="1037" y="729"/>
                  </a:cubicBezTo>
                  <a:lnTo>
                    <a:pt x="889" y="828"/>
                  </a:lnTo>
                  <a:lnTo>
                    <a:pt x="1074" y="926"/>
                  </a:lnTo>
                  <a:lnTo>
                    <a:pt x="1222" y="840"/>
                  </a:lnTo>
                  <a:cubicBezTo>
                    <a:pt x="1408" y="735"/>
                    <a:pt x="1631" y="662"/>
                    <a:pt x="1836" y="662"/>
                  </a:cubicBezTo>
                  <a:cubicBezTo>
                    <a:pt x="1943" y="662"/>
                    <a:pt x="2046" y="682"/>
                    <a:pt x="2136" y="729"/>
                  </a:cubicBezTo>
                  <a:cubicBezTo>
                    <a:pt x="2284" y="815"/>
                    <a:pt x="2370" y="1000"/>
                    <a:pt x="2012" y="1210"/>
                  </a:cubicBezTo>
                  <a:cubicBezTo>
                    <a:pt x="1827" y="1309"/>
                    <a:pt x="1630" y="1383"/>
                    <a:pt x="1432" y="1408"/>
                  </a:cubicBezTo>
                  <a:lnTo>
                    <a:pt x="1543" y="1568"/>
                  </a:lnTo>
                  <a:cubicBezTo>
                    <a:pt x="1778" y="1519"/>
                    <a:pt x="2000" y="1445"/>
                    <a:pt x="2210" y="1321"/>
                  </a:cubicBezTo>
                  <a:cubicBezTo>
                    <a:pt x="2704" y="1013"/>
                    <a:pt x="2704" y="716"/>
                    <a:pt x="2407" y="556"/>
                  </a:cubicBezTo>
                  <a:cubicBezTo>
                    <a:pt x="2259" y="488"/>
                    <a:pt x="2102" y="454"/>
                    <a:pt x="1944" y="454"/>
                  </a:cubicBezTo>
                  <a:cubicBezTo>
                    <a:pt x="1787" y="454"/>
                    <a:pt x="1630" y="488"/>
                    <a:pt x="1482" y="556"/>
                  </a:cubicBezTo>
                  <a:cubicBezTo>
                    <a:pt x="1667" y="359"/>
                    <a:pt x="1630" y="186"/>
                    <a:pt x="1444" y="87"/>
                  </a:cubicBezTo>
                  <a:cubicBezTo>
                    <a:pt x="1347" y="33"/>
                    <a:pt x="1217" y="0"/>
                    <a:pt x="10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1206;p12">
              <a:extLst>
                <a:ext uri="{FF2B5EF4-FFF2-40B4-BE49-F238E27FC236}">
                  <a16:creationId xmlns:a16="http://schemas.microsoft.com/office/drawing/2014/main" id="{A68F22B3-6FC9-4C19-84DF-20DADF755C66}"/>
                </a:ext>
              </a:extLst>
            </p:cNvPr>
            <p:cNvSpPr/>
            <p:nvPr/>
          </p:nvSpPr>
          <p:spPr>
            <a:xfrm>
              <a:off x="5704176" y="1885474"/>
              <a:ext cx="321754" cy="224497"/>
            </a:xfrm>
            <a:custGeom>
              <a:avLst/>
              <a:gdLst/>
              <a:ahLst/>
              <a:cxnLst/>
              <a:rect l="l" t="t" r="r" b="b"/>
              <a:pathLst>
                <a:path w="2124" h="1482" extrusionOk="0">
                  <a:moveTo>
                    <a:pt x="284" y="297"/>
                  </a:moveTo>
                  <a:cubicBezTo>
                    <a:pt x="383" y="359"/>
                    <a:pt x="469" y="408"/>
                    <a:pt x="568" y="470"/>
                  </a:cubicBezTo>
                  <a:lnTo>
                    <a:pt x="1173" y="815"/>
                  </a:lnTo>
                  <a:lnTo>
                    <a:pt x="482" y="1210"/>
                  </a:lnTo>
                  <a:lnTo>
                    <a:pt x="370" y="556"/>
                  </a:lnTo>
                  <a:cubicBezTo>
                    <a:pt x="346" y="470"/>
                    <a:pt x="309" y="383"/>
                    <a:pt x="284" y="297"/>
                  </a:cubicBezTo>
                  <a:close/>
                  <a:moveTo>
                    <a:pt x="309" y="1"/>
                  </a:moveTo>
                  <a:lnTo>
                    <a:pt x="0" y="173"/>
                  </a:lnTo>
                  <a:lnTo>
                    <a:pt x="222" y="1383"/>
                  </a:lnTo>
                  <a:lnTo>
                    <a:pt x="383" y="1482"/>
                  </a:lnTo>
                  <a:lnTo>
                    <a:pt x="1358" y="914"/>
                  </a:lnTo>
                  <a:lnTo>
                    <a:pt x="1852" y="1198"/>
                  </a:lnTo>
                  <a:lnTo>
                    <a:pt x="2123" y="1050"/>
                  </a:lnTo>
                  <a:lnTo>
                    <a:pt x="1629" y="766"/>
                  </a:lnTo>
                  <a:lnTo>
                    <a:pt x="1913" y="593"/>
                  </a:lnTo>
                  <a:lnTo>
                    <a:pt x="1728" y="482"/>
                  </a:lnTo>
                  <a:lnTo>
                    <a:pt x="1432" y="655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" name="Google Shape;815;p40">
            <a:extLst>
              <a:ext uri="{FF2B5EF4-FFF2-40B4-BE49-F238E27FC236}">
                <a16:creationId xmlns:a16="http://schemas.microsoft.com/office/drawing/2014/main" id="{15CE0C76-C787-4D44-86CE-9BF796992D5D}"/>
              </a:ext>
            </a:extLst>
          </p:cNvPr>
          <p:cNvGrpSpPr/>
          <p:nvPr/>
        </p:nvGrpSpPr>
        <p:grpSpPr>
          <a:xfrm>
            <a:off x="1040342" y="1878089"/>
            <a:ext cx="1208537" cy="1048788"/>
            <a:chOff x="2866900" y="1285975"/>
            <a:chExt cx="493250" cy="428050"/>
          </a:xfrm>
        </p:grpSpPr>
        <p:sp>
          <p:nvSpPr>
            <p:cNvPr id="356" name="Google Shape;816;p40">
              <a:extLst>
                <a:ext uri="{FF2B5EF4-FFF2-40B4-BE49-F238E27FC236}">
                  <a16:creationId xmlns:a16="http://schemas.microsoft.com/office/drawing/2014/main" id="{58AB6B8E-5F0E-419B-8F79-B7907058A79C}"/>
                </a:ext>
              </a:extLst>
            </p:cNvPr>
            <p:cNvSpPr/>
            <p:nvPr/>
          </p:nvSpPr>
          <p:spPr>
            <a:xfrm>
              <a:off x="2874450" y="1416275"/>
              <a:ext cx="478175" cy="67875"/>
            </a:xfrm>
            <a:custGeom>
              <a:avLst/>
              <a:gdLst/>
              <a:ahLst/>
              <a:cxnLst/>
              <a:rect l="l" t="t" r="r" b="b"/>
              <a:pathLst>
                <a:path w="19127" h="2715" extrusionOk="0">
                  <a:moveTo>
                    <a:pt x="1935" y="0"/>
                  </a:moveTo>
                  <a:cubicBezTo>
                    <a:pt x="1708" y="0"/>
                    <a:pt x="1426" y="160"/>
                    <a:pt x="1310" y="356"/>
                  </a:cubicBezTo>
                  <a:lnTo>
                    <a:pt x="117" y="2359"/>
                  </a:lnTo>
                  <a:cubicBezTo>
                    <a:pt x="1" y="2554"/>
                    <a:pt x="92" y="2715"/>
                    <a:pt x="320" y="2715"/>
                  </a:cubicBezTo>
                  <a:lnTo>
                    <a:pt x="18807" y="2715"/>
                  </a:lnTo>
                  <a:cubicBezTo>
                    <a:pt x="19035" y="2715"/>
                    <a:pt x="19127" y="2554"/>
                    <a:pt x="19010" y="2359"/>
                  </a:cubicBezTo>
                  <a:lnTo>
                    <a:pt x="17816" y="356"/>
                  </a:lnTo>
                  <a:cubicBezTo>
                    <a:pt x="17700" y="160"/>
                    <a:pt x="17419" y="0"/>
                    <a:pt x="17191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817;p40">
              <a:extLst>
                <a:ext uri="{FF2B5EF4-FFF2-40B4-BE49-F238E27FC236}">
                  <a16:creationId xmlns:a16="http://schemas.microsoft.com/office/drawing/2014/main" id="{10E07718-67EC-4ACB-B098-C6DED63DB163}"/>
                </a:ext>
              </a:extLst>
            </p:cNvPr>
            <p:cNvSpPr/>
            <p:nvPr/>
          </p:nvSpPr>
          <p:spPr>
            <a:xfrm>
              <a:off x="2878325" y="1395300"/>
              <a:ext cx="468300" cy="295025"/>
            </a:xfrm>
            <a:custGeom>
              <a:avLst/>
              <a:gdLst/>
              <a:ahLst/>
              <a:cxnLst/>
              <a:rect l="l" t="t" r="r" b="b"/>
              <a:pathLst>
                <a:path w="18732" h="11801" extrusionOk="0">
                  <a:moveTo>
                    <a:pt x="9366" y="1"/>
                  </a:moveTo>
                  <a:lnTo>
                    <a:pt x="7216" y="3452"/>
                  </a:lnTo>
                  <a:lnTo>
                    <a:pt x="0" y="3452"/>
                  </a:lnTo>
                  <a:lnTo>
                    <a:pt x="0" y="11800"/>
                  </a:lnTo>
                  <a:lnTo>
                    <a:pt x="18732" y="11800"/>
                  </a:lnTo>
                  <a:lnTo>
                    <a:pt x="18732" y="3452"/>
                  </a:lnTo>
                  <a:lnTo>
                    <a:pt x="11516" y="3452"/>
                  </a:lnTo>
                  <a:lnTo>
                    <a:pt x="93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818;p40">
              <a:extLst>
                <a:ext uri="{FF2B5EF4-FFF2-40B4-BE49-F238E27FC236}">
                  <a16:creationId xmlns:a16="http://schemas.microsoft.com/office/drawing/2014/main" id="{7FE4891F-DE5D-44EB-9062-C7FD649D6011}"/>
                </a:ext>
              </a:extLst>
            </p:cNvPr>
            <p:cNvSpPr/>
            <p:nvPr/>
          </p:nvSpPr>
          <p:spPr>
            <a:xfrm>
              <a:off x="3073375" y="1582825"/>
              <a:ext cx="78150" cy="107500"/>
            </a:xfrm>
            <a:custGeom>
              <a:avLst/>
              <a:gdLst/>
              <a:ahLst/>
              <a:cxnLst/>
              <a:rect l="l" t="t" r="r" b="b"/>
              <a:pathLst>
                <a:path w="3126" h="4300" extrusionOk="0">
                  <a:moveTo>
                    <a:pt x="1" y="1"/>
                  </a:moveTo>
                  <a:lnTo>
                    <a:pt x="1" y="4299"/>
                  </a:lnTo>
                  <a:lnTo>
                    <a:pt x="3126" y="4299"/>
                  </a:lnTo>
                  <a:lnTo>
                    <a:pt x="3126" y="1"/>
                  </a:lnTo>
                  <a:close/>
                </a:path>
              </a:pathLst>
            </a:custGeom>
            <a:solidFill>
              <a:srgbClr val="7379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819;p40">
              <a:extLst>
                <a:ext uri="{FF2B5EF4-FFF2-40B4-BE49-F238E27FC236}">
                  <a16:creationId xmlns:a16="http://schemas.microsoft.com/office/drawing/2014/main" id="{9EE8B9A4-D463-4CD0-A8DA-96C5DC721CF8}"/>
                </a:ext>
              </a:extLst>
            </p:cNvPr>
            <p:cNvSpPr/>
            <p:nvPr/>
          </p:nvSpPr>
          <p:spPr>
            <a:xfrm>
              <a:off x="3088275" y="1607700"/>
              <a:ext cx="15825" cy="29750"/>
            </a:xfrm>
            <a:custGeom>
              <a:avLst/>
              <a:gdLst/>
              <a:ahLst/>
              <a:cxnLst/>
              <a:rect l="l" t="t" r="r" b="b"/>
              <a:pathLst>
                <a:path w="633" h="1190" extrusionOk="0">
                  <a:moveTo>
                    <a:pt x="0" y="0"/>
                  </a:moveTo>
                  <a:lnTo>
                    <a:pt x="0" y="1190"/>
                  </a:lnTo>
                  <a:lnTo>
                    <a:pt x="633" y="1190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820;p40">
              <a:extLst>
                <a:ext uri="{FF2B5EF4-FFF2-40B4-BE49-F238E27FC236}">
                  <a16:creationId xmlns:a16="http://schemas.microsoft.com/office/drawing/2014/main" id="{10FA284D-DD13-4CFE-9D97-C7CE12DD1063}"/>
                </a:ext>
              </a:extLst>
            </p:cNvPr>
            <p:cNvSpPr/>
            <p:nvPr/>
          </p:nvSpPr>
          <p:spPr>
            <a:xfrm>
              <a:off x="3120800" y="1607700"/>
              <a:ext cx="15850" cy="29750"/>
            </a:xfrm>
            <a:custGeom>
              <a:avLst/>
              <a:gdLst/>
              <a:ahLst/>
              <a:cxnLst/>
              <a:rect l="l" t="t" r="r" b="b"/>
              <a:pathLst>
                <a:path w="634" h="1190" extrusionOk="0">
                  <a:moveTo>
                    <a:pt x="1" y="0"/>
                  </a:moveTo>
                  <a:lnTo>
                    <a:pt x="1" y="1190"/>
                  </a:lnTo>
                  <a:lnTo>
                    <a:pt x="633" y="1190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821;p40">
              <a:extLst>
                <a:ext uri="{FF2B5EF4-FFF2-40B4-BE49-F238E27FC236}">
                  <a16:creationId xmlns:a16="http://schemas.microsoft.com/office/drawing/2014/main" id="{85F55E4C-256B-4435-A589-2B6AEAE4FE9C}"/>
                </a:ext>
              </a:extLst>
            </p:cNvPr>
            <p:cNvSpPr/>
            <p:nvPr/>
          </p:nvSpPr>
          <p:spPr>
            <a:xfrm>
              <a:off x="2983800" y="1556850"/>
              <a:ext cx="61750" cy="78950"/>
            </a:xfrm>
            <a:custGeom>
              <a:avLst/>
              <a:gdLst/>
              <a:ahLst/>
              <a:cxnLst/>
              <a:rect l="l" t="t" r="r" b="b"/>
              <a:pathLst>
                <a:path w="2470" h="3158" extrusionOk="0">
                  <a:moveTo>
                    <a:pt x="1837" y="631"/>
                  </a:moveTo>
                  <a:lnTo>
                    <a:pt x="1837" y="2527"/>
                  </a:lnTo>
                  <a:lnTo>
                    <a:pt x="633" y="2527"/>
                  </a:lnTo>
                  <a:lnTo>
                    <a:pt x="633" y="631"/>
                  </a:lnTo>
                  <a:close/>
                  <a:moveTo>
                    <a:pt x="2156" y="0"/>
                  </a:moveTo>
                  <a:cubicBezTo>
                    <a:pt x="2155" y="0"/>
                    <a:pt x="2154" y="0"/>
                    <a:pt x="2153" y="0"/>
                  </a:cubicBezTo>
                  <a:lnTo>
                    <a:pt x="316" y="0"/>
                  </a:lnTo>
                  <a:cubicBezTo>
                    <a:pt x="141" y="0"/>
                    <a:pt x="0" y="141"/>
                    <a:pt x="0" y="315"/>
                  </a:cubicBezTo>
                  <a:lnTo>
                    <a:pt x="0" y="2843"/>
                  </a:lnTo>
                  <a:cubicBezTo>
                    <a:pt x="0" y="3016"/>
                    <a:pt x="141" y="3157"/>
                    <a:pt x="316" y="3157"/>
                  </a:cubicBezTo>
                  <a:lnTo>
                    <a:pt x="2153" y="3157"/>
                  </a:lnTo>
                  <a:cubicBezTo>
                    <a:pt x="2328" y="3157"/>
                    <a:pt x="2469" y="3016"/>
                    <a:pt x="2469" y="2843"/>
                  </a:cubicBezTo>
                  <a:lnTo>
                    <a:pt x="2469" y="315"/>
                  </a:lnTo>
                  <a:cubicBezTo>
                    <a:pt x="2469" y="142"/>
                    <a:pt x="2330" y="0"/>
                    <a:pt x="215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822;p40">
              <a:extLst>
                <a:ext uri="{FF2B5EF4-FFF2-40B4-BE49-F238E27FC236}">
                  <a16:creationId xmlns:a16="http://schemas.microsoft.com/office/drawing/2014/main" id="{3DF29A27-6E9A-425C-85F6-185B960A99AE}"/>
                </a:ext>
              </a:extLst>
            </p:cNvPr>
            <p:cNvSpPr/>
            <p:nvPr/>
          </p:nvSpPr>
          <p:spPr>
            <a:xfrm>
              <a:off x="2894675" y="1556850"/>
              <a:ext cx="61750" cy="78950"/>
            </a:xfrm>
            <a:custGeom>
              <a:avLst/>
              <a:gdLst/>
              <a:ahLst/>
              <a:cxnLst/>
              <a:rect l="l" t="t" r="r" b="b"/>
              <a:pathLst>
                <a:path w="2470" h="3158" extrusionOk="0">
                  <a:moveTo>
                    <a:pt x="1840" y="631"/>
                  </a:moveTo>
                  <a:lnTo>
                    <a:pt x="1840" y="2527"/>
                  </a:lnTo>
                  <a:lnTo>
                    <a:pt x="633" y="2527"/>
                  </a:lnTo>
                  <a:lnTo>
                    <a:pt x="635" y="631"/>
                  </a:lnTo>
                  <a:close/>
                  <a:moveTo>
                    <a:pt x="314" y="0"/>
                  </a:moveTo>
                  <a:cubicBezTo>
                    <a:pt x="142" y="0"/>
                    <a:pt x="2" y="142"/>
                    <a:pt x="2" y="315"/>
                  </a:cubicBezTo>
                  <a:lnTo>
                    <a:pt x="2" y="2843"/>
                  </a:lnTo>
                  <a:cubicBezTo>
                    <a:pt x="1" y="3015"/>
                    <a:pt x="142" y="3158"/>
                    <a:pt x="316" y="3158"/>
                  </a:cubicBezTo>
                  <a:cubicBezTo>
                    <a:pt x="317" y="3158"/>
                    <a:pt x="317" y="3158"/>
                    <a:pt x="318" y="3157"/>
                  </a:cubicBezTo>
                  <a:lnTo>
                    <a:pt x="2155" y="3157"/>
                  </a:lnTo>
                  <a:cubicBezTo>
                    <a:pt x="2329" y="3157"/>
                    <a:pt x="2470" y="3016"/>
                    <a:pt x="2470" y="2843"/>
                  </a:cubicBezTo>
                  <a:lnTo>
                    <a:pt x="2470" y="315"/>
                  </a:lnTo>
                  <a:cubicBezTo>
                    <a:pt x="2470" y="142"/>
                    <a:pt x="2330" y="0"/>
                    <a:pt x="2156" y="0"/>
                  </a:cubicBezTo>
                  <a:cubicBezTo>
                    <a:pt x="2155" y="0"/>
                    <a:pt x="2154" y="0"/>
                    <a:pt x="2154" y="0"/>
                  </a:cubicBezTo>
                  <a:lnTo>
                    <a:pt x="317" y="0"/>
                  </a:lnTo>
                  <a:cubicBezTo>
                    <a:pt x="316" y="0"/>
                    <a:pt x="315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823;p40">
              <a:extLst>
                <a:ext uri="{FF2B5EF4-FFF2-40B4-BE49-F238E27FC236}">
                  <a16:creationId xmlns:a16="http://schemas.microsoft.com/office/drawing/2014/main" id="{B721ABA7-ED56-4EBC-8CB3-EB3E06532C2F}"/>
                </a:ext>
              </a:extLst>
            </p:cNvPr>
            <p:cNvSpPr/>
            <p:nvPr/>
          </p:nvSpPr>
          <p:spPr>
            <a:xfrm>
              <a:off x="3179375" y="1556850"/>
              <a:ext cx="61750" cy="78950"/>
            </a:xfrm>
            <a:custGeom>
              <a:avLst/>
              <a:gdLst/>
              <a:ahLst/>
              <a:cxnLst/>
              <a:rect l="l" t="t" r="r" b="b"/>
              <a:pathLst>
                <a:path w="2470" h="3158" extrusionOk="0">
                  <a:moveTo>
                    <a:pt x="1837" y="631"/>
                  </a:moveTo>
                  <a:lnTo>
                    <a:pt x="1837" y="2527"/>
                  </a:lnTo>
                  <a:lnTo>
                    <a:pt x="633" y="2527"/>
                  </a:lnTo>
                  <a:lnTo>
                    <a:pt x="633" y="631"/>
                  </a:lnTo>
                  <a:close/>
                  <a:moveTo>
                    <a:pt x="314" y="0"/>
                  </a:moveTo>
                  <a:cubicBezTo>
                    <a:pt x="140" y="0"/>
                    <a:pt x="0" y="142"/>
                    <a:pt x="0" y="315"/>
                  </a:cubicBezTo>
                  <a:lnTo>
                    <a:pt x="0" y="2843"/>
                  </a:lnTo>
                  <a:cubicBezTo>
                    <a:pt x="0" y="3016"/>
                    <a:pt x="142" y="3157"/>
                    <a:pt x="317" y="3157"/>
                  </a:cubicBezTo>
                  <a:lnTo>
                    <a:pt x="2153" y="3157"/>
                  </a:lnTo>
                  <a:cubicBezTo>
                    <a:pt x="2328" y="3157"/>
                    <a:pt x="2469" y="3016"/>
                    <a:pt x="2469" y="2843"/>
                  </a:cubicBezTo>
                  <a:lnTo>
                    <a:pt x="2469" y="315"/>
                  </a:lnTo>
                  <a:cubicBezTo>
                    <a:pt x="2469" y="142"/>
                    <a:pt x="2330" y="0"/>
                    <a:pt x="2156" y="0"/>
                  </a:cubicBezTo>
                  <a:cubicBezTo>
                    <a:pt x="2155" y="0"/>
                    <a:pt x="2154" y="0"/>
                    <a:pt x="2153" y="0"/>
                  </a:cubicBezTo>
                  <a:lnTo>
                    <a:pt x="317" y="0"/>
                  </a:lnTo>
                  <a:cubicBezTo>
                    <a:pt x="316" y="0"/>
                    <a:pt x="315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824;p40">
              <a:extLst>
                <a:ext uri="{FF2B5EF4-FFF2-40B4-BE49-F238E27FC236}">
                  <a16:creationId xmlns:a16="http://schemas.microsoft.com/office/drawing/2014/main" id="{5B25AA37-E563-4DCD-B438-267DF1FCA60A}"/>
                </a:ext>
              </a:extLst>
            </p:cNvPr>
            <p:cNvSpPr/>
            <p:nvPr/>
          </p:nvSpPr>
          <p:spPr>
            <a:xfrm>
              <a:off x="3268475" y="1556850"/>
              <a:ext cx="61750" cy="78950"/>
            </a:xfrm>
            <a:custGeom>
              <a:avLst/>
              <a:gdLst/>
              <a:ahLst/>
              <a:cxnLst/>
              <a:rect l="l" t="t" r="r" b="b"/>
              <a:pathLst>
                <a:path w="2470" h="3158" extrusionOk="0">
                  <a:moveTo>
                    <a:pt x="1838" y="631"/>
                  </a:moveTo>
                  <a:lnTo>
                    <a:pt x="1838" y="2527"/>
                  </a:lnTo>
                  <a:lnTo>
                    <a:pt x="633" y="2527"/>
                  </a:lnTo>
                  <a:lnTo>
                    <a:pt x="633" y="631"/>
                  </a:lnTo>
                  <a:close/>
                  <a:moveTo>
                    <a:pt x="314" y="0"/>
                  </a:moveTo>
                  <a:cubicBezTo>
                    <a:pt x="141" y="0"/>
                    <a:pt x="1" y="142"/>
                    <a:pt x="1" y="315"/>
                  </a:cubicBezTo>
                  <a:lnTo>
                    <a:pt x="1" y="2843"/>
                  </a:lnTo>
                  <a:cubicBezTo>
                    <a:pt x="1" y="3016"/>
                    <a:pt x="142" y="3157"/>
                    <a:pt x="317" y="3157"/>
                  </a:cubicBezTo>
                  <a:lnTo>
                    <a:pt x="2154" y="3157"/>
                  </a:lnTo>
                  <a:cubicBezTo>
                    <a:pt x="2327" y="3157"/>
                    <a:pt x="2470" y="3016"/>
                    <a:pt x="2470" y="2843"/>
                  </a:cubicBezTo>
                  <a:lnTo>
                    <a:pt x="2470" y="315"/>
                  </a:lnTo>
                  <a:cubicBezTo>
                    <a:pt x="2470" y="141"/>
                    <a:pt x="2327" y="0"/>
                    <a:pt x="2154" y="0"/>
                  </a:cubicBezTo>
                  <a:lnTo>
                    <a:pt x="317" y="0"/>
                  </a:lnTo>
                  <a:cubicBezTo>
                    <a:pt x="316" y="0"/>
                    <a:pt x="315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825;p40">
              <a:extLst>
                <a:ext uri="{FF2B5EF4-FFF2-40B4-BE49-F238E27FC236}">
                  <a16:creationId xmlns:a16="http://schemas.microsoft.com/office/drawing/2014/main" id="{2EFB9CB9-8809-4AE0-9EE5-DBFBA4076CFF}"/>
                </a:ext>
              </a:extLst>
            </p:cNvPr>
            <p:cNvSpPr/>
            <p:nvPr/>
          </p:nvSpPr>
          <p:spPr>
            <a:xfrm>
              <a:off x="3112475" y="1300950"/>
              <a:ext cx="91175" cy="52250"/>
            </a:xfrm>
            <a:custGeom>
              <a:avLst/>
              <a:gdLst/>
              <a:ahLst/>
              <a:cxnLst/>
              <a:rect l="l" t="t" r="r" b="b"/>
              <a:pathLst>
                <a:path w="3647" h="2090" extrusionOk="0">
                  <a:moveTo>
                    <a:pt x="0" y="0"/>
                  </a:moveTo>
                  <a:lnTo>
                    <a:pt x="0" y="2090"/>
                  </a:lnTo>
                  <a:lnTo>
                    <a:pt x="3647" y="2090"/>
                  </a:lnTo>
                  <a:lnTo>
                    <a:pt x="3647" y="0"/>
                  </a:ln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826;p40">
              <a:extLst>
                <a:ext uri="{FF2B5EF4-FFF2-40B4-BE49-F238E27FC236}">
                  <a16:creationId xmlns:a16="http://schemas.microsoft.com/office/drawing/2014/main" id="{3CEF56A7-C058-479D-B1FA-90015925AE99}"/>
                </a:ext>
              </a:extLst>
            </p:cNvPr>
            <p:cNvSpPr/>
            <p:nvPr/>
          </p:nvSpPr>
          <p:spPr>
            <a:xfrm>
              <a:off x="3104550" y="1285975"/>
              <a:ext cx="15800" cy="117275"/>
            </a:xfrm>
            <a:custGeom>
              <a:avLst/>
              <a:gdLst/>
              <a:ahLst/>
              <a:cxnLst/>
              <a:rect l="l" t="t" r="r" b="b"/>
              <a:pathLst>
                <a:path w="632" h="4691" extrusionOk="0">
                  <a:moveTo>
                    <a:pt x="317" y="1"/>
                  </a:moveTo>
                  <a:cubicBezTo>
                    <a:pt x="145" y="1"/>
                    <a:pt x="5" y="137"/>
                    <a:pt x="1" y="309"/>
                  </a:cubicBezTo>
                  <a:lnTo>
                    <a:pt x="1" y="4374"/>
                  </a:lnTo>
                  <a:cubicBezTo>
                    <a:pt x="1" y="4549"/>
                    <a:pt x="142" y="4690"/>
                    <a:pt x="317" y="4690"/>
                  </a:cubicBezTo>
                  <a:cubicBezTo>
                    <a:pt x="491" y="4690"/>
                    <a:pt x="632" y="4549"/>
                    <a:pt x="632" y="4374"/>
                  </a:cubicBezTo>
                  <a:lnTo>
                    <a:pt x="632" y="309"/>
                  </a:lnTo>
                  <a:cubicBezTo>
                    <a:pt x="629" y="137"/>
                    <a:pt x="488" y="1"/>
                    <a:pt x="317" y="1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827;p40">
              <a:extLst>
                <a:ext uri="{FF2B5EF4-FFF2-40B4-BE49-F238E27FC236}">
                  <a16:creationId xmlns:a16="http://schemas.microsoft.com/office/drawing/2014/main" id="{6F2C7635-1F71-4882-B018-89C70F974B1F}"/>
                </a:ext>
              </a:extLst>
            </p:cNvPr>
            <p:cNvSpPr/>
            <p:nvPr/>
          </p:nvSpPr>
          <p:spPr>
            <a:xfrm>
              <a:off x="2866900" y="1381100"/>
              <a:ext cx="491125" cy="120150"/>
            </a:xfrm>
            <a:custGeom>
              <a:avLst/>
              <a:gdLst/>
              <a:ahLst/>
              <a:cxnLst/>
              <a:rect l="l" t="t" r="r" b="b"/>
              <a:pathLst>
                <a:path w="19645" h="4806" extrusionOk="0">
                  <a:moveTo>
                    <a:pt x="9823" y="0"/>
                  </a:moveTo>
                  <a:cubicBezTo>
                    <a:pt x="9686" y="0"/>
                    <a:pt x="9550" y="83"/>
                    <a:pt x="9447" y="248"/>
                  </a:cubicBezTo>
                  <a:lnTo>
                    <a:pt x="7436" y="3455"/>
                  </a:lnTo>
                  <a:cubicBezTo>
                    <a:pt x="7353" y="3588"/>
                    <a:pt x="7157" y="3697"/>
                    <a:pt x="7001" y="3697"/>
                  </a:cubicBezTo>
                  <a:lnTo>
                    <a:pt x="284" y="3697"/>
                  </a:lnTo>
                  <a:cubicBezTo>
                    <a:pt x="128" y="3697"/>
                    <a:pt x="1" y="3823"/>
                    <a:pt x="0" y="3980"/>
                  </a:cubicBezTo>
                  <a:lnTo>
                    <a:pt x="0" y="4522"/>
                  </a:lnTo>
                  <a:cubicBezTo>
                    <a:pt x="1" y="4677"/>
                    <a:pt x="128" y="4805"/>
                    <a:pt x="284" y="4805"/>
                  </a:cubicBezTo>
                  <a:lnTo>
                    <a:pt x="7353" y="4805"/>
                  </a:lnTo>
                  <a:cubicBezTo>
                    <a:pt x="7510" y="4805"/>
                    <a:pt x="7701" y="4695"/>
                    <a:pt x="7779" y="4560"/>
                  </a:cubicBezTo>
                  <a:lnTo>
                    <a:pt x="9464" y="1982"/>
                  </a:lnTo>
                  <a:cubicBezTo>
                    <a:pt x="9563" y="1814"/>
                    <a:pt x="9693" y="1729"/>
                    <a:pt x="9823" y="1729"/>
                  </a:cubicBezTo>
                  <a:cubicBezTo>
                    <a:pt x="9953" y="1729"/>
                    <a:pt x="10083" y="1814"/>
                    <a:pt x="10182" y="1982"/>
                  </a:cubicBezTo>
                  <a:lnTo>
                    <a:pt x="11866" y="4560"/>
                  </a:lnTo>
                  <a:cubicBezTo>
                    <a:pt x="11944" y="4695"/>
                    <a:pt x="12136" y="4805"/>
                    <a:pt x="12292" y="4805"/>
                  </a:cubicBezTo>
                  <a:lnTo>
                    <a:pt x="19361" y="4805"/>
                  </a:lnTo>
                  <a:cubicBezTo>
                    <a:pt x="19518" y="4805"/>
                    <a:pt x="19645" y="4677"/>
                    <a:pt x="19645" y="4522"/>
                  </a:cubicBezTo>
                  <a:lnTo>
                    <a:pt x="19645" y="3980"/>
                  </a:lnTo>
                  <a:cubicBezTo>
                    <a:pt x="19645" y="3823"/>
                    <a:pt x="19518" y="3697"/>
                    <a:pt x="19361" y="3697"/>
                  </a:cubicBezTo>
                  <a:lnTo>
                    <a:pt x="12645" y="3697"/>
                  </a:lnTo>
                  <a:cubicBezTo>
                    <a:pt x="12489" y="3697"/>
                    <a:pt x="12294" y="3588"/>
                    <a:pt x="12210" y="3455"/>
                  </a:cubicBezTo>
                  <a:lnTo>
                    <a:pt x="10200" y="248"/>
                  </a:lnTo>
                  <a:cubicBezTo>
                    <a:pt x="10096" y="83"/>
                    <a:pt x="9959" y="0"/>
                    <a:pt x="9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828;p40">
              <a:extLst>
                <a:ext uri="{FF2B5EF4-FFF2-40B4-BE49-F238E27FC236}">
                  <a16:creationId xmlns:a16="http://schemas.microsoft.com/office/drawing/2014/main" id="{E63375B1-AEDE-4B11-B654-90E9FC8C891F}"/>
                </a:ext>
              </a:extLst>
            </p:cNvPr>
            <p:cNvSpPr/>
            <p:nvPr/>
          </p:nvSpPr>
          <p:spPr>
            <a:xfrm>
              <a:off x="3073125" y="1489675"/>
              <a:ext cx="78700" cy="71675"/>
            </a:xfrm>
            <a:custGeom>
              <a:avLst/>
              <a:gdLst/>
              <a:ahLst/>
              <a:cxnLst/>
              <a:rect l="l" t="t" r="r" b="b"/>
              <a:pathLst>
                <a:path w="3148" h="2867" extrusionOk="0">
                  <a:moveTo>
                    <a:pt x="1574" y="1"/>
                  </a:moveTo>
                  <a:cubicBezTo>
                    <a:pt x="1207" y="1"/>
                    <a:pt x="840" y="140"/>
                    <a:pt x="561" y="420"/>
                  </a:cubicBezTo>
                  <a:cubicBezTo>
                    <a:pt x="1" y="980"/>
                    <a:pt x="1" y="1887"/>
                    <a:pt x="561" y="2448"/>
                  </a:cubicBezTo>
                  <a:cubicBezTo>
                    <a:pt x="840" y="2727"/>
                    <a:pt x="1207" y="2867"/>
                    <a:pt x="1574" y="2867"/>
                  </a:cubicBezTo>
                  <a:cubicBezTo>
                    <a:pt x="1940" y="2867"/>
                    <a:pt x="2307" y="2727"/>
                    <a:pt x="2587" y="2448"/>
                  </a:cubicBezTo>
                  <a:cubicBezTo>
                    <a:pt x="3148" y="1887"/>
                    <a:pt x="3148" y="980"/>
                    <a:pt x="2587" y="420"/>
                  </a:cubicBezTo>
                  <a:cubicBezTo>
                    <a:pt x="2307" y="140"/>
                    <a:pt x="1940" y="1"/>
                    <a:pt x="15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829;p40">
              <a:extLst>
                <a:ext uri="{FF2B5EF4-FFF2-40B4-BE49-F238E27FC236}">
                  <a16:creationId xmlns:a16="http://schemas.microsoft.com/office/drawing/2014/main" id="{87CF127C-DCA1-45A5-A40D-A63A5659071F}"/>
                </a:ext>
              </a:extLst>
            </p:cNvPr>
            <p:cNvSpPr/>
            <p:nvPr/>
          </p:nvSpPr>
          <p:spPr>
            <a:xfrm>
              <a:off x="2866900" y="1690300"/>
              <a:ext cx="493250" cy="23725"/>
            </a:xfrm>
            <a:custGeom>
              <a:avLst/>
              <a:gdLst/>
              <a:ahLst/>
              <a:cxnLst/>
              <a:rect l="l" t="t" r="r" b="b"/>
              <a:pathLst>
                <a:path w="19730" h="949" extrusionOk="0">
                  <a:moveTo>
                    <a:pt x="171" y="0"/>
                  </a:moveTo>
                  <a:cubicBezTo>
                    <a:pt x="76" y="0"/>
                    <a:pt x="0" y="77"/>
                    <a:pt x="0" y="171"/>
                  </a:cubicBezTo>
                  <a:lnTo>
                    <a:pt x="0" y="780"/>
                  </a:lnTo>
                  <a:cubicBezTo>
                    <a:pt x="0" y="872"/>
                    <a:pt x="76" y="949"/>
                    <a:pt x="171" y="949"/>
                  </a:cubicBezTo>
                  <a:lnTo>
                    <a:pt x="19561" y="949"/>
                  </a:lnTo>
                  <a:cubicBezTo>
                    <a:pt x="19654" y="949"/>
                    <a:pt x="19730" y="872"/>
                    <a:pt x="19730" y="780"/>
                  </a:cubicBezTo>
                  <a:lnTo>
                    <a:pt x="19730" y="171"/>
                  </a:lnTo>
                  <a:cubicBezTo>
                    <a:pt x="19730" y="77"/>
                    <a:pt x="19654" y="0"/>
                    <a:pt x="19561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830;p40">
              <a:extLst>
                <a:ext uri="{FF2B5EF4-FFF2-40B4-BE49-F238E27FC236}">
                  <a16:creationId xmlns:a16="http://schemas.microsoft.com/office/drawing/2014/main" id="{AA678526-FC49-4D08-9364-C53FBFC205F6}"/>
                </a:ext>
              </a:extLst>
            </p:cNvPr>
            <p:cNvSpPr/>
            <p:nvPr/>
          </p:nvSpPr>
          <p:spPr>
            <a:xfrm>
              <a:off x="3049850" y="1690300"/>
              <a:ext cx="127350" cy="23725"/>
            </a:xfrm>
            <a:custGeom>
              <a:avLst/>
              <a:gdLst/>
              <a:ahLst/>
              <a:cxnLst/>
              <a:rect l="l" t="t" r="r" b="b"/>
              <a:pathLst>
                <a:path w="5094" h="949" extrusionOk="0">
                  <a:moveTo>
                    <a:pt x="1" y="0"/>
                  </a:moveTo>
                  <a:lnTo>
                    <a:pt x="1" y="949"/>
                  </a:lnTo>
                  <a:lnTo>
                    <a:pt x="5093" y="949"/>
                  </a:lnTo>
                  <a:lnTo>
                    <a:pt x="5093" y="0"/>
                  </a:ln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831;p40">
              <a:extLst>
                <a:ext uri="{FF2B5EF4-FFF2-40B4-BE49-F238E27FC236}">
                  <a16:creationId xmlns:a16="http://schemas.microsoft.com/office/drawing/2014/main" id="{3E9EDBDE-7CB7-4563-85C0-75F407B01F8C}"/>
                </a:ext>
              </a:extLst>
            </p:cNvPr>
            <p:cNvSpPr/>
            <p:nvPr/>
          </p:nvSpPr>
          <p:spPr>
            <a:xfrm>
              <a:off x="3263375" y="1654750"/>
              <a:ext cx="71975" cy="35575"/>
            </a:xfrm>
            <a:custGeom>
              <a:avLst/>
              <a:gdLst/>
              <a:ahLst/>
              <a:cxnLst/>
              <a:rect l="l" t="t" r="r" b="b"/>
              <a:pathLst>
                <a:path w="2879" h="1423" extrusionOk="0">
                  <a:moveTo>
                    <a:pt x="1439" y="0"/>
                  </a:moveTo>
                  <a:cubicBezTo>
                    <a:pt x="651" y="0"/>
                    <a:pt x="9" y="634"/>
                    <a:pt x="1" y="1422"/>
                  </a:cubicBezTo>
                  <a:lnTo>
                    <a:pt x="2878" y="1422"/>
                  </a:lnTo>
                  <a:cubicBezTo>
                    <a:pt x="2870" y="634"/>
                    <a:pt x="2227" y="0"/>
                    <a:pt x="1439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832;p40">
              <a:extLst>
                <a:ext uri="{FF2B5EF4-FFF2-40B4-BE49-F238E27FC236}">
                  <a16:creationId xmlns:a16="http://schemas.microsoft.com/office/drawing/2014/main" id="{5B0E2AC1-1D35-423B-AE16-6E5B822E0B69}"/>
                </a:ext>
              </a:extLst>
            </p:cNvPr>
            <p:cNvSpPr/>
            <p:nvPr/>
          </p:nvSpPr>
          <p:spPr>
            <a:xfrm>
              <a:off x="2912550" y="1654750"/>
              <a:ext cx="71975" cy="35575"/>
            </a:xfrm>
            <a:custGeom>
              <a:avLst/>
              <a:gdLst/>
              <a:ahLst/>
              <a:cxnLst/>
              <a:rect l="l" t="t" r="r" b="b"/>
              <a:pathLst>
                <a:path w="2879" h="1423" extrusionOk="0">
                  <a:moveTo>
                    <a:pt x="1440" y="0"/>
                  </a:moveTo>
                  <a:cubicBezTo>
                    <a:pt x="650" y="0"/>
                    <a:pt x="9" y="634"/>
                    <a:pt x="0" y="1422"/>
                  </a:cubicBezTo>
                  <a:lnTo>
                    <a:pt x="2878" y="1422"/>
                  </a:lnTo>
                  <a:cubicBezTo>
                    <a:pt x="2869" y="634"/>
                    <a:pt x="2228" y="0"/>
                    <a:pt x="1440" y="0"/>
                  </a:cubicBezTo>
                  <a:close/>
                </a:path>
              </a:pathLst>
            </a:custGeom>
            <a:solidFill>
              <a:srgbClr val="2A46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73" name="Google Shape;2248;p60">
            <a:extLst>
              <a:ext uri="{FF2B5EF4-FFF2-40B4-BE49-F238E27FC236}">
                <a16:creationId xmlns:a16="http://schemas.microsoft.com/office/drawing/2014/main" id="{CB764304-6864-4D7E-BE5D-4208468F0E43}"/>
              </a:ext>
            </a:extLst>
          </p:cNvPr>
          <p:cNvSpPr txBox="1">
            <a:spLocks/>
          </p:cNvSpPr>
          <p:nvPr/>
        </p:nvSpPr>
        <p:spPr>
          <a:xfrm>
            <a:off x="527382" y="307990"/>
            <a:ext cx="4072759" cy="76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ctr" defTabSz="1219170">
              <a:buClr>
                <a:srgbClr val="3F34A7"/>
              </a:buClr>
            </a:pPr>
            <a:r>
              <a:rPr lang="zh-TW" altLang="en-US" sz="3733" kern="0" dirty="0">
                <a:solidFill>
                  <a:srgbClr val="3F34A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勞權業務簡介</a:t>
            </a:r>
          </a:p>
        </p:txBody>
      </p:sp>
      <p:sp>
        <p:nvSpPr>
          <p:cNvPr id="354" name="Google Shape;1382;p48">
            <a:extLst>
              <a:ext uri="{FF2B5EF4-FFF2-40B4-BE49-F238E27FC236}">
                <a16:creationId xmlns:a16="http://schemas.microsoft.com/office/drawing/2014/main" id="{42856CE2-3BE9-471C-917E-16E337B1E423}"/>
              </a:ext>
            </a:extLst>
          </p:cNvPr>
          <p:cNvSpPr txBox="1">
            <a:spLocks/>
          </p:cNvSpPr>
          <p:nvPr/>
        </p:nvSpPr>
        <p:spPr>
          <a:xfrm>
            <a:off x="10043527" y="5969000"/>
            <a:ext cx="1910001" cy="6032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en-US" altLang="zh-TW" sz="3200" kern="0" dirty="0">
                <a:latin typeface="Arial Black" panose="020B0A04020102020204" pitchFamily="34" charset="0"/>
              </a:rPr>
              <a:t>PART 1</a:t>
            </a:r>
            <a:endParaRPr lang="en-US" sz="3200" kern="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557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群組 27"/>
          <p:cNvGrpSpPr/>
          <p:nvPr/>
        </p:nvGrpSpPr>
        <p:grpSpPr>
          <a:xfrm>
            <a:off x="1210212" y="1811925"/>
            <a:ext cx="5122985" cy="4080876"/>
            <a:chOff x="3228975" y="1407623"/>
            <a:chExt cx="2743200" cy="2712745"/>
          </a:xfrm>
          <a:solidFill>
            <a:srgbClr val="88BEFD"/>
          </a:solidFill>
        </p:grpSpPr>
        <p:grpSp>
          <p:nvGrpSpPr>
            <p:cNvPr id="14" name="Google Shape;2860;p56"/>
            <p:cNvGrpSpPr/>
            <p:nvPr/>
          </p:nvGrpSpPr>
          <p:grpSpPr>
            <a:xfrm>
              <a:off x="3228975" y="1407623"/>
              <a:ext cx="2743200" cy="2712745"/>
              <a:chOff x="1917372" y="1288466"/>
              <a:chExt cx="2993079" cy="2280172"/>
            </a:xfrm>
            <a:grpFill/>
          </p:grpSpPr>
          <p:sp>
            <p:nvSpPr>
              <p:cNvPr id="15" name="Google Shape;2861;p56"/>
              <p:cNvSpPr/>
              <p:nvPr/>
            </p:nvSpPr>
            <p:spPr>
              <a:xfrm>
                <a:off x="2962748" y="2186357"/>
                <a:ext cx="902196" cy="1382281"/>
              </a:xfrm>
              <a:custGeom>
                <a:avLst/>
                <a:gdLst/>
                <a:ahLst/>
                <a:cxnLst/>
                <a:rect l="l" t="t" r="r" b="b"/>
                <a:pathLst>
                  <a:path w="55324" h="92453" extrusionOk="0">
                    <a:moveTo>
                      <a:pt x="14662" y="1"/>
                    </a:moveTo>
                    <a:lnTo>
                      <a:pt x="14482" y="2609"/>
                    </a:lnTo>
                    <a:lnTo>
                      <a:pt x="11791" y="41519"/>
                    </a:lnTo>
                    <a:lnTo>
                      <a:pt x="11747" y="42149"/>
                    </a:lnTo>
                    <a:lnTo>
                      <a:pt x="11276" y="48946"/>
                    </a:lnTo>
                    <a:lnTo>
                      <a:pt x="10009" y="67301"/>
                    </a:lnTo>
                    <a:lnTo>
                      <a:pt x="9674" y="72100"/>
                    </a:lnTo>
                    <a:lnTo>
                      <a:pt x="9309" y="77399"/>
                    </a:lnTo>
                    <a:cubicBezTo>
                      <a:pt x="9308" y="79203"/>
                      <a:pt x="8592" y="80932"/>
                      <a:pt x="7316" y="82207"/>
                    </a:cubicBezTo>
                    <a:lnTo>
                      <a:pt x="1713" y="87809"/>
                    </a:lnTo>
                    <a:cubicBezTo>
                      <a:pt x="1" y="89522"/>
                      <a:pt x="1214" y="92452"/>
                      <a:pt x="3638" y="92452"/>
                    </a:cubicBezTo>
                    <a:lnTo>
                      <a:pt x="51687" y="92452"/>
                    </a:lnTo>
                    <a:cubicBezTo>
                      <a:pt x="54110" y="92452"/>
                      <a:pt x="55324" y="89522"/>
                      <a:pt x="53610" y="87809"/>
                    </a:cubicBezTo>
                    <a:lnTo>
                      <a:pt x="48009" y="82207"/>
                    </a:lnTo>
                    <a:cubicBezTo>
                      <a:pt x="46733" y="80932"/>
                      <a:pt x="46017" y="79203"/>
                      <a:pt x="46017" y="77399"/>
                    </a:cubicBezTo>
                    <a:lnTo>
                      <a:pt x="45652" y="72100"/>
                    </a:lnTo>
                    <a:lnTo>
                      <a:pt x="45317" y="67301"/>
                    </a:lnTo>
                    <a:lnTo>
                      <a:pt x="44049" y="48946"/>
                    </a:lnTo>
                    <a:lnTo>
                      <a:pt x="43577" y="42149"/>
                    </a:lnTo>
                    <a:lnTo>
                      <a:pt x="43535" y="41519"/>
                    </a:lnTo>
                    <a:lnTo>
                      <a:pt x="40842" y="2609"/>
                    </a:lnTo>
                    <a:lnTo>
                      <a:pt x="40662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2863;p56"/>
              <p:cNvSpPr/>
              <p:nvPr/>
            </p:nvSpPr>
            <p:spPr>
              <a:xfrm>
                <a:off x="1917372" y="1288466"/>
                <a:ext cx="2993079" cy="1995402"/>
              </a:xfrm>
              <a:custGeom>
                <a:avLst/>
                <a:gdLst/>
                <a:ahLst/>
                <a:cxnLst/>
                <a:rect l="l" t="t" r="r" b="b"/>
                <a:pathLst>
                  <a:path w="183540" h="122361" extrusionOk="0">
                    <a:moveTo>
                      <a:pt x="6113" y="0"/>
                    </a:moveTo>
                    <a:cubicBezTo>
                      <a:pt x="5991" y="0"/>
                      <a:pt x="5872" y="4"/>
                      <a:pt x="5753" y="12"/>
                    </a:cubicBezTo>
                    <a:cubicBezTo>
                      <a:pt x="5749" y="12"/>
                      <a:pt x="5746" y="11"/>
                      <a:pt x="5743" y="11"/>
                    </a:cubicBezTo>
                    <a:cubicBezTo>
                      <a:pt x="5734" y="11"/>
                      <a:pt x="5726" y="13"/>
                      <a:pt x="5718" y="15"/>
                    </a:cubicBezTo>
                    <a:cubicBezTo>
                      <a:pt x="5602" y="19"/>
                      <a:pt x="5486" y="30"/>
                      <a:pt x="5372" y="46"/>
                    </a:cubicBezTo>
                    <a:cubicBezTo>
                      <a:pt x="5252" y="58"/>
                      <a:pt x="5130" y="77"/>
                      <a:pt x="5011" y="101"/>
                    </a:cubicBezTo>
                    <a:cubicBezTo>
                      <a:pt x="4919" y="116"/>
                      <a:pt x="4827" y="135"/>
                      <a:pt x="4734" y="158"/>
                    </a:cubicBezTo>
                    <a:cubicBezTo>
                      <a:pt x="4447" y="223"/>
                      <a:pt x="4164" y="310"/>
                      <a:pt x="3890" y="418"/>
                    </a:cubicBezTo>
                    <a:cubicBezTo>
                      <a:pt x="3808" y="450"/>
                      <a:pt x="3728" y="484"/>
                      <a:pt x="3648" y="518"/>
                    </a:cubicBezTo>
                    <a:cubicBezTo>
                      <a:pt x="3541" y="569"/>
                      <a:pt x="3433" y="618"/>
                      <a:pt x="3329" y="671"/>
                    </a:cubicBezTo>
                    <a:cubicBezTo>
                      <a:pt x="3222" y="725"/>
                      <a:pt x="3113" y="783"/>
                      <a:pt x="3014" y="844"/>
                    </a:cubicBezTo>
                    <a:cubicBezTo>
                      <a:pt x="2945" y="887"/>
                      <a:pt x="2880" y="926"/>
                      <a:pt x="2814" y="972"/>
                    </a:cubicBezTo>
                    <a:cubicBezTo>
                      <a:pt x="2603" y="1103"/>
                      <a:pt x="2399" y="1249"/>
                      <a:pt x="2208" y="1410"/>
                    </a:cubicBezTo>
                    <a:lnTo>
                      <a:pt x="2092" y="1512"/>
                    </a:lnTo>
                    <a:cubicBezTo>
                      <a:pt x="2031" y="1563"/>
                      <a:pt x="1973" y="1617"/>
                      <a:pt x="1916" y="1670"/>
                    </a:cubicBezTo>
                    <a:cubicBezTo>
                      <a:pt x="1909" y="1678"/>
                      <a:pt x="1902" y="1682"/>
                      <a:pt x="1897" y="1694"/>
                    </a:cubicBezTo>
                    <a:cubicBezTo>
                      <a:pt x="1823" y="1757"/>
                      <a:pt x="1753" y="1825"/>
                      <a:pt x="1689" y="1901"/>
                    </a:cubicBezTo>
                    <a:cubicBezTo>
                      <a:pt x="1672" y="1910"/>
                      <a:pt x="1660" y="1923"/>
                      <a:pt x="1650" y="1938"/>
                    </a:cubicBezTo>
                    <a:cubicBezTo>
                      <a:pt x="1589" y="2001"/>
                      <a:pt x="1531" y="2065"/>
                      <a:pt x="1474" y="2130"/>
                    </a:cubicBezTo>
                    <a:cubicBezTo>
                      <a:pt x="1382" y="2237"/>
                      <a:pt x="1294" y="2346"/>
                      <a:pt x="1214" y="2458"/>
                    </a:cubicBezTo>
                    <a:cubicBezTo>
                      <a:pt x="1098" y="2614"/>
                      <a:pt x="986" y="2779"/>
                      <a:pt x="883" y="2944"/>
                    </a:cubicBezTo>
                    <a:cubicBezTo>
                      <a:pt x="818" y="3053"/>
                      <a:pt x="752" y="3168"/>
                      <a:pt x="694" y="3279"/>
                    </a:cubicBezTo>
                    <a:cubicBezTo>
                      <a:pt x="682" y="3299"/>
                      <a:pt x="672" y="3320"/>
                      <a:pt x="665" y="3340"/>
                    </a:cubicBezTo>
                    <a:cubicBezTo>
                      <a:pt x="614" y="3437"/>
                      <a:pt x="568" y="3532"/>
                      <a:pt x="526" y="3629"/>
                    </a:cubicBezTo>
                    <a:cubicBezTo>
                      <a:pt x="519" y="3649"/>
                      <a:pt x="511" y="3663"/>
                      <a:pt x="502" y="3678"/>
                    </a:cubicBezTo>
                    <a:cubicBezTo>
                      <a:pt x="456" y="3790"/>
                      <a:pt x="410" y="3902"/>
                      <a:pt x="368" y="4016"/>
                    </a:cubicBezTo>
                    <a:cubicBezTo>
                      <a:pt x="362" y="4028"/>
                      <a:pt x="359" y="4039"/>
                      <a:pt x="356" y="4052"/>
                    </a:cubicBezTo>
                    <a:cubicBezTo>
                      <a:pt x="315" y="4171"/>
                      <a:pt x="276" y="4290"/>
                      <a:pt x="242" y="4412"/>
                    </a:cubicBezTo>
                    <a:cubicBezTo>
                      <a:pt x="234" y="4432"/>
                      <a:pt x="227" y="4451"/>
                      <a:pt x="222" y="4470"/>
                    </a:cubicBezTo>
                    <a:cubicBezTo>
                      <a:pt x="152" y="4731"/>
                      <a:pt x="97" y="4997"/>
                      <a:pt x="59" y="5265"/>
                    </a:cubicBezTo>
                    <a:cubicBezTo>
                      <a:pt x="18" y="5548"/>
                      <a:pt x="1" y="5834"/>
                      <a:pt x="1" y="6121"/>
                    </a:cubicBezTo>
                    <a:lnTo>
                      <a:pt x="1" y="116245"/>
                    </a:lnTo>
                    <a:cubicBezTo>
                      <a:pt x="1" y="116350"/>
                      <a:pt x="4" y="116457"/>
                      <a:pt x="8" y="116561"/>
                    </a:cubicBezTo>
                    <a:cubicBezTo>
                      <a:pt x="16" y="116690"/>
                      <a:pt x="27" y="116821"/>
                      <a:pt x="39" y="116948"/>
                    </a:cubicBezTo>
                    <a:cubicBezTo>
                      <a:pt x="69" y="117201"/>
                      <a:pt x="114" y="117453"/>
                      <a:pt x="173" y="117701"/>
                    </a:cubicBezTo>
                    <a:cubicBezTo>
                      <a:pt x="205" y="117823"/>
                      <a:pt x="239" y="117947"/>
                      <a:pt x="273" y="118066"/>
                    </a:cubicBezTo>
                    <a:cubicBezTo>
                      <a:pt x="312" y="118185"/>
                      <a:pt x="353" y="118304"/>
                      <a:pt x="397" y="118419"/>
                    </a:cubicBezTo>
                    <a:cubicBezTo>
                      <a:pt x="438" y="118526"/>
                      <a:pt x="480" y="118635"/>
                      <a:pt x="531" y="118742"/>
                    </a:cubicBezTo>
                    <a:cubicBezTo>
                      <a:pt x="534" y="118754"/>
                      <a:pt x="542" y="118769"/>
                      <a:pt x="545" y="118783"/>
                    </a:cubicBezTo>
                    <a:cubicBezTo>
                      <a:pt x="596" y="118888"/>
                      <a:pt x="645" y="118995"/>
                      <a:pt x="703" y="119095"/>
                    </a:cubicBezTo>
                    <a:cubicBezTo>
                      <a:pt x="761" y="119206"/>
                      <a:pt x="818" y="119313"/>
                      <a:pt x="883" y="119418"/>
                    </a:cubicBezTo>
                    <a:cubicBezTo>
                      <a:pt x="988" y="119586"/>
                      <a:pt x="1099" y="119748"/>
                      <a:pt x="1214" y="119906"/>
                    </a:cubicBezTo>
                    <a:cubicBezTo>
                      <a:pt x="1354" y="120090"/>
                      <a:pt x="1504" y="120269"/>
                      <a:pt x="1663" y="120439"/>
                    </a:cubicBezTo>
                    <a:cubicBezTo>
                      <a:pt x="1744" y="120524"/>
                      <a:pt x="1824" y="120604"/>
                      <a:pt x="1909" y="120684"/>
                    </a:cubicBezTo>
                    <a:cubicBezTo>
                      <a:pt x="2155" y="120915"/>
                      <a:pt x="2418" y="121126"/>
                      <a:pt x="2697" y="121317"/>
                    </a:cubicBezTo>
                    <a:cubicBezTo>
                      <a:pt x="2707" y="121323"/>
                      <a:pt x="2717" y="121329"/>
                      <a:pt x="2726" y="121336"/>
                    </a:cubicBezTo>
                    <a:cubicBezTo>
                      <a:pt x="2826" y="121402"/>
                      <a:pt x="2923" y="121463"/>
                      <a:pt x="3027" y="121524"/>
                    </a:cubicBezTo>
                    <a:cubicBezTo>
                      <a:pt x="3127" y="121582"/>
                      <a:pt x="3229" y="121640"/>
                      <a:pt x="3334" y="121694"/>
                    </a:cubicBezTo>
                    <a:cubicBezTo>
                      <a:pt x="3438" y="121746"/>
                      <a:pt x="3545" y="121796"/>
                      <a:pt x="3652" y="121843"/>
                    </a:cubicBezTo>
                    <a:cubicBezTo>
                      <a:pt x="3752" y="121889"/>
                      <a:pt x="3856" y="121930"/>
                      <a:pt x="3959" y="121969"/>
                    </a:cubicBezTo>
                    <a:cubicBezTo>
                      <a:pt x="4203" y="122063"/>
                      <a:pt x="4453" y="122139"/>
                      <a:pt x="4708" y="122195"/>
                    </a:cubicBezTo>
                    <a:cubicBezTo>
                      <a:pt x="4807" y="122222"/>
                      <a:pt x="4912" y="122243"/>
                      <a:pt x="5016" y="122261"/>
                    </a:cubicBezTo>
                    <a:cubicBezTo>
                      <a:pt x="5135" y="122285"/>
                      <a:pt x="5254" y="122302"/>
                      <a:pt x="5376" y="122314"/>
                    </a:cubicBezTo>
                    <a:cubicBezTo>
                      <a:pt x="5495" y="122331"/>
                      <a:pt x="5614" y="122341"/>
                      <a:pt x="5738" y="122349"/>
                    </a:cubicBezTo>
                    <a:lnTo>
                      <a:pt x="5748" y="122349"/>
                    </a:lnTo>
                    <a:cubicBezTo>
                      <a:pt x="5867" y="122358"/>
                      <a:pt x="5991" y="122361"/>
                      <a:pt x="6113" y="122361"/>
                    </a:cubicBezTo>
                    <a:lnTo>
                      <a:pt x="177418" y="122361"/>
                    </a:lnTo>
                    <a:cubicBezTo>
                      <a:pt x="177419" y="122361"/>
                      <a:pt x="177420" y="122361"/>
                      <a:pt x="177421" y="122361"/>
                    </a:cubicBezTo>
                    <a:cubicBezTo>
                      <a:pt x="180476" y="122361"/>
                      <a:pt x="183063" y="120107"/>
                      <a:pt x="183483" y="117080"/>
                    </a:cubicBezTo>
                    <a:cubicBezTo>
                      <a:pt x="183520" y="116804"/>
                      <a:pt x="183539" y="116524"/>
                      <a:pt x="183539" y="116244"/>
                    </a:cubicBezTo>
                    <a:lnTo>
                      <a:pt x="183539" y="6121"/>
                    </a:lnTo>
                    <a:cubicBezTo>
                      <a:pt x="183539" y="2742"/>
                      <a:pt x="180797" y="0"/>
                      <a:pt x="1774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2864;p56"/>
              <p:cNvSpPr/>
              <p:nvPr/>
            </p:nvSpPr>
            <p:spPr>
              <a:xfrm>
                <a:off x="2017076" y="1388251"/>
                <a:ext cx="2793524" cy="1485466"/>
              </a:xfrm>
              <a:custGeom>
                <a:avLst/>
                <a:gdLst/>
                <a:ahLst/>
                <a:cxnLst/>
                <a:rect l="l" t="t" r="r" b="b"/>
                <a:pathLst>
                  <a:path w="171303" h="91091" extrusionOk="0">
                    <a:moveTo>
                      <a:pt x="0" y="1"/>
                    </a:moveTo>
                    <a:lnTo>
                      <a:pt x="0" y="91090"/>
                    </a:lnTo>
                    <a:lnTo>
                      <a:pt x="171303" y="91090"/>
                    </a:lnTo>
                    <a:lnTo>
                      <a:pt x="17130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2865;p56"/>
              <p:cNvSpPr/>
              <p:nvPr/>
            </p:nvSpPr>
            <p:spPr>
              <a:xfrm>
                <a:off x="1917372" y="2984544"/>
                <a:ext cx="2993079" cy="299324"/>
              </a:xfrm>
              <a:custGeom>
                <a:avLst/>
                <a:gdLst/>
                <a:ahLst/>
                <a:cxnLst/>
                <a:rect l="l" t="t" r="r" b="b"/>
                <a:pathLst>
                  <a:path w="183540" h="18355" extrusionOk="0">
                    <a:moveTo>
                      <a:pt x="1" y="0"/>
                    </a:moveTo>
                    <a:lnTo>
                      <a:pt x="1" y="12239"/>
                    </a:lnTo>
                    <a:cubicBezTo>
                      <a:pt x="1" y="12344"/>
                      <a:pt x="4" y="12451"/>
                      <a:pt x="8" y="12555"/>
                    </a:cubicBezTo>
                    <a:cubicBezTo>
                      <a:pt x="16" y="12684"/>
                      <a:pt x="27" y="12815"/>
                      <a:pt x="39" y="12942"/>
                    </a:cubicBezTo>
                    <a:cubicBezTo>
                      <a:pt x="69" y="13195"/>
                      <a:pt x="114" y="13447"/>
                      <a:pt x="173" y="13695"/>
                    </a:cubicBezTo>
                    <a:cubicBezTo>
                      <a:pt x="205" y="13817"/>
                      <a:pt x="239" y="13941"/>
                      <a:pt x="273" y="14060"/>
                    </a:cubicBezTo>
                    <a:cubicBezTo>
                      <a:pt x="312" y="14179"/>
                      <a:pt x="353" y="14298"/>
                      <a:pt x="397" y="14413"/>
                    </a:cubicBezTo>
                    <a:cubicBezTo>
                      <a:pt x="438" y="14520"/>
                      <a:pt x="480" y="14629"/>
                      <a:pt x="531" y="14736"/>
                    </a:cubicBezTo>
                    <a:cubicBezTo>
                      <a:pt x="534" y="14748"/>
                      <a:pt x="542" y="14763"/>
                      <a:pt x="545" y="14777"/>
                    </a:cubicBezTo>
                    <a:cubicBezTo>
                      <a:pt x="596" y="14882"/>
                      <a:pt x="645" y="14989"/>
                      <a:pt x="703" y="15089"/>
                    </a:cubicBezTo>
                    <a:cubicBezTo>
                      <a:pt x="761" y="15200"/>
                      <a:pt x="818" y="15307"/>
                      <a:pt x="883" y="15412"/>
                    </a:cubicBezTo>
                    <a:cubicBezTo>
                      <a:pt x="988" y="15580"/>
                      <a:pt x="1099" y="15742"/>
                      <a:pt x="1214" y="15900"/>
                    </a:cubicBezTo>
                    <a:cubicBezTo>
                      <a:pt x="1354" y="16084"/>
                      <a:pt x="1504" y="16263"/>
                      <a:pt x="1663" y="16433"/>
                    </a:cubicBezTo>
                    <a:cubicBezTo>
                      <a:pt x="1744" y="16518"/>
                      <a:pt x="1824" y="16598"/>
                      <a:pt x="1909" y="16678"/>
                    </a:cubicBezTo>
                    <a:cubicBezTo>
                      <a:pt x="2155" y="16909"/>
                      <a:pt x="2418" y="17120"/>
                      <a:pt x="2697" y="17311"/>
                    </a:cubicBezTo>
                    <a:cubicBezTo>
                      <a:pt x="2707" y="17317"/>
                      <a:pt x="2717" y="17323"/>
                      <a:pt x="2726" y="17330"/>
                    </a:cubicBezTo>
                    <a:cubicBezTo>
                      <a:pt x="2826" y="17396"/>
                      <a:pt x="2923" y="17457"/>
                      <a:pt x="3027" y="17518"/>
                    </a:cubicBezTo>
                    <a:cubicBezTo>
                      <a:pt x="3127" y="17576"/>
                      <a:pt x="3229" y="17634"/>
                      <a:pt x="3334" y="17688"/>
                    </a:cubicBezTo>
                    <a:cubicBezTo>
                      <a:pt x="3438" y="17740"/>
                      <a:pt x="3545" y="17790"/>
                      <a:pt x="3652" y="17837"/>
                    </a:cubicBezTo>
                    <a:cubicBezTo>
                      <a:pt x="3752" y="17883"/>
                      <a:pt x="3856" y="17924"/>
                      <a:pt x="3959" y="17963"/>
                    </a:cubicBezTo>
                    <a:cubicBezTo>
                      <a:pt x="4203" y="18057"/>
                      <a:pt x="4453" y="18133"/>
                      <a:pt x="4708" y="18189"/>
                    </a:cubicBezTo>
                    <a:cubicBezTo>
                      <a:pt x="4807" y="18216"/>
                      <a:pt x="4912" y="18237"/>
                      <a:pt x="5016" y="18255"/>
                    </a:cubicBezTo>
                    <a:cubicBezTo>
                      <a:pt x="5135" y="18279"/>
                      <a:pt x="5254" y="18296"/>
                      <a:pt x="5376" y="18308"/>
                    </a:cubicBezTo>
                    <a:cubicBezTo>
                      <a:pt x="5495" y="18325"/>
                      <a:pt x="5614" y="18335"/>
                      <a:pt x="5738" y="18343"/>
                    </a:cubicBezTo>
                    <a:lnTo>
                      <a:pt x="5748" y="18343"/>
                    </a:lnTo>
                    <a:cubicBezTo>
                      <a:pt x="5867" y="18352"/>
                      <a:pt x="5991" y="18355"/>
                      <a:pt x="6113" y="18355"/>
                    </a:cubicBezTo>
                    <a:lnTo>
                      <a:pt x="177418" y="18355"/>
                    </a:lnTo>
                    <a:cubicBezTo>
                      <a:pt x="177419" y="18355"/>
                      <a:pt x="177420" y="18355"/>
                      <a:pt x="177421" y="18355"/>
                    </a:cubicBezTo>
                    <a:cubicBezTo>
                      <a:pt x="180476" y="18355"/>
                      <a:pt x="183063" y="16101"/>
                      <a:pt x="183483" y="13074"/>
                    </a:cubicBezTo>
                    <a:cubicBezTo>
                      <a:pt x="183520" y="12798"/>
                      <a:pt x="183539" y="12518"/>
                      <a:pt x="183539" y="12238"/>
                    </a:cubicBezTo>
                    <a:lnTo>
                      <a:pt x="18353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866;p56"/>
              <p:cNvSpPr/>
              <p:nvPr/>
            </p:nvSpPr>
            <p:spPr>
              <a:xfrm>
                <a:off x="3363961" y="3084313"/>
                <a:ext cx="99753" cy="99786"/>
              </a:xfrm>
              <a:custGeom>
                <a:avLst/>
                <a:gdLst/>
                <a:ahLst/>
                <a:cxnLst/>
                <a:rect l="l" t="t" r="r" b="b"/>
                <a:pathLst>
                  <a:path w="6117" h="6119" extrusionOk="0">
                    <a:moveTo>
                      <a:pt x="3059" y="0"/>
                    </a:moveTo>
                    <a:cubicBezTo>
                      <a:pt x="1370" y="0"/>
                      <a:pt x="0" y="1370"/>
                      <a:pt x="0" y="3059"/>
                    </a:cubicBezTo>
                    <a:cubicBezTo>
                      <a:pt x="0" y="4749"/>
                      <a:pt x="1370" y="6118"/>
                      <a:pt x="3059" y="6118"/>
                    </a:cubicBezTo>
                    <a:cubicBezTo>
                      <a:pt x="4747" y="6118"/>
                      <a:pt x="6117" y="4749"/>
                      <a:pt x="6117" y="3059"/>
                    </a:cubicBezTo>
                    <a:cubicBezTo>
                      <a:pt x="6117" y="1370"/>
                      <a:pt x="4747" y="0"/>
                      <a:pt x="3059" y="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867;p56"/>
              <p:cNvSpPr/>
              <p:nvPr/>
            </p:nvSpPr>
            <p:spPr>
              <a:xfrm>
                <a:off x="3120490" y="3283851"/>
                <a:ext cx="586711" cy="78276"/>
              </a:xfrm>
              <a:custGeom>
                <a:avLst/>
                <a:gdLst/>
                <a:ahLst/>
                <a:cxnLst/>
                <a:rect l="l" t="t" r="r" b="b"/>
                <a:pathLst>
                  <a:path w="35978" h="4800" extrusionOk="0">
                    <a:moveTo>
                      <a:pt x="334" y="1"/>
                    </a:moveTo>
                    <a:lnTo>
                      <a:pt x="1" y="4800"/>
                    </a:lnTo>
                    <a:lnTo>
                      <a:pt x="35978" y="4800"/>
                    </a:lnTo>
                    <a:lnTo>
                      <a:pt x="3564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B0F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" name="群組 26"/>
            <p:cNvGrpSpPr/>
            <p:nvPr/>
          </p:nvGrpSpPr>
          <p:grpSpPr>
            <a:xfrm>
              <a:off x="3413388" y="1537509"/>
              <a:ext cx="2380833" cy="1972201"/>
              <a:chOff x="3432386" y="1588865"/>
              <a:chExt cx="2303670" cy="1972201"/>
            </a:xfrm>
            <a:grpFill/>
          </p:grpSpPr>
          <p:grpSp>
            <p:nvGrpSpPr>
              <p:cNvPr id="25" name="群組 24"/>
              <p:cNvGrpSpPr/>
              <p:nvPr/>
            </p:nvGrpSpPr>
            <p:grpSpPr>
              <a:xfrm>
                <a:off x="3432387" y="1588865"/>
                <a:ext cx="2303669" cy="1939756"/>
                <a:chOff x="179424" y="-3683000"/>
                <a:chExt cx="5668927" cy="5166712"/>
              </a:xfrm>
              <a:grpFill/>
            </p:grpSpPr>
            <p:pic>
              <p:nvPicPr>
                <p:cNvPr id="23" name="圖片 22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79424" y="-3050187"/>
                  <a:ext cx="5638799" cy="4533899"/>
                </a:xfrm>
                <a:prstGeom prst="rect">
                  <a:avLst/>
                </a:prstGeom>
                <a:grpFill/>
              </p:spPr>
            </p:pic>
            <p:pic>
              <p:nvPicPr>
                <p:cNvPr id="24" name="圖片 23"/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5537" r="32291"/>
                <a:stretch/>
              </p:blipFill>
              <p:spPr>
                <a:xfrm>
                  <a:off x="179425" y="-3683000"/>
                  <a:ext cx="5668926" cy="1016721"/>
                </a:xfrm>
                <a:prstGeom prst="rect">
                  <a:avLst/>
                </a:prstGeom>
                <a:grpFill/>
              </p:spPr>
            </p:pic>
          </p:grpSp>
          <p:pic>
            <p:nvPicPr>
              <p:cNvPr id="26" name="圖片 25"/>
              <p:cNvPicPr>
                <a:picLocks noChangeAspect="1"/>
              </p:cNvPicPr>
              <p:nvPr/>
            </p:nvPicPr>
            <p:blipFill rotWithShape="1">
              <a:blip r:embed="rId4"/>
              <a:srcRect l="1" t="-1" r="-125" b="4975"/>
              <a:stretch/>
            </p:blipFill>
            <p:spPr>
              <a:xfrm>
                <a:off x="3432386" y="3409106"/>
                <a:ext cx="2291425" cy="151960"/>
              </a:xfrm>
              <a:prstGeom prst="rect">
                <a:avLst/>
              </a:prstGeom>
              <a:grpFill/>
            </p:spPr>
          </p:pic>
        </p:grpSp>
      </p:grpSp>
      <p:grpSp>
        <p:nvGrpSpPr>
          <p:cNvPr id="35" name="群組 34"/>
          <p:cNvGrpSpPr/>
          <p:nvPr/>
        </p:nvGrpSpPr>
        <p:grpSpPr>
          <a:xfrm>
            <a:off x="6792805" y="3719410"/>
            <a:ext cx="4435128" cy="596900"/>
            <a:chOff x="5130164" y="2052957"/>
            <a:chExt cx="3326346" cy="447675"/>
          </a:xfrm>
        </p:grpSpPr>
        <p:grpSp>
          <p:nvGrpSpPr>
            <p:cNvPr id="29" name="Group 40993"/>
            <p:cNvGrpSpPr>
              <a:grpSpLocks/>
            </p:cNvGrpSpPr>
            <p:nvPr/>
          </p:nvGrpSpPr>
          <p:grpSpPr bwMode="auto">
            <a:xfrm>
              <a:off x="5955448" y="2155051"/>
              <a:ext cx="2501062" cy="345580"/>
              <a:chOff x="-559" y="276"/>
              <a:chExt cx="1934" cy="215"/>
            </a:xfrm>
          </p:grpSpPr>
          <p:sp>
            <p:nvSpPr>
              <p:cNvPr id="30" name="Rectangle 40989"/>
              <p:cNvSpPr>
                <a:spLocks noChangeArrowheads="1"/>
              </p:cNvSpPr>
              <p:nvPr/>
            </p:nvSpPr>
            <p:spPr bwMode="auto">
              <a:xfrm>
                <a:off x="-559" y="279"/>
                <a:ext cx="1934" cy="212"/>
              </a:xfrm>
              <a:prstGeom prst="rect">
                <a:avLst/>
              </a:prstGeom>
              <a:ln/>
              <a:extLst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defTabSz="1219170" eaLnBrk="1" hangingPunct="1">
                  <a:buClr>
                    <a:srgbClr val="000000"/>
                  </a:buClr>
                </a:pPr>
                <a:r>
                  <a:rPr lang="zh-TW" altLang="en-US" sz="1867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  <a:sym typeface="Arial"/>
                  </a:rPr>
                  <a:t>  </a:t>
                </a:r>
                <a:r>
                  <a:rPr lang="zh-TW" altLang="en-US" sz="2000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  <a:sym typeface="Arial"/>
                  </a:rPr>
                  <a:t>高中職勞動權益課程</a:t>
                </a:r>
                <a:endParaRPr lang="zh-CN" altLang="en-US" sz="2000" b="1" kern="0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endParaRPr>
              </a:p>
            </p:txBody>
          </p:sp>
          <p:sp>
            <p:nvSpPr>
              <p:cNvPr id="31" name="Rectangle 40990"/>
              <p:cNvSpPr>
                <a:spLocks noChangeArrowheads="1"/>
              </p:cNvSpPr>
              <p:nvPr/>
            </p:nvSpPr>
            <p:spPr bwMode="auto">
              <a:xfrm>
                <a:off x="991" y="276"/>
                <a:ext cx="383" cy="215"/>
              </a:xfrm>
              <a:prstGeom prst="rect">
                <a:avLst/>
              </a:prstGeom>
              <a:ln/>
              <a:extLst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defTabSz="1219170" eaLnBrk="1" hangingPunct="1">
                  <a:buClr>
                    <a:srgbClr val="000000"/>
                  </a:buClr>
                </a:pPr>
                <a:endParaRPr lang="zh-CN" altLang="en-US" sz="2133" kern="0">
                  <a:sym typeface="Arial"/>
                </a:endParaRPr>
              </a:p>
            </p:txBody>
          </p:sp>
          <p:sp>
            <p:nvSpPr>
              <p:cNvPr id="32" name="Freeform 40991"/>
              <p:cNvSpPr>
                <a:spLocks noEditPoints="1"/>
              </p:cNvSpPr>
              <p:nvPr/>
            </p:nvSpPr>
            <p:spPr bwMode="auto">
              <a:xfrm>
                <a:off x="1107" y="325"/>
                <a:ext cx="121" cy="119"/>
              </a:xfrm>
              <a:custGeom>
                <a:avLst/>
                <a:gdLst>
                  <a:gd name="T0" fmla="*/ 21 w 63"/>
                  <a:gd name="T1" fmla="*/ 125 h 62"/>
                  <a:gd name="T2" fmla="*/ 0 w 63"/>
                  <a:gd name="T3" fmla="*/ 73 h 62"/>
                  <a:gd name="T4" fmla="*/ 21 w 63"/>
                  <a:gd name="T5" fmla="*/ 21 h 62"/>
                  <a:gd name="T6" fmla="*/ 75 w 63"/>
                  <a:gd name="T7" fmla="*/ 0 h 62"/>
                  <a:gd name="T8" fmla="*/ 127 w 63"/>
                  <a:gd name="T9" fmla="*/ 21 h 62"/>
                  <a:gd name="T10" fmla="*/ 148 w 63"/>
                  <a:gd name="T11" fmla="*/ 73 h 62"/>
                  <a:gd name="T12" fmla="*/ 127 w 63"/>
                  <a:gd name="T13" fmla="*/ 125 h 62"/>
                  <a:gd name="T14" fmla="*/ 75 w 63"/>
                  <a:gd name="T15" fmla="*/ 146 h 62"/>
                  <a:gd name="T16" fmla="*/ 21 w 63"/>
                  <a:gd name="T17" fmla="*/ 125 h 62"/>
                  <a:gd name="T18" fmla="*/ 42 w 63"/>
                  <a:gd name="T19" fmla="*/ 42 h 62"/>
                  <a:gd name="T20" fmla="*/ 28 w 63"/>
                  <a:gd name="T21" fmla="*/ 73 h 62"/>
                  <a:gd name="T22" fmla="*/ 42 w 63"/>
                  <a:gd name="T23" fmla="*/ 104 h 62"/>
                  <a:gd name="T24" fmla="*/ 75 w 63"/>
                  <a:gd name="T25" fmla="*/ 118 h 62"/>
                  <a:gd name="T26" fmla="*/ 106 w 63"/>
                  <a:gd name="T27" fmla="*/ 104 h 62"/>
                  <a:gd name="T28" fmla="*/ 120 w 63"/>
                  <a:gd name="T29" fmla="*/ 73 h 62"/>
                  <a:gd name="T30" fmla="*/ 106 w 63"/>
                  <a:gd name="T31" fmla="*/ 42 h 62"/>
                  <a:gd name="T32" fmla="*/ 75 w 63"/>
                  <a:gd name="T33" fmla="*/ 31 h 62"/>
                  <a:gd name="T34" fmla="*/ 42 w 63"/>
                  <a:gd name="T35" fmla="*/ 42 h 6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63" h="62">
                    <a:moveTo>
                      <a:pt x="9" y="53"/>
                    </a:moveTo>
                    <a:cubicBezTo>
                      <a:pt x="3" y="47"/>
                      <a:pt x="0" y="40"/>
                      <a:pt x="0" y="31"/>
                    </a:cubicBezTo>
                    <a:cubicBezTo>
                      <a:pt x="0" y="23"/>
                      <a:pt x="3" y="15"/>
                      <a:pt x="9" y="9"/>
                    </a:cubicBezTo>
                    <a:cubicBezTo>
                      <a:pt x="15" y="4"/>
                      <a:pt x="23" y="0"/>
                      <a:pt x="32" y="0"/>
                    </a:cubicBezTo>
                    <a:cubicBezTo>
                      <a:pt x="40" y="0"/>
                      <a:pt x="48" y="4"/>
                      <a:pt x="54" y="9"/>
                    </a:cubicBezTo>
                    <a:cubicBezTo>
                      <a:pt x="60" y="15"/>
                      <a:pt x="63" y="23"/>
                      <a:pt x="63" y="31"/>
                    </a:cubicBezTo>
                    <a:cubicBezTo>
                      <a:pt x="63" y="40"/>
                      <a:pt x="60" y="47"/>
                      <a:pt x="54" y="53"/>
                    </a:cubicBezTo>
                    <a:cubicBezTo>
                      <a:pt x="48" y="59"/>
                      <a:pt x="40" y="62"/>
                      <a:pt x="32" y="62"/>
                    </a:cubicBezTo>
                    <a:cubicBezTo>
                      <a:pt x="23" y="62"/>
                      <a:pt x="15" y="59"/>
                      <a:pt x="9" y="53"/>
                    </a:cubicBezTo>
                    <a:close/>
                    <a:moveTo>
                      <a:pt x="18" y="18"/>
                    </a:moveTo>
                    <a:cubicBezTo>
                      <a:pt x="14" y="22"/>
                      <a:pt x="12" y="26"/>
                      <a:pt x="12" y="31"/>
                    </a:cubicBezTo>
                    <a:cubicBezTo>
                      <a:pt x="12" y="36"/>
                      <a:pt x="14" y="41"/>
                      <a:pt x="18" y="44"/>
                    </a:cubicBezTo>
                    <a:cubicBezTo>
                      <a:pt x="22" y="48"/>
                      <a:pt x="27" y="50"/>
                      <a:pt x="32" y="50"/>
                    </a:cubicBezTo>
                    <a:cubicBezTo>
                      <a:pt x="37" y="50"/>
                      <a:pt x="42" y="48"/>
                      <a:pt x="45" y="44"/>
                    </a:cubicBezTo>
                    <a:cubicBezTo>
                      <a:pt x="49" y="41"/>
                      <a:pt x="51" y="36"/>
                      <a:pt x="51" y="31"/>
                    </a:cubicBezTo>
                    <a:cubicBezTo>
                      <a:pt x="51" y="26"/>
                      <a:pt x="49" y="22"/>
                      <a:pt x="45" y="18"/>
                    </a:cubicBezTo>
                    <a:cubicBezTo>
                      <a:pt x="42" y="15"/>
                      <a:pt x="37" y="13"/>
                      <a:pt x="32" y="13"/>
                    </a:cubicBezTo>
                    <a:cubicBezTo>
                      <a:pt x="27" y="13"/>
                      <a:pt x="22" y="15"/>
                      <a:pt x="18" y="18"/>
                    </a:cubicBezTo>
                    <a:close/>
                  </a:path>
                </a:pathLst>
              </a:custGeom>
              <a:ln/>
              <a:extLst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zh-CN" altLang="en-US" sz="3200" kern="0">
                  <a:solidFill>
                    <a:srgbClr val="3F34A7"/>
                  </a:solidFill>
                  <a:latin typeface="Arial"/>
                  <a:ea typeface="宋体" panose="02010600030101010101" pitchFamily="2" charset="-122"/>
                  <a:sym typeface="Arial"/>
                </a:endParaRPr>
              </a:p>
            </p:txBody>
          </p:sp>
          <p:sp>
            <p:nvSpPr>
              <p:cNvPr id="33" name="Freeform 40992"/>
              <p:cNvSpPr>
                <a:spLocks/>
              </p:cNvSpPr>
              <p:nvPr/>
            </p:nvSpPr>
            <p:spPr bwMode="auto">
              <a:xfrm>
                <a:off x="1202" y="416"/>
                <a:ext cx="75" cy="75"/>
              </a:xfrm>
              <a:custGeom>
                <a:avLst/>
                <a:gdLst>
                  <a:gd name="T0" fmla="*/ 85 w 39"/>
                  <a:gd name="T1" fmla="*/ 85 h 39"/>
                  <a:gd name="T2" fmla="*/ 85 w 39"/>
                  <a:gd name="T3" fmla="*/ 83 h 39"/>
                  <a:gd name="T4" fmla="*/ 85 w 39"/>
                  <a:gd name="T5" fmla="*/ 57 h 39"/>
                  <a:gd name="T6" fmla="*/ 26 w 39"/>
                  <a:gd name="T7" fmla="*/ 0 h 39"/>
                  <a:gd name="T8" fmla="*/ 0 w 39"/>
                  <a:gd name="T9" fmla="*/ 26 h 39"/>
                  <a:gd name="T10" fmla="*/ 59 w 39"/>
                  <a:gd name="T11" fmla="*/ 85 h 39"/>
                  <a:gd name="T12" fmla="*/ 85 w 39"/>
                  <a:gd name="T13" fmla="*/ 85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9" h="39">
                    <a:moveTo>
                      <a:pt x="36" y="36"/>
                    </a:moveTo>
                    <a:cubicBezTo>
                      <a:pt x="36" y="35"/>
                      <a:pt x="36" y="35"/>
                      <a:pt x="36" y="35"/>
                    </a:cubicBezTo>
                    <a:cubicBezTo>
                      <a:pt x="39" y="32"/>
                      <a:pt x="39" y="27"/>
                      <a:pt x="36" y="2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8" y="39"/>
                      <a:pt x="33" y="39"/>
                      <a:pt x="36" y="36"/>
                    </a:cubicBezTo>
                    <a:close/>
                  </a:path>
                </a:pathLst>
              </a:custGeom>
              <a:ln/>
              <a:extLst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defTabSz="1219170">
                  <a:buClr>
                    <a:srgbClr val="000000"/>
                  </a:buClr>
                </a:pPr>
                <a:endParaRPr lang="zh-CN" altLang="en-US" sz="3200" kern="0">
                  <a:solidFill>
                    <a:srgbClr val="3F34A7"/>
                  </a:solidFill>
                  <a:latin typeface="Arial"/>
                  <a:ea typeface="宋体" panose="02010600030101010101" pitchFamily="2" charset="-122"/>
                  <a:sym typeface="Arial"/>
                </a:endParaRPr>
              </a:p>
            </p:txBody>
          </p:sp>
        </p:grpSp>
        <p:pic>
          <p:nvPicPr>
            <p:cNvPr id="34" name="圖片 3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0164" y="2052957"/>
              <a:ext cx="714375" cy="447675"/>
            </a:xfrm>
            <a:prstGeom prst="rect">
              <a:avLst/>
            </a:prstGeom>
          </p:spPr>
        </p:pic>
      </p:grpSp>
      <p:cxnSp>
        <p:nvCxnSpPr>
          <p:cNvPr id="36" name="Google Shape;2250;p60"/>
          <p:cNvCxnSpPr/>
          <p:nvPr/>
        </p:nvCxnSpPr>
        <p:spPr>
          <a:xfrm>
            <a:off x="7019784" y="3094567"/>
            <a:ext cx="4113883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文字方塊 37"/>
          <p:cNvSpPr txBox="1"/>
          <p:nvPr/>
        </p:nvSpPr>
        <p:spPr>
          <a:xfrm>
            <a:off x="7160458" y="2002445"/>
            <a:ext cx="3464410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4267" b="1" kern="0" dirty="0">
                <a:solidFill>
                  <a:srgbClr val="100B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今日簡報下載</a:t>
            </a:r>
          </a:p>
        </p:txBody>
      </p:sp>
      <p:grpSp>
        <p:nvGrpSpPr>
          <p:cNvPr id="75" name="Google Shape;1137;p47"/>
          <p:cNvGrpSpPr/>
          <p:nvPr/>
        </p:nvGrpSpPr>
        <p:grpSpPr>
          <a:xfrm>
            <a:off x="10363006" y="1914501"/>
            <a:ext cx="1222919" cy="1162392"/>
            <a:chOff x="1047893" y="1166449"/>
            <a:chExt cx="4117972" cy="3287551"/>
          </a:xfrm>
        </p:grpSpPr>
        <p:grpSp>
          <p:nvGrpSpPr>
            <p:cNvPr id="76" name="Google Shape;1138;p47"/>
            <p:cNvGrpSpPr/>
            <p:nvPr/>
          </p:nvGrpSpPr>
          <p:grpSpPr>
            <a:xfrm>
              <a:off x="1047893" y="2078468"/>
              <a:ext cx="4117972" cy="2375532"/>
              <a:chOff x="1995700" y="1859350"/>
              <a:chExt cx="1461725" cy="843075"/>
            </a:xfrm>
          </p:grpSpPr>
          <p:sp>
            <p:nvSpPr>
              <p:cNvPr id="158" name="Google Shape;1141;p47"/>
              <p:cNvSpPr/>
              <p:nvPr/>
            </p:nvSpPr>
            <p:spPr>
              <a:xfrm>
                <a:off x="2314550" y="2013475"/>
                <a:ext cx="159325" cy="14312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5725" extrusionOk="0">
                    <a:moveTo>
                      <a:pt x="2811" y="0"/>
                    </a:moveTo>
                    <a:cubicBezTo>
                      <a:pt x="2482" y="0"/>
                      <a:pt x="2162" y="0"/>
                      <a:pt x="1834" y="104"/>
                    </a:cubicBezTo>
                    <a:cubicBezTo>
                      <a:pt x="1401" y="217"/>
                      <a:pt x="1081" y="433"/>
                      <a:pt x="753" y="753"/>
                    </a:cubicBezTo>
                    <a:cubicBezTo>
                      <a:pt x="649" y="969"/>
                      <a:pt x="433" y="1185"/>
                      <a:pt x="320" y="1514"/>
                    </a:cubicBezTo>
                    <a:cubicBezTo>
                      <a:pt x="0" y="2482"/>
                      <a:pt x="217" y="3675"/>
                      <a:pt x="753" y="4427"/>
                    </a:cubicBezTo>
                    <a:cubicBezTo>
                      <a:pt x="1401" y="5292"/>
                      <a:pt x="2378" y="5724"/>
                      <a:pt x="3347" y="5724"/>
                    </a:cubicBezTo>
                    <a:cubicBezTo>
                      <a:pt x="3891" y="5724"/>
                      <a:pt x="4428" y="5508"/>
                      <a:pt x="4860" y="5188"/>
                    </a:cubicBezTo>
                    <a:cubicBezTo>
                      <a:pt x="6053" y="4427"/>
                      <a:pt x="6373" y="2594"/>
                      <a:pt x="5621" y="1401"/>
                    </a:cubicBezTo>
                    <a:cubicBezTo>
                      <a:pt x="5076" y="433"/>
                      <a:pt x="3995" y="0"/>
                      <a:pt x="2811" y="0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142;p47"/>
              <p:cNvSpPr/>
              <p:nvPr/>
            </p:nvSpPr>
            <p:spPr>
              <a:xfrm>
                <a:off x="2219875" y="2105350"/>
                <a:ext cx="7027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2379" extrusionOk="0">
                    <a:moveTo>
                      <a:pt x="1626" y="0"/>
                    </a:moveTo>
                    <a:cubicBezTo>
                      <a:pt x="649" y="0"/>
                      <a:pt x="0" y="1401"/>
                      <a:pt x="761" y="2049"/>
                    </a:cubicBezTo>
                    <a:cubicBezTo>
                      <a:pt x="977" y="2266"/>
                      <a:pt x="1193" y="2378"/>
                      <a:pt x="1513" y="2378"/>
                    </a:cubicBezTo>
                    <a:cubicBezTo>
                      <a:pt x="1946" y="2378"/>
                      <a:pt x="2378" y="2162"/>
                      <a:pt x="2594" y="1730"/>
                    </a:cubicBezTo>
                    <a:cubicBezTo>
                      <a:pt x="2810" y="1401"/>
                      <a:pt x="2810" y="969"/>
                      <a:pt x="2594" y="649"/>
                    </a:cubicBezTo>
                    <a:cubicBezTo>
                      <a:pt x="2594" y="536"/>
                      <a:pt x="2490" y="320"/>
                      <a:pt x="2274" y="216"/>
                    </a:cubicBezTo>
                    <a:cubicBezTo>
                      <a:pt x="2162" y="104"/>
                      <a:pt x="2058" y="0"/>
                      <a:pt x="1842" y="0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143;p47"/>
              <p:cNvSpPr/>
              <p:nvPr/>
            </p:nvSpPr>
            <p:spPr>
              <a:xfrm>
                <a:off x="3135975" y="1859350"/>
                <a:ext cx="64875" cy="62275"/>
              </a:xfrm>
              <a:custGeom>
                <a:avLst/>
                <a:gdLst/>
                <a:ahLst/>
                <a:cxnLst/>
                <a:rect l="l" t="t" r="r" b="b"/>
                <a:pathLst>
                  <a:path w="2595" h="2491" extrusionOk="0">
                    <a:moveTo>
                      <a:pt x="1514" y="0"/>
                    </a:moveTo>
                    <a:cubicBezTo>
                      <a:pt x="649" y="0"/>
                      <a:pt x="0" y="1297"/>
                      <a:pt x="433" y="1946"/>
                    </a:cubicBezTo>
                    <a:cubicBezTo>
                      <a:pt x="537" y="2058"/>
                      <a:pt x="537" y="2162"/>
                      <a:pt x="649" y="2274"/>
                    </a:cubicBezTo>
                    <a:cubicBezTo>
                      <a:pt x="865" y="2378"/>
                      <a:pt x="1081" y="2491"/>
                      <a:pt x="1401" y="2491"/>
                    </a:cubicBezTo>
                    <a:cubicBezTo>
                      <a:pt x="1834" y="2491"/>
                      <a:pt x="2266" y="2162"/>
                      <a:pt x="2482" y="1842"/>
                    </a:cubicBezTo>
                    <a:cubicBezTo>
                      <a:pt x="2594" y="1514"/>
                      <a:pt x="2594" y="1194"/>
                      <a:pt x="2482" y="865"/>
                    </a:cubicBezTo>
                    <a:cubicBezTo>
                      <a:pt x="2378" y="433"/>
                      <a:pt x="2050" y="217"/>
                      <a:pt x="1730" y="113"/>
                    </a:cubicBezTo>
                    <a:cubicBezTo>
                      <a:pt x="1617" y="0"/>
                      <a:pt x="1514" y="0"/>
                      <a:pt x="1514" y="0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145;p47"/>
              <p:cNvSpPr/>
              <p:nvPr/>
            </p:nvSpPr>
            <p:spPr>
              <a:xfrm>
                <a:off x="1995700" y="2621325"/>
                <a:ext cx="1461725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58469" h="3244" extrusionOk="0">
                    <a:moveTo>
                      <a:pt x="29183" y="1"/>
                    </a:moveTo>
                    <a:cubicBezTo>
                      <a:pt x="24099" y="1"/>
                      <a:pt x="19239" y="113"/>
                      <a:pt x="15020" y="217"/>
                    </a:cubicBezTo>
                    <a:cubicBezTo>
                      <a:pt x="12426" y="329"/>
                      <a:pt x="10048" y="433"/>
                      <a:pt x="7999" y="545"/>
                    </a:cubicBezTo>
                    <a:lnTo>
                      <a:pt x="7454" y="545"/>
                    </a:lnTo>
                    <a:cubicBezTo>
                      <a:pt x="2811" y="865"/>
                      <a:pt x="1" y="1194"/>
                      <a:pt x="1" y="1626"/>
                    </a:cubicBezTo>
                    <a:lnTo>
                      <a:pt x="1" y="1730"/>
                    </a:lnTo>
                    <a:cubicBezTo>
                      <a:pt x="865" y="2595"/>
                      <a:pt x="13619" y="3243"/>
                      <a:pt x="29183" y="3243"/>
                    </a:cubicBezTo>
                    <a:cubicBezTo>
                      <a:pt x="45395" y="3243"/>
                      <a:pt x="58469" y="2491"/>
                      <a:pt x="58469" y="1626"/>
                    </a:cubicBezTo>
                    <a:lnTo>
                      <a:pt x="58365" y="1514"/>
                    </a:lnTo>
                    <a:cubicBezTo>
                      <a:pt x="57717" y="1194"/>
                      <a:pt x="55123" y="865"/>
                      <a:pt x="51016" y="545"/>
                    </a:cubicBezTo>
                    <a:cubicBezTo>
                      <a:pt x="50471" y="545"/>
                      <a:pt x="50039" y="545"/>
                      <a:pt x="49502" y="433"/>
                    </a:cubicBezTo>
                    <a:cubicBezTo>
                      <a:pt x="47989" y="433"/>
                      <a:pt x="46364" y="329"/>
                      <a:pt x="44531" y="217"/>
                    </a:cubicBezTo>
                    <a:cubicBezTo>
                      <a:pt x="41176" y="113"/>
                      <a:pt x="37397" y="113"/>
                      <a:pt x="33394" y="1"/>
                    </a:cubicBezTo>
                    <a:close/>
                  </a:path>
                </a:pathLst>
              </a:custGeom>
              <a:solidFill>
                <a:srgbClr val="E5E6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" name="Google Shape;1146;p47"/>
            <p:cNvGrpSpPr/>
            <p:nvPr/>
          </p:nvGrpSpPr>
          <p:grpSpPr>
            <a:xfrm>
              <a:off x="1210925" y="1166449"/>
              <a:ext cx="3277903" cy="3267397"/>
              <a:chOff x="1210925" y="1166449"/>
              <a:chExt cx="3277903" cy="3267397"/>
            </a:xfrm>
          </p:grpSpPr>
          <p:sp>
            <p:nvSpPr>
              <p:cNvPr id="78" name="Google Shape;1147;p47"/>
              <p:cNvSpPr/>
              <p:nvPr/>
            </p:nvSpPr>
            <p:spPr>
              <a:xfrm>
                <a:off x="1210925" y="4331277"/>
                <a:ext cx="3277903" cy="16"/>
              </a:xfrm>
              <a:custGeom>
                <a:avLst/>
                <a:gdLst/>
                <a:ahLst/>
                <a:cxnLst/>
                <a:rect l="l" t="t" r="r" b="b"/>
                <a:pathLst>
                  <a:path w="210021" h="1" extrusionOk="0">
                    <a:moveTo>
                      <a:pt x="210021" y="0"/>
                    </a:moveTo>
                    <a:lnTo>
                      <a:pt x="105024" y="0"/>
                    </a:lnTo>
                    <a:lnTo>
                      <a:pt x="0" y="0"/>
                    </a:lnTo>
                    <a:lnTo>
                      <a:pt x="105024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1148;p47"/>
              <p:cNvSpPr/>
              <p:nvPr/>
            </p:nvSpPr>
            <p:spPr>
              <a:xfrm>
                <a:off x="2541666" y="4076804"/>
                <a:ext cx="211185" cy="357022"/>
              </a:xfrm>
              <a:custGeom>
                <a:avLst/>
                <a:gdLst/>
                <a:ahLst/>
                <a:cxnLst/>
                <a:rect l="l" t="t" r="r" b="b"/>
                <a:pathLst>
                  <a:path w="13531" h="22875" extrusionOk="0">
                    <a:moveTo>
                      <a:pt x="5213" y="1"/>
                    </a:moveTo>
                    <a:lnTo>
                      <a:pt x="3827" y="12144"/>
                    </a:lnTo>
                    <a:lnTo>
                      <a:pt x="361" y="21155"/>
                    </a:lnTo>
                    <a:cubicBezTo>
                      <a:pt x="1" y="21848"/>
                      <a:pt x="361" y="22541"/>
                      <a:pt x="1054" y="22874"/>
                    </a:cubicBezTo>
                    <a:cubicBezTo>
                      <a:pt x="1387" y="22874"/>
                      <a:pt x="2080" y="22874"/>
                      <a:pt x="2441" y="22541"/>
                    </a:cubicBezTo>
                    <a:cubicBezTo>
                      <a:pt x="4160" y="21155"/>
                      <a:pt x="11784" y="15250"/>
                      <a:pt x="11784" y="14557"/>
                    </a:cubicBezTo>
                    <a:cubicBezTo>
                      <a:pt x="11784" y="13531"/>
                      <a:pt x="13531" y="2080"/>
                      <a:pt x="13531" y="2080"/>
                    </a:cubicBezTo>
                    <a:lnTo>
                      <a:pt x="521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1149;p47"/>
              <p:cNvSpPr/>
              <p:nvPr/>
            </p:nvSpPr>
            <p:spPr>
              <a:xfrm>
                <a:off x="2579751" y="4309627"/>
                <a:ext cx="140655" cy="119023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7626" extrusionOk="0">
                    <a:moveTo>
                      <a:pt x="9011" y="1"/>
                    </a:moveTo>
                    <a:lnTo>
                      <a:pt x="8651" y="334"/>
                    </a:lnTo>
                    <a:cubicBezTo>
                      <a:pt x="8604" y="385"/>
                      <a:pt x="8563" y="436"/>
                      <a:pt x="8526" y="487"/>
                    </a:cubicBezTo>
                    <a:lnTo>
                      <a:pt x="8526" y="487"/>
                    </a:lnTo>
                    <a:lnTo>
                      <a:pt x="9011" y="1"/>
                    </a:lnTo>
                    <a:close/>
                    <a:moveTo>
                      <a:pt x="8526" y="487"/>
                    </a:moveTo>
                    <a:lnTo>
                      <a:pt x="7625" y="1387"/>
                    </a:lnTo>
                    <a:cubicBezTo>
                      <a:pt x="8219" y="1078"/>
                      <a:pt x="8304" y="790"/>
                      <a:pt x="8526" y="487"/>
                    </a:cubicBezTo>
                    <a:close/>
                    <a:moveTo>
                      <a:pt x="7625" y="1387"/>
                    </a:moveTo>
                    <a:lnTo>
                      <a:pt x="7625" y="1387"/>
                    </a:lnTo>
                    <a:cubicBezTo>
                      <a:pt x="6540" y="2312"/>
                      <a:pt x="5187" y="3439"/>
                      <a:pt x="3896" y="4499"/>
                    </a:cubicBezTo>
                    <a:lnTo>
                      <a:pt x="3896" y="4499"/>
                    </a:lnTo>
                    <a:cubicBezTo>
                      <a:pt x="5568" y="3182"/>
                      <a:pt x="6788" y="2224"/>
                      <a:pt x="7625" y="1387"/>
                    </a:cubicBezTo>
                    <a:close/>
                    <a:moveTo>
                      <a:pt x="3896" y="4499"/>
                    </a:moveTo>
                    <a:cubicBezTo>
                      <a:pt x="2798" y="5364"/>
                      <a:pt x="1506" y="6384"/>
                      <a:pt x="1" y="7625"/>
                    </a:cubicBezTo>
                    <a:cubicBezTo>
                      <a:pt x="771" y="7040"/>
                      <a:pt x="2284" y="5823"/>
                      <a:pt x="3896" y="449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1150;p47"/>
              <p:cNvSpPr/>
              <p:nvPr/>
            </p:nvSpPr>
            <p:spPr>
              <a:xfrm>
                <a:off x="2698770" y="4331277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ADA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1151;p47"/>
              <p:cNvSpPr/>
              <p:nvPr/>
            </p:nvSpPr>
            <p:spPr>
              <a:xfrm>
                <a:off x="2558117" y="4293191"/>
                <a:ext cx="167484" cy="140655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9012" extrusionOk="0">
                    <a:moveTo>
                      <a:pt x="10730" y="0"/>
                    </a:moveTo>
                    <a:lnTo>
                      <a:pt x="0" y="9011"/>
                    </a:lnTo>
                    <a:lnTo>
                      <a:pt x="333" y="9011"/>
                    </a:lnTo>
                    <a:cubicBezTo>
                      <a:pt x="694" y="9011"/>
                      <a:pt x="1026" y="9011"/>
                      <a:pt x="1387" y="8678"/>
                    </a:cubicBezTo>
                    <a:cubicBezTo>
                      <a:pt x="2773" y="7625"/>
                      <a:pt x="6571" y="4520"/>
                      <a:pt x="9011" y="2440"/>
                    </a:cubicBezTo>
                    <a:lnTo>
                      <a:pt x="10397" y="1054"/>
                    </a:lnTo>
                    <a:cubicBezTo>
                      <a:pt x="10397" y="694"/>
                      <a:pt x="10730" y="694"/>
                      <a:pt x="10730" y="361"/>
                    </a:cubicBezTo>
                    <a:lnTo>
                      <a:pt x="10730" y="0"/>
                    </a:lnTo>
                    <a:close/>
                  </a:path>
                </a:pathLst>
              </a:custGeom>
              <a:solidFill>
                <a:srgbClr val="B2A1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1152;p47"/>
              <p:cNvSpPr/>
              <p:nvPr/>
            </p:nvSpPr>
            <p:spPr>
              <a:xfrm>
                <a:off x="2687953" y="4228274"/>
                <a:ext cx="21648" cy="21648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1387" extrusionOk="0">
                    <a:moveTo>
                      <a:pt x="333" y="1"/>
                    </a:moveTo>
                    <a:cubicBezTo>
                      <a:pt x="0" y="1"/>
                      <a:pt x="0" y="361"/>
                      <a:pt x="0" y="694"/>
                    </a:cubicBezTo>
                    <a:cubicBezTo>
                      <a:pt x="333" y="1054"/>
                      <a:pt x="333" y="1387"/>
                      <a:pt x="693" y="1387"/>
                    </a:cubicBezTo>
                    <a:lnTo>
                      <a:pt x="1026" y="1054"/>
                    </a:lnTo>
                    <a:cubicBezTo>
                      <a:pt x="1386" y="1054"/>
                      <a:pt x="1386" y="694"/>
                      <a:pt x="1386" y="1"/>
                    </a:cubicBezTo>
                    <a:close/>
                  </a:path>
                </a:pathLst>
              </a:custGeom>
              <a:solidFill>
                <a:srgbClr val="B2A1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1153;p47"/>
              <p:cNvSpPr/>
              <p:nvPr/>
            </p:nvSpPr>
            <p:spPr>
              <a:xfrm>
                <a:off x="2574132" y="4331277"/>
                <a:ext cx="38098" cy="2684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1720" extrusionOk="0">
                    <a:moveTo>
                      <a:pt x="0" y="0"/>
                    </a:moveTo>
                    <a:cubicBezTo>
                      <a:pt x="693" y="333"/>
                      <a:pt x="1054" y="333"/>
                      <a:pt x="1387" y="693"/>
                    </a:cubicBezTo>
                    <a:cubicBezTo>
                      <a:pt x="1747" y="693"/>
                      <a:pt x="2080" y="1387"/>
                      <a:pt x="2440" y="1719"/>
                    </a:cubicBezTo>
                    <a:lnTo>
                      <a:pt x="2440" y="1026"/>
                    </a:lnTo>
                    <a:lnTo>
                      <a:pt x="1747" y="333"/>
                    </a:lnTo>
                    <a:cubicBezTo>
                      <a:pt x="1387" y="0"/>
                      <a:pt x="1054" y="0"/>
                      <a:pt x="693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1154;p47"/>
              <p:cNvSpPr/>
              <p:nvPr/>
            </p:nvSpPr>
            <p:spPr>
              <a:xfrm>
                <a:off x="2563315" y="4363728"/>
                <a:ext cx="32464" cy="16029"/>
              </a:xfrm>
              <a:custGeom>
                <a:avLst/>
                <a:gdLst/>
                <a:ahLst/>
                <a:cxnLst/>
                <a:rect l="l" t="t" r="r" b="b"/>
                <a:pathLst>
                  <a:path w="2080" h="1027" extrusionOk="0">
                    <a:moveTo>
                      <a:pt x="0" y="1"/>
                    </a:moveTo>
                    <a:cubicBezTo>
                      <a:pt x="361" y="333"/>
                      <a:pt x="693" y="333"/>
                      <a:pt x="1054" y="333"/>
                    </a:cubicBezTo>
                    <a:cubicBezTo>
                      <a:pt x="1747" y="694"/>
                      <a:pt x="2080" y="1027"/>
                      <a:pt x="2080" y="1027"/>
                    </a:cubicBezTo>
                    <a:cubicBezTo>
                      <a:pt x="2080" y="1027"/>
                      <a:pt x="1747" y="333"/>
                      <a:pt x="1054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1155;p47"/>
              <p:cNvSpPr/>
              <p:nvPr/>
            </p:nvSpPr>
            <p:spPr>
              <a:xfrm>
                <a:off x="2590568" y="4298810"/>
                <a:ext cx="48493" cy="26845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1720" extrusionOk="0">
                    <a:moveTo>
                      <a:pt x="1" y="1"/>
                    </a:moveTo>
                    <a:cubicBezTo>
                      <a:pt x="694" y="334"/>
                      <a:pt x="1027" y="694"/>
                      <a:pt x="1720" y="694"/>
                    </a:cubicBezTo>
                    <a:cubicBezTo>
                      <a:pt x="2080" y="1027"/>
                      <a:pt x="2773" y="1387"/>
                      <a:pt x="3106" y="1720"/>
                    </a:cubicBezTo>
                    <a:cubicBezTo>
                      <a:pt x="2413" y="694"/>
                      <a:pt x="1387" y="1"/>
                      <a:pt x="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1156;p47"/>
              <p:cNvSpPr/>
              <p:nvPr/>
            </p:nvSpPr>
            <p:spPr>
              <a:xfrm>
                <a:off x="2601385" y="4260397"/>
                <a:ext cx="48493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716" extrusionOk="0">
                    <a:moveTo>
                      <a:pt x="1199" y="0"/>
                    </a:moveTo>
                    <a:cubicBezTo>
                      <a:pt x="798" y="0"/>
                      <a:pt x="397" y="115"/>
                      <a:pt x="1" y="382"/>
                    </a:cubicBezTo>
                    <a:cubicBezTo>
                      <a:pt x="1" y="382"/>
                      <a:pt x="309" y="222"/>
                      <a:pt x="818" y="222"/>
                    </a:cubicBezTo>
                    <a:cubicBezTo>
                      <a:pt x="1073" y="222"/>
                      <a:pt x="1378" y="262"/>
                      <a:pt x="1720" y="382"/>
                    </a:cubicBezTo>
                    <a:cubicBezTo>
                      <a:pt x="2413" y="382"/>
                      <a:pt x="3106" y="715"/>
                      <a:pt x="3106" y="715"/>
                    </a:cubicBezTo>
                    <a:cubicBezTo>
                      <a:pt x="2477" y="290"/>
                      <a:pt x="1836" y="0"/>
                      <a:pt x="119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1157;p47"/>
              <p:cNvSpPr/>
              <p:nvPr/>
            </p:nvSpPr>
            <p:spPr>
              <a:xfrm>
                <a:off x="2606583" y="4204501"/>
                <a:ext cx="48914" cy="12970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831" extrusionOk="0">
                    <a:moveTo>
                      <a:pt x="1033" y="0"/>
                    </a:moveTo>
                    <a:cubicBezTo>
                      <a:pt x="792" y="0"/>
                      <a:pt x="562" y="41"/>
                      <a:pt x="361" y="137"/>
                    </a:cubicBezTo>
                    <a:lnTo>
                      <a:pt x="1" y="498"/>
                    </a:lnTo>
                    <a:lnTo>
                      <a:pt x="1747" y="498"/>
                    </a:lnTo>
                    <a:cubicBezTo>
                      <a:pt x="2080" y="498"/>
                      <a:pt x="2773" y="498"/>
                      <a:pt x="3134" y="830"/>
                    </a:cubicBezTo>
                    <a:cubicBezTo>
                      <a:pt x="3134" y="830"/>
                      <a:pt x="3134" y="498"/>
                      <a:pt x="2773" y="498"/>
                    </a:cubicBezTo>
                    <a:cubicBezTo>
                      <a:pt x="2281" y="242"/>
                      <a:pt x="1622" y="0"/>
                      <a:pt x="1033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1158;p47"/>
              <p:cNvSpPr/>
              <p:nvPr/>
            </p:nvSpPr>
            <p:spPr>
              <a:xfrm>
                <a:off x="2606583" y="4163356"/>
                <a:ext cx="5411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441" extrusionOk="0">
                    <a:moveTo>
                      <a:pt x="3134" y="361"/>
                    </a:moveTo>
                    <a:cubicBezTo>
                      <a:pt x="3134" y="694"/>
                      <a:pt x="3466" y="694"/>
                      <a:pt x="3134" y="694"/>
                    </a:cubicBezTo>
                    <a:cubicBezTo>
                      <a:pt x="3134" y="1275"/>
                      <a:pt x="2646" y="1856"/>
                      <a:pt x="2080" y="2029"/>
                    </a:cubicBezTo>
                    <a:lnTo>
                      <a:pt x="2080" y="2029"/>
                    </a:lnTo>
                    <a:lnTo>
                      <a:pt x="2080" y="1747"/>
                    </a:lnTo>
                    <a:cubicBezTo>
                      <a:pt x="2030" y="1693"/>
                      <a:pt x="1987" y="1639"/>
                      <a:pt x="1950" y="1586"/>
                    </a:cubicBezTo>
                    <a:lnTo>
                      <a:pt x="1950" y="1586"/>
                    </a:lnTo>
                    <a:cubicBezTo>
                      <a:pt x="2079" y="1316"/>
                      <a:pt x="2256" y="1049"/>
                      <a:pt x="2441" y="694"/>
                    </a:cubicBezTo>
                    <a:lnTo>
                      <a:pt x="2773" y="361"/>
                    </a:lnTo>
                    <a:close/>
                    <a:moveTo>
                      <a:pt x="1861" y="1795"/>
                    </a:moveTo>
                    <a:lnTo>
                      <a:pt x="1861" y="1795"/>
                    </a:lnTo>
                    <a:cubicBezTo>
                      <a:pt x="1914" y="1881"/>
                      <a:pt x="1970" y="1962"/>
                      <a:pt x="2042" y="2040"/>
                    </a:cubicBezTo>
                    <a:lnTo>
                      <a:pt x="2042" y="2040"/>
                    </a:lnTo>
                    <a:cubicBezTo>
                      <a:pt x="1956" y="2063"/>
                      <a:pt x="1868" y="2077"/>
                      <a:pt x="1781" y="2080"/>
                    </a:cubicBezTo>
                    <a:lnTo>
                      <a:pt x="1781" y="2080"/>
                    </a:lnTo>
                    <a:cubicBezTo>
                      <a:pt x="1800" y="1980"/>
                      <a:pt x="1827" y="1886"/>
                      <a:pt x="1861" y="1795"/>
                    </a:cubicBezTo>
                    <a:close/>
                    <a:moveTo>
                      <a:pt x="2773" y="1"/>
                    </a:moveTo>
                    <a:lnTo>
                      <a:pt x="2080" y="694"/>
                    </a:lnTo>
                    <a:cubicBezTo>
                      <a:pt x="2080" y="935"/>
                      <a:pt x="1932" y="1163"/>
                      <a:pt x="1833" y="1395"/>
                    </a:cubicBezTo>
                    <a:lnTo>
                      <a:pt x="1833" y="1395"/>
                    </a:lnTo>
                    <a:cubicBezTo>
                      <a:pt x="1708" y="1163"/>
                      <a:pt x="1628" y="935"/>
                      <a:pt x="1387" y="694"/>
                    </a:cubicBezTo>
                    <a:cubicBezTo>
                      <a:pt x="1054" y="361"/>
                      <a:pt x="694" y="361"/>
                      <a:pt x="694" y="361"/>
                    </a:cubicBezTo>
                    <a:lnTo>
                      <a:pt x="694" y="361"/>
                    </a:lnTo>
                    <a:cubicBezTo>
                      <a:pt x="694" y="694"/>
                      <a:pt x="1054" y="694"/>
                      <a:pt x="1054" y="694"/>
                    </a:cubicBezTo>
                    <a:cubicBezTo>
                      <a:pt x="1455" y="1095"/>
                      <a:pt x="1624" y="1385"/>
                      <a:pt x="1760" y="1622"/>
                    </a:cubicBezTo>
                    <a:lnTo>
                      <a:pt x="1760" y="1622"/>
                    </a:lnTo>
                    <a:cubicBezTo>
                      <a:pt x="1752" y="1663"/>
                      <a:pt x="1747" y="1705"/>
                      <a:pt x="1747" y="1747"/>
                    </a:cubicBezTo>
                    <a:lnTo>
                      <a:pt x="1747" y="2080"/>
                    </a:lnTo>
                    <a:cubicBezTo>
                      <a:pt x="1054" y="2080"/>
                      <a:pt x="361" y="1747"/>
                      <a:pt x="361" y="1054"/>
                    </a:cubicBezTo>
                    <a:lnTo>
                      <a:pt x="361" y="694"/>
                    </a:lnTo>
                    <a:cubicBezTo>
                      <a:pt x="361" y="361"/>
                      <a:pt x="361" y="361"/>
                      <a:pt x="694" y="361"/>
                    </a:cubicBezTo>
                    <a:cubicBezTo>
                      <a:pt x="583" y="241"/>
                      <a:pt x="469" y="201"/>
                      <a:pt x="366" y="201"/>
                    </a:cubicBezTo>
                    <a:cubicBezTo>
                      <a:pt x="161" y="201"/>
                      <a:pt x="1" y="361"/>
                      <a:pt x="1" y="361"/>
                    </a:cubicBezTo>
                    <a:lnTo>
                      <a:pt x="1" y="1054"/>
                    </a:lnTo>
                    <a:cubicBezTo>
                      <a:pt x="361" y="1747"/>
                      <a:pt x="1054" y="2441"/>
                      <a:pt x="1747" y="2441"/>
                    </a:cubicBezTo>
                    <a:cubicBezTo>
                      <a:pt x="2773" y="2441"/>
                      <a:pt x="3466" y="1747"/>
                      <a:pt x="3466" y="694"/>
                    </a:cubicBezTo>
                    <a:lnTo>
                      <a:pt x="3466" y="361"/>
                    </a:lnTo>
                    <a:cubicBezTo>
                      <a:pt x="3134" y="1"/>
                      <a:pt x="3134" y="1"/>
                      <a:pt x="277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1159;p47"/>
              <p:cNvSpPr/>
              <p:nvPr/>
            </p:nvSpPr>
            <p:spPr>
              <a:xfrm>
                <a:off x="3293814" y="2257766"/>
                <a:ext cx="48477" cy="82782"/>
              </a:xfrm>
              <a:custGeom>
                <a:avLst/>
                <a:gdLst/>
                <a:ahLst/>
                <a:cxnLst/>
                <a:rect l="l" t="t" r="r" b="b"/>
                <a:pathLst>
                  <a:path w="3106" h="5304" extrusionOk="0">
                    <a:moveTo>
                      <a:pt x="2583" y="1"/>
                    </a:moveTo>
                    <a:cubicBezTo>
                      <a:pt x="1954" y="1"/>
                      <a:pt x="1720" y="452"/>
                      <a:pt x="1720" y="452"/>
                    </a:cubicBezTo>
                    <a:cubicBezTo>
                      <a:pt x="1720" y="452"/>
                      <a:pt x="1" y="3557"/>
                      <a:pt x="1" y="4250"/>
                    </a:cubicBezTo>
                    <a:cubicBezTo>
                      <a:pt x="1" y="4610"/>
                      <a:pt x="1027" y="5304"/>
                      <a:pt x="1387" y="5304"/>
                    </a:cubicBezTo>
                    <a:cubicBezTo>
                      <a:pt x="1720" y="5304"/>
                      <a:pt x="3106" y="2171"/>
                      <a:pt x="3106" y="1477"/>
                    </a:cubicBezTo>
                    <a:lnTo>
                      <a:pt x="3106" y="91"/>
                    </a:lnTo>
                    <a:cubicBezTo>
                      <a:pt x="2907" y="27"/>
                      <a:pt x="2734" y="1"/>
                      <a:pt x="2583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1160;p47"/>
              <p:cNvSpPr/>
              <p:nvPr/>
            </p:nvSpPr>
            <p:spPr>
              <a:xfrm>
                <a:off x="3266561" y="2230731"/>
                <a:ext cx="59730" cy="82548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5289" extrusionOk="0">
                    <a:moveTo>
                      <a:pt x="2569" y="0"/>
                    </a:moveTo>
                    <a:cubicBezTo>
                      <a:pt x="1956" y="0"/>
                      <a:pt x="1747" y="437"/>
                      <a:pt x="1747" y="437"/>
                    </a:cubicBezTo>
                    <a:cubicBezTo>
                      <a:pt x="1747" y="437"/>
                      <a:pt x="360" y="3570"/>
                      <a:pt x="0" y="4263"/>
                    </a:cubicBezTo>
                    <a:cubicBezTo>
                      <a:pt x="0" y="4596"/>
                      <a:pt x="1054" y="5289"/>
                      <a:pt x="1386" y="5289"/>
                    </a:cubicBezTo>
                    <a:cubicBezTo>
                      <a:pt x="2079" y="5289"/>
                      <a:pt x="3133" y="2184"/>
                      <a:pt x="3466" y="1490"/>
                    </a:cubicBezTo>
                    <a:lnTo>
                      <a:pt x="3466" y="1130"/>
                    </a:lnTo>
                    <a:cubicBezTo>
                      <a:pt x="3466" y="1130"/>
                      <a:pt x="3826" y="104"/>
                      <a:pt x="3133" y="104"/>
                    </a:cubicBezTo>
                    <a:cubicBezTo>
                      <a:pt x="2916" y="30"/>
                      <a:pt x="2729" y="0"/>
                      <a:pt x="2569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1161;p47"/>
              <p:cNvSpPr/>
              <p:nvPr/>
            </p:nvSpPr>
            <p:spPr>
              <a:xfrm>
                <a:off x="3244911" y="2210705"/>
                <a:ext cx="59730" cy="80940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5186" extrusionOk="0">
                    <a:moveTo>
                      <a:pt x="1747" y="1"/>
                    </a:moveTo>
                    <a:lnTo>
                      <a:pt x="1747" y="334"/>
                    </a:lnTo>
                    <a:cubicBezTo>
                      <a:pt x="1747" y="334"/>
                      <a:pt x="361" y="3799"/>
                      <a:pt x="361" y="4160"/>
                    </a:cubicBezTo>
                    <a:cubicBezTo>
                      <a:pt x="1" y="4492"/>
                      <a:pt x="1054" y="5186"/>
                      <a:pt x="1387" y="5186"/>
                    </a:cubicBezTo>
                    <a:cubicBezTo>
                      <a:pt x="2080" y="5186"/>
                      <a:pt x="3134" y="2080"/>
                      <a:pt x="3466" y="1387"/>
                    </a:cubicBezTo>
                    <a:cubicBezTo>
                      <a:pt x="3466" y="1387"/>
                      <a:pt x="3827" y="334"/>
                      <a:pt x="3134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1162;p47"/>
              <p:cNvSpPr/>
              <p:nvPr/>
            </p:nvSpPr>
            <p:spPr>
              <a:xfrm>
                <a:off x="3218079" y="2192848"/>
                <a:ext cx="59309" cy="82782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5304" extrusionOk="0">
                    <a:moveTo>
                      <a:pt x="2583" y="1"/>
                    </a:moveTo>
                    <a:cubicBezTo>
                      <a:pt x="1954" y="1"/>
                      <a:pt x="1720" y="452"/>
                      <a:pt x="1720" y="452"/>
                    </a:cubicBezTo>
                    <a:cubicBezTo>
                      <a:pt x="1720" y="452"/>
                      <a:pt x="333" y="3557"/>
                      <a:pt x="1" y="3917"/>
                    </a:cubicBezTo>
                    <a:cubicBezTo>
                      <a:pt x="1" y="4611"/>
                      <a:pt x="1027" y="5304"/>
                      <a:pt x="1387" y="5304"/>
                    </a:cubicBezTo>
                    <a:cubicBezTo>
                      <a:pt x="2080" y="5304"/>
                      <a:pt x="3106" y="2171"/>
                      <a:pt x="3466" y="1478"/>
                    </a:cubicBezTo>
                    <a:lnTo>
                      <a:pt x="3466" y="1145"/>
                    </a:lnTo>
                    <a:cubicBezTo>
                      <a:pt x="3466" y="1145"/>
                      <a:pt x="3799" y="91"/>
                      <a:pt x="3106" y="91"/>
                    </a:cubicBezTo>
                    <a:cubicBezTo>
                      <a:pt x="2907" y="27"/>
                      <a:pt x="2734" y="1"/>
                      <a:pt x="2583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1163;p47"/>
              <p:cNvSpPr/>
              <p:nvPr/>
            </p:nvSpPr>
            <p:spPr>
              <a:xfrm>
                <a:off x="3299012" y="2264806"/>
                <a:ext cx="21648" cy="4329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2774" extrusionOk="0">
                    <a:moveTo>
                      <a:pt x="1387" y="1"/>
                    </a:moveTo>
                    <a:lnTo>
                      <a:pt x="1387" y="1"/>
                    </a:lnTo>
                    <a:cubicBezTo>
                      <a:pt x="1054" y="333"/>
                      <a:pt x="694" y="694"/>
                      <a:pt x="694" y="1387"/>
                    </a:cubicBezTo>
                    <a:cubicBezTo>
                      <a:pt x="1054" y="1026"/>
                      <a:pt x="1054" y="333"/>
                      <a:pt x="1387" y="1"/>
                    </a:cubicBezTo>
                    <a:close/>
                    <a:moveTo>
                      <a:pt x="694" y="1387"/>
                    </a:moveTo>
                    <a:lnTo>
                      <a:pt x="694" y="1387"/>
                    </a:lnTo>
                    <a:cubicBezTo>
                      <a:pt x="361" y="1720"/>
                      <a:pt x="0" y="2413"/>
                      <a:pt x="0" y="2773"/>
                    </a:cubicBezTo>
                    <a:cubicBezTo>
                      <a:pt x="361" y="2413"/>
                      <a:pt x="694" y="1720"/>
                      <a:pt x="694" y="1387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1164;p47"/>
              <p:cNvSpPr/>
              <p:nvPr/>
            </p:nvSpPr>
            <p:spPr>
              <a:xfrm>
                <a:off x="3272180" y="2232355"/>
                <a:ext cx="26845" cy="64912"/>
              </a:xfrm>
              <a:custGeom>
                <a:avLst/>
                <a:gdLst/>
                <a:ahLst/>
                <a:cxnLst/>
                <a:rect l="l" t="t" r="r" b="b"/>
                <a:pathLst>
                  <a:path w="1720" h="4159" extrusionOk="0">
                    <a:moveTo>
                      <a:pt x="1719" y="0"/>
                    </a:moveTo>
                    <a:lnTo>
                      <a:pt x="694" y="2080"/>
                    </a:lnTo>
                    <a:cubicBezTo>
                      <a:pt x="333" y="2773"/>
                      <a:pt x="0" y="3466"/>
                      <a:pt x="0" y="4159"/>
                    </a:cubicBezTo>
                    <a:lnTo>
                      <a:pt x="1026" y="2080"/>
                    </a:lnTo>
                    <a:cubicBezTo>
                      <a:pt x="1387" y="1386"/>
                      <a:pt x="1387" y="693"/>
                      <a:pt x="1719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1165;p47"/>
              <p:cNvSpPr/>
              <p:nvPr/>
            </p:nvSpPr>
            <p:spPr>
              <a:xfrm>
                <a:off x="3244911" y="2221522"/>
                <a:ext cx="27282" cy="64927"/>
              </a:xfrm>
              <a:custGeom>
                <a:avLst/>
                <a:gdLst/>
                <a:ahLst/>
                <a:cxnLst/>
                <a:rect l="l" t="t" r="r" b="b"/>
                <a:pathLst>
                  <a:path w="1748" h="4160" extrusionOk="0">
                    <a:moveTo>
                      <a:pt x="1747" y="1"/>
                    </a:moveTo>
                    <a:cubicBezTo>
                      <a:pt x="1387" y="334"/>
                      <a:pt x="1054" y="1027"/>
                      <a:pt x="694" y="1720"/>
                    </a:cubicBezTo>
                    <a:cubicBezTo>
                      <a:pt x="383" y="2368"/>
                      <a:pt x="47" y="3016"/>
                      <a:pt x="5" y="3959"/>
                    </a:cubicBezTo>
                    <a:lnTo>
                      <a:pt x="5" y="3959"/>
                    </a:lnTo>
                    <a:cubicBezTo>
                      <a:pt x="20" y="3782"/>
                      <a:pt x="84" y="3722"/>
                      <a:pt x="361" y="3467"/>
                    </a:cubicBezTo>
                    <a:cubicBezTo>
                      <a:pt x="361" y="3106"/>
                      <a:pt x="1387" y="694"/>
                      <a:pt x="1747" y="1"/>
                    </a:cubicBezTo>
                    <a:close/>
                    <a:moveTo>
                      <a:pt x="5" y="3959"/>
                    </a:moveTo>
                    <a:cubicBezTo>
                      <a:pt x="1" y="4012"/>
                      <a:pt x="1" y="4077"/>
                      <a:pt x="1" y="4160"/>
                    </a:cubicBezTo>
                    <a:cubicBezTo>
                      <a:pt x="1" y="4091"/>
                      <a:pt x="2" y="4025"/>
                      <a:pt x="5" y="3959"/>
                    </a:cubicBezTo>
                    <a:close/>
                  </a:path>
                </a:pathLst>
              </a:custGeom>
              <a:solidFill>
                <a:srgbClr val="DB927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1166;p47"/>
              <p:cNvSpPr/>
              <p:nvPr/>
            </p:nvSpPr>
            <p:spPr>
              <a:xfrm>
                <a:off x="3250546" y="2221538"/>
                <a:ext cx="21648" cy="54096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6" extrusionOk="0">
                    <a:moveTo>
                      <a:pt x="1386" y="0"/>
                    </a:moveTo>
                    <a:lnTo>
                      <a:pt x="1386" y="0"/>
                    </a:lnTo>
                    <a:cubicBezTo>
                      <a:pt x="1121" y="511"/>
                      <a:pt x="495" y="1951"/>
                      <a:pt x="184" y="2820"/>
                    </a:cubicBezTo>
                    <a:lnTo>
                      <a:pt x="184" y="2820"/>
                    </a:lnTo>
                    <a:cubicBezTo>
                      <a:pt x="314" y="2541"/>
                      <a:pt x="500" y="2258"/>
                      <a:pt x="693" y="2079"/>
                    </a:cubicBezTo>
                    <a:cubicBezTo>
                      <a:pt x="1026" y="1386"/>
                      <a:pt x="1026" y="693"/>
                      <a:pt x="1386" y="0"/>
                    </a:cubicBezTo>
                    <a:close/>
                    <a:moveTo>
                      <a:pt x="184" y="2820"/>
                    </a:moveTo>
                    <a:cubicBezTo>
                      <a:pt x="71" y="3061"/>
                      <a:pt x="0" y="3299"/>
                      <a:pt x="0" y="3466"/>
                    </a:cubicBezTo>
                    <a:cubicBezTo>
                      <a:pt x="0" y="3371"/>
                      <a:pt x="72" y="3132"/>
                      <a:pt x="184" y="2820"/>
                    </a:cubicBezTo>
                    <a:close/>
                  </a:path>
                </a:pathLst>
              </a:custGeom>
              <a:solidFill>
                <a:srgbClr val="D77B5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1167;p47"/>
              <p:cNvSpPr/>
              <p:nvPr/>
            </p:nvSpPr>
            <p:spPr>
              <a:xfrm>
                <a:off x="3196445" y="2264806"/>
                <a:ext cx="135020" cy="156668"/>
              </a:xfrm>
              <a:custGeom>
                <a:avLst/>
                <a:gdLst/>
                <a:ahLst/>
                <a:cxnLst/>
                <a:rect l="l" t="t" r="r" b="b"/>
                <a:pathLst>
                  <a:path w="8651" h="10038" extrusionOk="0">
                    <a:moveTo>
                      <a:pt x="1719" y="1"/>
                    </a:moveTo>
                    <a:cubicBezTo>
                      <a:pt x="1387" y="333"/>
                      <a:pt x="1" y="5185"/>
                      <a:pt x="1" y="5185"/>
                    </a:cubicBezTo>
                    <a:lnTo>
                      <a:pt x="333" y="6932"/>
                    </a:lnTo>
                    <a:cubicBezTo>
                      <a:pt x="333" y="6932"/>
                      <a:pt x="5546" y="10037"/>
                      <a:pt x="5878" y="10037"/>
                    </a:cubicBezTo>
                    <a:lnTo>
                      <a:pt x="7265" y="6932"/>
                    </a:lnTo>
                    <a:lnTo>
                      <a:pt x="8651" y="3106"/>
                    </a:lnTo>
                    <a:lnTo>
                      <a:pt x="1719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1168;p47"/>
              <p:cNvSpPr/>
              <p:nvPr/>
            </p:nvSpPr>
            <p:spPr>
              <a:xfrm>
                <a:off x="3207262" y="2243172"/>
                <a:ext cx="113388" cy="108191"/>
              </a:xfrm>
              <a:custGeom>
                <a:avLst/>
                <a:gdLst/>
                <a:ahLst/>
                <a:cxnLst/>
                <a:rect l="l" t="t" r="r" b="b"/>
                <a:pathLst>
                  <a:path w="7265" h="6932" extrusionOk="0">
                    <a:moveTo>
                      <a:pt x="1387" y="0"/>
                    </a:moveTo>
                    <a:lnTo>
                      <a:pt x="694" y="1026"/>
                    </a:lnTo>
                    <a:cubicBezTo>
                      <a:pt x="333" y="2080"/>
                      <a:pt x="1" y="3106"/>
                      <a:pt x="333" y="4159"/>
                    </a:cubicBezTo>
                    <a:lnTo>
                      <a:pt x="1026" y="6932"/>
                    </a:lnTo>
                    <a:lnTo>
                      <a:pt x="5546" y="5878"/>
                    </a:lnTo>
                    <a:lnTo>
                      <a:pt x="4159" y="3799"/>
                    </a:lnTo>
                    <a:lnTo>
                      <a:pt x="4159" y="3799"/>
                    </a:lnTo>
                    <a:cubicBezTo>
                      <a:pt x="4507" y="4012"/>
                      <a:pt x="4841" y="4097"/>
                      <a:pt x="5152" y="4097"/>
                    </a:cubicBezTo>
                    <a:cubicBezTo>
                      <a:pt x="6382" y="4097"/>
                      <a:pt x="7265" y="2773"/>
                      <a:pt x="7265" y="2773"/>
                    </a:cubicBezTo>
                    <a:lnTo>
                      <a:pt x="1387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169;p47"/>
              <p:cNvSpPr/>
              <p:nvPr/>
            </p:nvSpPr>
            <p:spPr>
              <a:xfrm>
                <a:off x="3223277" y="2248354"/>
                <a:ext cx="97375" cy="92194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5907" extrusionOk="0">
                    <a:moveTo>
                      <a:pt x="0" y="1"/>
                    </a:moveTo>
                    <a:cubicBezTo>
                      <a:pt x="298" y="1"/>
                      <a:pt x="595" y="67"/>
                      <a:pt x="892" y="169"/>
                    </a:cubicBezTo>
                    <a:lnTo>
                      <a:pt x="892" y="169"/>
                    </a:lnTo>
                    <a:cubicBezTo>
                      <a:pt x="827" y="123"/>
                      <a:pt x="761" y="68"/>
                      <a:pt x="694" y="1"/>
                    </a:cubicBezTo>
                    <a:close/>
                    <a:moveTo>
                      <a:pt x="892" y="169"/>
                    </a:moveTo>
                    <a:cubicBezTo>
                      <a:pt x="1179" y="373"/>
                      <a:pt x="1454" y="423"/>
                      <a:pt x="1747" y="694"/>
                    </a:cubicBezTo>
                    <a:cubicBezTo>
                      <a:pt x="2688" y="1330"/>
                      <a:pt x="4236" y="1966"/>
                      <a:pt x="5812" y="2602"/>
                    </a:cubicBezTo>
                    <a:lnTo>
                      <a:pt x="5812" y="2602"/>
                    </a:lnTo>
                    <a:cubicBezTo>
                      <a:pt x="5434" y="3186"/>
                      <a:pt x="4796" y="3467"/>
                      <a:pt x="4159" y="3467"/>
                    </a:cubicBezTo>
                    <a:lnTo>
                      <a:pt x="2773" y="2774"/>
                    </a:lnTo>
                    <a:lnTo>
                      <a:pt x="2080" y="2774"/>
                    </a:lnTo>
                    <a:lnTo>
                      <a:pt x="2773" y="3134"/>
                    </a:lnTo>
                    <a:cubicBezTo>
                      <a:pt x="3133" y="3467"/>
                      <a:pt x="3827" y="4160"/>
                      <a:pt x="3827" y="4853"/>
                    </a:cubicBezTo>
                    <a:cubicBezTo>
                      <a:pt x="3827" y="4178"/>
                      <a:pt x="3485" y="3503"/>
                      <a:pt x="2827" y="3161"/>
                    </a:cubicBezTo>
                    <a:lnTo>
                      <a:pt x="2827" y="3161"/>
                    </a:lnTo>
                    <a:lnTo>
                      <a:pt x="4159" y="3827"/>
                    </a:lnTo>
                    <a:cubicBezTo>
                      <a:pt x="4520" y="3827"/>
                      <a:pt x="4852" y="3467"/>
                      <a:pt x="5213" y="3467"/>
                    </a:cubicBezTo>
                    <a:cubicBezTo>
                      <a:pt x="5906" y="3467"/>
                      <a:pt x="5906" y="3134"/>
                      <a:pt x="6239" y="2774"/>
                    </a:cubicBezTo>
                    <a:lnTo>
                      <a:pt x="6239" y="2441"/>
                    </a:lnTo>
                    <a:cubicBezTo>
                      <a:pt x="4520" y="1748"/>
                      <a:pt x="3133" y="1055"/>
                      <a:pt x="2080" y="694"/>
                    </a:cubicBezTo>
                    <a:cubicBezTo>
                      <a:pt x="1684" y="504"/>
                      <a:pt x="1288" y="305"/>
                      <a:pt x="892" y="169"/>
                    </a:cubicBezTo>
                    <a:close/>
                    <a:moveTo>
                      <a:pt x="3827" y="4853"/>
                    </a:moveTo>
                    <a:lnTo>
                      <a:pt x="3827" y="5907"/>
                    </a:lnTo>
                    <a:cubicBezTo>
                      <a:pt x="3827" y="5546"/>
                      <a:pt x="4159" y="5213"/>
                      <a:pt x="3827" y="4853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170;p47"/>
              <p:cNvSpPr/>
              <p:nvPr/>
            </p:nvSpPr>
            <p:spPr>
              <a:xfrm>
                <a:off x="3304631" y="2275623"/>
                <a:ext cx="43295" cy="4329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74" extrusionOk="0">
                    <a:moveTo>
                      <a:pt x="1" y="2080"/>
                    </a:moveTo>
                    <a:cubicBezTo>
                      <a:pt x="1" y="2413"/>
                      <a:pt x="334" y="2773"/>
                      <a:pt x="694" y="2773"/>
                    </a:cubicBezTo>
                    <a:lnTo>
                      <a:pt x="1" y="2080"/>
                    </a:lnTo>
                    <a:close/>
                    <a:moveTo>
                      <a:pt x="2413" y="1"/>
                    </a:moveTo>
                    <a:lnTo>
                      <a:pt x="2080" y="694"/>
                    </a:lnTo>
                    <a:cubicBezTo>
                      <a:pt x="2080" y="1027"/>
                      <a:pt x="1720" y="1387"/>
                      <a:pt x="1387" y="2080"/>
                    </a:cubicBezTo>
                    <a:lnTo>
                      <a:pt x="694" y="2773"/>
                    </a:lnTo>
                    <a:cubicBezTo>
                      <a:pt x="1027" y="2773"/>
                      <a:pt x="1387" y="2773"/>
                      <a:pt x="1387" y="2413"/>
                    </a:cubicBezTo>
                    <a:cubicBezTo>
                      <a:pt x="1720" y="1720"/>
                      <a:pt x="2080" y="1027"/>
                      <a:pt x="2413" y="694"/>
                    </a:cubicBezTo>
                    <a:cubicBezTo>
                      <a:pt x="2413" y="1"/>
                      <a:pt x="2773" y="1"/>
                      <a:pt x="2413" y="1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171;p47"/>
              <p:cNvSpPr/>
              <p:nvPr/>
            </p:nvSpPr>
            <p:spPr>
              <a:xfrm>
                <a:off x="2666303" y="1680578"/>
                <a:ext cx="270478" cy="503732"/>
              </a:xfrm>
              <a:custGeom>
                <a:avLst/>
                <a:gdLst/>
                <a:ahLst/>
                <a:cxnLst/>
                <a:rect l="l" t="t" r="r" b="b"/>
                <a:pathLst>
                  <a:path w="17330" h="32275" extrusionOk="0">
                    <a:moveTo>
                      <a:pt x="9012" y="0"/>
                    </a:moveTo>
                    <a:cubicBezTo>
                      <a:pt x="4492" y="0"/>
                      <a:pt x="1027" y="3105"/>
                      <a:pt x="694" y="7625"/>
                    </a:cubicBezTo>
                    <a:cubicBezTo>
                      <a:pt x="334" y="11423"/>
                      <a:pt x="1" y="15942"/>
                      <a:pt x="1" y="18022"/>
                    </a:cubicBezTo>
                    <a:cubicBezTo>
                      <a:pt x="1" y="22513"/>
                      <a:pt x="4492" y="23206"/>
                      <a:pt x="4492" y="23206"/>
                    </a:cubicBezTo>
                    <a:cubicBezTo>
                      <a:pt x="4492" y="23206"/>
                      <a:pt x="4160" y="26339"/>
                      <a:pt x="4160" y="28751"/>
                    </a:cubicBezTo>
                    <a:cubicBezTo>
                      <a:pt x="4160" y="30498"/>
                      <a:pt x="5185" y="31884"/>
                      <a:pt x="6932" y="31884"/>
                    </a:cubicBezTo>
                    <a:lnTo>
                      <a:pt x="11784" y="32217"/>
                    </a:lnTo>
                    <a:cubicBezTo>
                      <a:pt x="11934" y="32256"/>
                      <a:pt x="12087" y="32275"/>
                      <a:pt x="12241" y="32275"/>
                    </a:cubicBezTo>
                    <a:cubicBezTo>
                      <a:pt x="13521" y="32275"/>
                      <a:pt x="14889" y="31003"/>
                      <a:pt x="14889" y="29445"/>
                    </a:cubicBezTo>
                    <a:lnTo>
                      <a:pt x="16969" y="8650"/>
                    </a:lnTo>
                    <a:cubicBezTo>
                      <a:pt x="17329" y="4159"/>
                      <a:pt x="13864" y="0"/>
                      <a:pt x="9344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172;p47"/>
              <p:cNvSpPr/>
              <p:nvPr/>
            </p:nvSpPr>
            <p:spPr>
              <a:xfrm>
                <a:off x="2736418" y="2015967"/>
                <a:ext cx="92178" cy="43670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2798" extrusionOk="0">
                    <a:moveTo>
                      <a:pt x="5906" y="0"/>
                    </a:moveTo>
                    <a:lnTo>
                      <a:pt x="5906" y="0"/>
                    </a:lnTo>
                    <a:cubicBezTo>
                      <a:pt x="4159" y="1026"/>
                      <a:pt x="2080" y="1719"/>
                      <a:pt x="0" y="1719"/>
                    </a:cubicBezTo>
                    <a:lnTo>
                      <a:pt x="0" y="2773"/>
                    </a:lnTo>
                    <a:cubicBezTo>
                      <a:pt x="230" y="2790"/>
                      <a:pt x="452" y="2798"/>
                      <a:pt x="666" y="2798"/>
                    </a:cubicBezTo>
                    <a:cubicBezTo>
                      <a:pt x="4657" y="2798"/>
                      <a:pt x="5906" y="1"/>
                      <a:pt x="5906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173;p47"/>
              <p:cNvSpPr/>
              <p:nvPr/>
            </p:nvSpPr>
            <p:spPr>
              <a:xfrm>
                <a:off x="2687953" y="1842864"/>
                <a:ext cx="43280" cy="7694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493" extrusionOk="0">
                    <a:moveTo>
                      <a:pt x="333" y="0"/>
                    </a:moveTo>
                    <a:cubicBezTo>
                      <a:pt x="333" y="333"/>
                      <a:pt x="0" y="333"/>
                      <a:pt x="0" y="333"/>
                    </a:cubicBezTo>
                    <a:cubicBezTo>
                      <a:pt x="111" y="453"/>
                      <a:pt x="225" y="493"/>
                      <a:pt x="353" y="493"/>
                    </a:cubicBezTo>
                    <a:cubicBezTo>
                      <a:pt x="610" y="493"/>
                      <a:pt x="924" y="333"/>
                      <a:pt x="1386" y="333"/>
                    </a:cubicBezTo>
                    <a:cubicBezTo>
                      <a:pt x="1848" y="333"/>
                      <a:pt x="2150" y="493"/>
                      <a:pt x="2407" y="493"/>
                    </a:cubicBezTo>
                    <a:cubicBezTo>
                      <a:pt x="2535" y="493"/>
                      <a:pt x="2652" y="453"/>
                      <a:pt x="2773" y="333"/>
                    </a:cubicBezTo>
                    <a:lnTo>
                      <a:pt x="2412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174;p47"/>
              <p:cNvSpPr/>
              <p:nvPr/>
            </p:nvSpPr>
            <p:spPr>
              <a:xfrm>
                <a:off x="2796138" y="1842864"/>
                <a:ext cx="37661" cy="7694"/>
              </a:xfrm>
              <a:custGeom>
                <a:avLst/>
                <a:gdLst/>
                <a:ahLst/>
                <a:cxnLst/>
                <a:rect l="l" t="t" r="r" b="b"/>
                <a:pathLst>
                  <a:path w="2413" h="493" extrusionOk="0">
                    <a:moveTo>
                      <a:pt x="0" y="0"/>
                    </a:moveTo>
                    <a:lnTo>
                      <a:pt x="0" y="333"/>
                    </a:lnTo>
                    <a:cubicBezTo>
                      <a:pt x="0" y="453"/>
                      <a:pt x="37" y="493"/>
                      <a:pt x="112" y="493"/>
                    </a:cubicBezTo>
                    <a:cubicBezTo>
                      <a:pt x="262" y="493"/>
                      <a:pt x="564" y="333"/>
                      <a:pt x="1026" y="333"/>
                    </a:cubicBezTo>
                    <a:cubicBezTo>
                      <a:pt x="1488" y="333"/>
                      <a:pt x="1950" y="493"/>
                      <a:pt x="2207" y="493"/>
                    </a:cubicBezTo>
                    <a:cubicBezTo>
                      <a:pt x="2336" y="493"/>
                      <a:pt x="2413" y="453"/>
                      <a:pt x="2413" y="333"/>
                    </a:cubicBezTo>
                    <a:lnTo>
                      <a:pt x="2080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175;p47"/>
              <p:cNvSpPr/>
              <p:nvPr/>
            </p:nvSpPr>
            <p:spPr>
              <a:xfrm>
                <a:off x="2731221" y="1821214"/>
                <a:ext cx="32479" cy="91756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5879" extrusionOk="0">
                    <a:moveTo>
                      <a:pt x="2080" y="1"/>
                    </a:moveTo>
                    <a:cubicBezTo>
                      <a:pt x="1720" y="1"/>
                      <a:pt x="1026" y="1720"/>
                      <a:pt x="333" y="3467"/>
                    </a:cubicBezTo>
                    <a:lnTo>
                      <a:pt x="1" y="4853"/>
                    </a:lnTo>
                    <a:lnTo>
                      <a:pt x="1" y="5546"/>
                    </a:lnTo>
                    <a:cubicBezTo>
                      <a:pt x="1" y="5186"/>
                      <a:pt x="1" y="5186"/>
                      <a:pt x="333" y="4853"/>
                    </a:cubicBezTo>
                    <a:cubicBezTo>
                      <a:pt x="333" y="4492"/>
                      <a:pt x="694" y="4160"/>
                      <a:pt x="694" y="3467"/>
                    </a:cubicBezTo>
                    <a:cubicBezTo>
                      <a:pt x="1387" y="1720"/>
                      <a:pt x="2080" y="334"/>
                      <a:pt x="2080" y="1"/>
                    </a:cubicBezTo>
                    <a:close/>
                    <a:moveTo>
                      <a:pt x="1" y="5546"/>
                    </a:moveTo>
                    <a:cubicBezTo>
                      <a:pt x="1" y="5546"/>
                      <a:pt x="1" y="5879"/>
                      <a:pt x="333" y="5879"/>
                    </a:cubicBezTo>
                    <a:lnTo>
                      <a:pt x="1720" y="5879"/>
                    </a:lnTo>
                    <a:cubicBezTo>
                      <a:pt x="1387" y="5879"/>
                      <a:pt x="1026" y="5546"/>
                      <a:pt x="333" y="5546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176;p47"/>
              <p:cNvSpPr/>
              <p:nvPr/>
            </p:nvSpPr>
            <p:spPr>
              <a:xfrm>
                <a:off x="2752855" y="1918599"/>
                <a:ext cx="37661" cy="32464"/>
              </a:xfrm>
              <a:custGeom>
                <a:avLst/>
                <a:gdLst/>
                <a:ahLst/>
                <a:cxnLst/>
                <a:rect l="l" t="t" r="r" b="b"/>
                <a:pathLst>
                  <a:path w="2413" h="2080" extrusionOk="0">
                    <a:moveTo>
                      <a:pt x="2080" y="0"/>
                    </a:moveTo>
                    <a:cubicBezTo>
                      <a:pt x="2080" y="0"/>
                      <a:pt x="2080" y="693"/>
                      <a:pt x="1387" y="1386"/>
                    </a:cubicBezTo>
                    <a:cubicBezTo>
                      <a:pt x="694" y="1719"/>
                      <a:pt x="1" y="1719"/>
                      <a:pt x="1" y="1719"/>
                    </a:cubicBezTo>
                    <a:cubicBezTo>
                      <a:pt x="1" y="2079"/>
                      <a:pt x="334" y="2079"/>
                      <a:pt x="694" y="2079"/>
                    </a:cubicBezTo>
                    <a:cubicBezTo>
                      <a:pt x="1027" y="2079"/>
                      <a:pt x="1387" y="1719"/>
                      <a:pt x="1720" y="1719"/>
                    </a:cubicBezTo>
                    <a:cubicBezTo>
                      <a:pt x="2080" y="1386"/>
                      <a:pt x="2413" y="1026"/>
                      <a:pt x="2413" y="693"/>
                    </a:cubicBezTo>
                    <a:cubicBezTo>
                      <a:pt x="2413" y="333"/>
                      <a:pt x="2413" y="0"/>
                      <a:pt x="208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177;p47"/>
              <p:cNvSpPr/>
              <p:nvPr/>
            </p:nvSpPr>
            <p:spPr>
              <a:xfrm>
                <a:off x="2790519" y="1784549"/>
                <a:ext cx="48898" cy="15046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964" extrusionOk="0">
                    <a:moveTo>
                      <a:pt x="1691" y="0"/>
                    </a:moveTo>
                    <a:cubicBezTo>
                      <a:pt x="1303" y="0"/>
                      <a:pt x="873" y="90"/>
                      <a:pt x="360" y="270"/>
                    </a:cubicBezTo>
                    <a:cubicBezTo>
                      <a:pt x="360" y="270"/>
                      <a:pt x="0" y="270"/>
                      <a:pt x="0" y="603"/>
                    </a:cubicBezTo>
                    <a:lnTo>
                      <a:pt x="1747" y="603"/>
                    </a:lnTo>
                    <a:cubicBezTo>
                      <a:pt x="2440" y="603"/>
                      <a:pt x="3133" y="964"/>
                      <a:pt x="3133" y="964"/>
                    </a:cubicBezTo>
                    <a:cubicBezTo>
                      <a:pt x="3133" y="603"/>
                      <a:pt x="3133" y="603"/>
                      <a:pt x="2773" y="270"/>
                    </a:cubicBezTo>
                    <a:cubicBezTo>
                      <a:pt x="2426" y="90"/>
                      <a:pt x="2079" y="0"/>
                      <a:pt x="169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178;p47"/>
              <p:cNvSpPr/>
              <p:nvPr/>
            </p:nvSpPr>
            <p:spPr>
              <a:xfrm>
                <a:off x="2693135" y="1790059"/>
                <a:ext cx="38098" cy="11846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759" extrusionOk="0">
                    <a:moveTo>
                      <a:pt x="1221" y="1"/>
                    </a:moveTo>
                    <a:cubicBezTo>
                      <a:pt x="874" y="1"/>
                      <a:pt x="528" y="84"/>
                      <a:pt x="361" y="250"/>
                    </a:cubicBezTo>
                    <a:lnTo>
                      <a:pt x="1" y="611"/>
                    </a:lnTo>
                    <a:cubicBezTo>
                      <a:pt x="121" y="721"/>
                      <a:pt x="238" y="758"/>
                      <a:pt x="366" y="758"/>
                    </a:cubicBezTo>
                    <a:cubicBezTo>
                      <a:pt x="623" y="758"/>
                      <a:pt x="925" y="611"/>
                      <a:pt x="1387" y="611"/>
                    </a:cubicBezTo>
                    <a:lnTo>
                      <a:pt x="2441" y="611"/>
                    </a:lnTo>
                    <a:cubicBezTo>
                      <a:pt x="2441" y="611"/>
                      <a:pt x="2441" y="250"/>
                      <a:pt x="2080" y="250"/>
                    </a:cubicBezTo>
                    <a:cubicBezTo>
                      <a:pt x="1914" y="84"/>
                      <a:pt x="1567" y="1"/>
                      <a:pt x="122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79;p47"/>
              <p:cNvSpPr/>
              <p:nvPr/>
            </p:nvSpPr>
            <p:spPr>
              <a:xfrm>
                <a:off x="2855421" y="1699995"/>
                <a:ext cx="92194" cy="199089"/>
              </a:xfrm>
              <a:custGeom>
                <a:avLst/>
                <a:gdLst/>
                <a:ahLst/>
                <a:cxnLst/>
                <a:rect l="l" t="t" r="r" b="b"/>
                <a:pathLst>
                  <a:path w="5907" h="12756" extrusionOk="0">
                    <a:moveTo>
                      <a:pt x="3061" y="0"/>
                    </a:moveTo>
                    <a:cubicBezTo>
                      <a:pt x="2839" y="0"/>
                      <a:pt x="2628" y="45"/>
                      <a:pt x="2441" y="142"/>
                    </a:cubicBezTo>
                    <a:cubicBezTo>
                      <a:pt x="1748" y="475"/>
                      <a:pt x="694" y="1861"/>
                      <a:pt x="361" y="2554"/>
                    </a:cubicBezTo>
                    <a:lnTo>
                      <a:pt x="1" y="2554"/>
                    </a:lnTo>
                    <a:cubicBezTo>
                      <a:pt x="694" y="3248"/>
                      <a:pt x="1387" y="3941"/>
                      <a:pt x="1387" y="4994"/>
                    </a:cubicBezTo>
                    <a:cubicBezTo>
                      <a:pt x="1387" y="6381"/>
                      <a:pt x="1387" y="7406"/>
                      <a:pt x="1748" y="8793"/>
                    </a:cubicBezTo>
                    <a:cubicBezTo>
                      <a:pt x="1748" y="10179"/>
                      <a:pt x="2441" y="11233"/>
                      <a:pt x="3134" y="12258"/>
                    </a:cubicBezTo>
                    <a:cubicBezTo>
                      <a:pt x="3370" y="12514"/>
                      <a:pt x="3787" y="12756"/>
                      <a:pt x="4139" y="12756"/>
                    </a:cubicBezTo>
                    <a:cubicBezTo>
                      <a:pt x="4283" y="12756"/>
                      <a:pt x="4415" y="12715"/>
                      <a:pt x="4520" y="12619"/>
                    </a:cubicBezTo>
                    <a:cubicBezTo>
                      <a:pt x="4853" y="12258"/>
                      <a:pt x="4853" y="11926"/>
                      <a:pt x="4853" y="11926"/>
                    </a:cubicBezTo>
                    <a:cubicBezTo>
                      <a:pt x="4853" y="8793"/>
                      <a:pt x="5906" y="6020"/>
                      <a:pt x="5906" y="2915"/>
                    </a:cubicBezTo>
                    <a:cubicBezTo>
                      <a:pt x="5906" y="1861"/>
                      <a:pt x="5546" y="1168"/>
                      <a:pt x="4853" y="835"/>
                    </a:cubicBezTo>
                    <a:cubicBezTo>
                      <a:pt x="4346" y="329"/>
                      <a:pt x="3663" y="0"/>
                      <a:pt x="3061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80;p47"/>
              <p:cNvSpPr/>
              <p:nvPr/>
            </p:nvSpPr>
            <p:spPr>
              <a:xfrm>
                <a:off x="2904324" y="1845518"/>
                <a:ext cx="48493" cy="74104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4748" extrusionOk="0">
                    <a:moveTo>
                      <a:pt x="1301" y="0"/>
                    </a:moveTo>
                    <a:cubicBezTo>
                      <a:pt x="772" y="0"/>
                      <a:pt x="334" y="163"/>
                      <a:pt x="334" y="163"/>
                    </a:cubicBezTo>
                    <a:lnTo>
                      <a:pt x="1" y="4682"/>
                    </a:lnTo>
                    <a:cubicBezTo>
                      <a:pt x="1" y="4682"/>
                      <a:pt x="293" y="4747"/>
                      <a:pt x="698" y="4747"/>
                    </a:cubicBezTo>
                    <a:cubicBezTo>
                      <a:pt x="1614" y="4747"/>
                      <a:pt x="3106" y="4414"/>
                      <a:pt x="3106" y="2242"/>
                    </a:cubicBezTo>
                    <a:cubicBezTo>
                      <a:pt x="3106" y="372"/>
                      <a:pt x="2101" y="0"/>
                      <a:pt x="1301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81;p47"/>
              <p:cNvSpPr/>
              <p:nvPr/>
            </p:nvSpPr>
            <p:spPr>
              <a:xfrm>
                <a:off x="2931156" y="1864498"/>
                <a:ext cx="10832" cy="37661"/>
              </a:xfrm>
              <a:custGeom>
                <a:avLst/>
                <a:gdLst/>
                <a:ahLst/>
                <a:cxnLst/>
                <a:rect l="l" t="t" r="r" b="b"/>
                <a:pathLst>
                  <a:path w="694" h="2413" extrusionOk="0">
                    <a:moveTo>
                      <a:pt x="1" y="0"/>
                    </a:moveTo>
                    <a:lnTo>
                      <a:pt x="361" y="333"/>
                    </a:lnTo>
                    <a:lnTo>
                      <a:pt x="361" y="1026"/>
                    </a:lnTo>
                    <a:cubicBezTo>
                      <a:pt x="361" y="1719"/>
                      <a:pt x="361" y="2080"/>
                      <a:pt x="1" y="2413"/>
                    </a:cubicBezTo>
                    <a:cubicBezTo>
                      <a:pt x="361" y="2413"/>
                      <a:pt x="694" y="1719"/>
                      <a:pt x="694" y="1026"/>
                    </a:cubicBezTo>
                    <a:lnTo>
                      <a:pt x="694" y="333"/>
                    </a:lnTo>
                    <a:cubicBezTo>
                      <a:pt x="361" y="0"/>
                      <a:pt x="361" y="0"/>
                      <a:pt x="1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82;p47"/>
              <p:cNvSpPr/>
              <p:nvPr/>
            </p:nvSpPr>
            <p:spPr>
              <a:xfrm>
                <a:off x="2617400" y="1651966"/>
                <a:ext cx="292110" cy="132164"/>
              </a:xfrm>
              <a:custGeom>
                <a:avLst/>
                <a:gdLst/>
                <a:ahLst/>
                <a:cxnLst/>
                <a:rect l="l" t="t" r="r" b="b"/>
                <a:pathLst>
                  <a:path w="18716" h="8468" extrusionOk="0">
                    <a:moveTo>
                      <a:pt x="14119" y="0"/>
                    </a:moveTo>
                    <a:cubicBezTo>
                      <a:pt x="12813" y="0"/>
                      <a:pt x="11205" y="570"/>
                      <a:pt x="10065" y="1140"/>
                    </a:cubicBezTo>
                    <a:cubicBezTo>
                      <a:pt x="9012" y="1140"/>
                      <a:pt x="8318" y="1833"/>
                      <a:pt x="7293" y="1833"/>
                    </a:cubicBezTo>
                    <a:cubicBezTo>
                      <a:pt x="6599" y="1473"/>
                      <a:pt x="5906" y="1473"/>
                      <a:pt x="5213" y="1140"/>
                    </a:cubicBezTo>
                    <a:cubicBezTo>
                      <a:pt x="4853" y="779"/>
                      <a:pt x="4160" y="779"/>
                      <a:pt x="3467" y="779"/>
                    </a:cubicBezTo>
                    <a:cubicBezTo>
                      <a:pt x="2773" y="779"/>
                      <a:pt x="2080" y="1140"/>
                      <a:pt x="1748" y="1833"/>
                    </a:cubicBezTo>
                    <a:cubicBezTo>
                      <a:pt x="1485" y="2338"/>
                      <a:pt x="1605" y="2843"/>
                      <a:pt x="1958" y="3080"/>
                    </a:cubicBezTo>
                    <a:lnTo>
                      <a:pt x="1958" y="3080"/>
                    </a:lnTo>
                    <a:cubicBezTo>
                      <a:pt x="1932" y="3078"/>
                      <a:pt x="1906" y="3077"/>
                      <a:pt x="1880" y="3077"/>
                    </a:cubicBezTo>
                    <a:cubicBezTo>
                      <a:pt x="1374" y="3077"/>
                      <a:pt x="868" y="3406"/>
                      <a:pt x="361" y="3912"/>
                    </a:cubicBezTo>
                    <a:cubicBezTo>
                      <a:pt x="1" y="4606"/>
                      <a:pt x="361" y="5631"/>
                      <a:pt x="1054" y="5992"/>
                    </a:cubicBezTo>
                    <a:cubicBezTo>
                      <a:pt x="1188" y="5992"/>
                      <a:pt x="1326" y="6045"/>
                      <a:pt x="1465" y="6088"/>
                    </a:cubicBezTo>
                    <a:lnTo>
                      <a:pt x="1465" y="6088"/>
                    </a:lnTo>
                    <a:cubicBezTo>
                      <a:pt x="1240" y="6301"/>
                      <a:pt x="1054" y="6659"/>
                      <a:pt x="1054" y="7018"/>
                    </a:cubicBezTo>
                    <a:cubicBezTo>
                      <a:pt x="1054" y="7378"/>
                      <a:pt x="1748" y="7711"/>
                      <a:pt x="2080" y="8071"/>
                    </a:cubicBezTo>
                    <a:cubicBezTo>
                      <a:pt x="2661" y="8362"/>
                      <a:pt x="3242" y="8467"/>
                      <a:pt x="3823" y="8467"/>
                    </a:cubicBezTo>
                    <a:cubicBezTo>
                      <a:pt x="4628" y="8467"/>
                      <a:pt x="5434" y="8265"/>
                      <a:pt x="6239" y="8071"/>
                    </a:cubicBezTo>
                    <a:cubicBezTo>
                      <a:pt x="7625" y="7378"/>
                      <a:pt x="8679" y="6685"/>
                      <a:pt x="10065" y="6325"/>
                    </a:cubicBezTo>
                    <a:cubicBezTo>
                      <a:pt x="11121" y="6071"/>
                      <a:pt x="12578" y="5400"/>
                      <a:pt x="13825" y="5400"/>
                    </a:cubicBezTo>
                    <a:cubicBezTo>
                      <a:pt x="14216" y="5400"/>
                      <a:pt x="14586" y="5466"/>
                      <a:pt x="14917" y="5631"/>
                    </a:cubicBezTo>
                    <a:cubicBezTo>
                      <a:pt x="15516" y="5943"/>
                      <a:pt x="16114" y="6750"/>
                      <a:pt x="16713" y="6750"/>
                    </a:cubicBezTo>
                    <a:cubicBezTo>
                      <a:pt x="16808" y="6750"/>
                      <a:pt x="16902" y="6730"/>
                      <a:pt x="16997" y="6685"/>
                    </a:cubicBezTo>
                    <a:cubicBezTo>
                      <a:pt x="17329" y="6325"/>
                      <a:pt x="17690" y="5992"/>
                      <a:pt x="18022" y="5299"/>
                    </a:cubicBezTo>
                    <a:lnTo>
                      <a:pt x="18022" y="3552"/>
                    </a:lnTo>
                    <a:cubicBezTo>
                      <a:pt x="18716" y="2526"/>
                      <a:pt x="16636" y="779"/>
                      <a:pt x="14917" y="86"/>
                    </a:cubicBezTo>
                    <a:cubicBezTo>
                      <a:pt x="14670" y="27"/>
                      <a:pt x="14402" y="0"/>
                      <a:pt x="14119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83;p47"/>
              <p:cNvSpPr/>
              <p:nvPr/>
            </p:nvSpPr>
            <p:spPr>
              <a:xfrm>
                <a:off x="2649867" y="1664126"/>
                <a:ext cx="238014" cy="70390"/>
              </a:xfrm>
              <a:custGeom>
                <a:avLst/>
                <a:gdLst/>
                <a:ahLst/>
                <a:cxnLst/>
                <a:rect l="l" t="t" r="r" b="b"/>
                <a:pathLst>
                  <a:path w="15250" h="4510" extrusionOk="0">
                    <a:moveTo>
                      <a:pt x="11451" y="0"/>
                    </a:moveTo>
                    <a:cubicBezTo>
                      <a:pt x="10065" y="361"/>
                      <a:pt x="9011" y="1054"/>
                      <a:pt x="7985" y="1747"/>
                    </a:cubicBezTo>
                    <a:cubicBezTo>
                      <a:pt x="6932" y="2773"/>
                      <a:pt x="6238" y="3466"/>
                      <a:pt x="5213" y="4159"/>
                    </a:cubicBezTo>
                    <a:cubicBezTo>
                      <a:pt x="6238" y="3827"/>
                      <a:pt x="7292" y="2773"/>
                      <a:pt x="8318" y="2080"/>
                    </a:cubicBezTo>
                    <a:cubicBezTo>
                      <a:pt x="9011" y="1054"/>
                      <a:pt x="10397" y="694"/>
                      <a:pt x="11451" y="361"/>
                    </a:cubicBezTo>
                    <a:cubicBezTo>
                      <a:pt x="12477" y="361"/>
                      <a:pt x="13530" y="694"/>
                      <a:pt x="14223" y="1387"/>
                    </a:cubicBezTo>
                    <a:cubicBezTo>
                      <a:pt x="14556" y="1747"/>
                      <a:pt x="14917" y="2440"/>
                      <a:pt x="14917" y="3133"/>
                    </a:cubicBezTo>
                    <a:lnTo>
                      <a:pt x="14917" y="3827"/>
                    </a:lnTo>
                    <a:cubicBezTo>
                      <a:pt x="14917" y="3466"/>
                      <a:pt x="14917" y="3466"/>
                      <a:pt x="15249" y="3133"/>
                    </a:cubicBezTo>
                    <a:cubicBezTo>
                      <a:pt x="15249" y="2440"/>
                      <a:pt x="14917" y="1747"/>
                      <a:pt x="14556" y="1054"/>
                    </a:cubicBezTo>
                    <a:cubicBezTo>
                      <a:pt x="13530" y="361"/>
                      <a:pt x="12477" y="0"/>
                      <a:pt x="11451" y="0"/>
                    </a:cubicBezTo>
                    <a:close/>
                    <a:moveTo>
                      <a:pt x="0" y="2440"/>
                    </a:moveTo>
                    <a:lnTo>
                      <a:pt x="0" y="2773"/>
                    </a:lnTo>
                    <a:cubicBezTo>
                      <a:pt x="361" y="2773"/>
                      <a:pt x="361" y="3133"/>
                      <a:pt x="361" y="3133"/>
                    </a:cubicBezTo>
                    <a:cubicBezTo>
                      <a:pt x="1281" y="4053"/>
                      <a:pt x="2347" y="4509"/>
                      <a:pt x="3471" y="4509"/>
                    </a:cubicBezTo>
                    <a:cubicBezTo>
                      <a:pt x="4041" y="4509"/>
                      <a:pt x="4625" y="4392"/>
                      <a:pt x="5213" y="4159"/>
                    </a:cubicBezTo>
                    <a:lnTo>
                      <a:pt x="5213" y="4159"/>
                    </a:lnTo>
                    <a:cubicBezTo>
                      <a:pt x="4686" y="4339"/>
                      <a:pt x="4166" y="4430"/>
                      <a:pt x="3646" y="4430"/>
                    </a:cubicBezTo>
                    <a:cubicBezTo>
                      <a:pt x="3126" y="4430"/>
                      <a:pt x="2606" y="4339"/>
                      <a:pt x="2080" y="4159"/>
                    </a:cubicBezTo>
                    <a:cubicBezTo>
                      <a:pt x="1747" y="3827"/>
                      <a:pt x="1054" y="3466"/>
                      <a:pt x="693" y="3133"/>
                    </a:cubicBezTo>
                    <a:lnTo>
                      <a:pt x="0" y="2440"/>
                    </a:ln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84;p47"/>
              <p:cNvSpPr/>
              <p:nvPr/>
            </p:nvSpPr>
            <p:spPr>
              <a:xfrm>
                <a:off x="2882690" y="1723846"/>
                <a:ext cx="54111" cy="124204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7958" extrusionOk="0">
                    <a:moveTo>
                      <a:pt x="694" y="1"/>
                    </a:moveTo>
                    <a:cubicBezTo>
                      <a:pt x="333" y="1"/>
                      <a:pt x="1" y="333"/>
                      <a:pt x="1" y="333"/>
                    </a:cubicBezTo>
                    <a:cubicBezTo>
                      <a:pt x="333" y="333"/>
                      <a:pt x="333" y="333"/>
                      <a:pt x="694" y="1"/>
                    </a:cubicBezTo>
                    <a:close/>
                    <a:moveTo>
                      <a:pt x="694" y="1"/>
                    </a:moveTo>
                    <a:cubicBezTo>
                      <a:pt x="1026" y="1"/>
                      <a:pt x="1387" y="1"/>
                      <a:pt x="1720" y="333"/>
                    </a:cubicBezTo>
                    <a:cubicBezTo>
                      <a:pt x="2080" y="333"/>
                      <a:pt x="2413" y="694"/>
                      <a:pt x="2773" y="1387"/>
                    </a:cubicBezTo>
                    <a:cubicBezTo>
                      <a:pt x="3106" y="1720"/>
                      <a:pt x="3106" y="2413"/>
                      <a:pt x="3106" y="3106"/>
                    </a:cubicBezTo>
                    <a:cubicBezTo>
                      <a:pt x="2773" y="4492"/>
                      <a:pt x="2080" y="5546"/>
                      <a:pt x="2080" y="6572"/>
                    </a:cubicBezTo>
                    <a:cubicBezTo>
                      <a:pt x="2413" y="5878"/>
                      <a:pt x="2413" y="5546"/>
                      <a:pt x="2773" y="5185"/>
                    </a:cubicBezTo>
                    <a:cubicBezTo>
                      <a:pt x="3106" y="4492"/>
                      <a:pt x="3106" y="3799"/>
                      <a:pt x="3466" y="3106"/>
                    </a:cubicBezTo>
                    <a:cubicBezTo>
                      <a:pt x="3466" y="2413"/>
                      <a:pt x="3106" y="1720"/>
                      <a:pt x="2773" y="1026"/>
                    </a:cubicBezTo>
                    <a:cubicBezTo>
                      <a:pt x="2773" y="694"/>
                      <a:pt x="2080" y="333"/>
                      <a:pt x="1720" y="1"/>
                    </a:cubicBezTo>
                    <a:close/>
                    <a:moveTo>
                      <a:pt x="2080" y="6572"/>
                    </a:moveTo>
                    <a:lnTo>
                      <a:pt x="2080" y="7625"/>
                    </a:lnTo>
                    <a:lnTo>
                      <a:pt x="2413" y="7958"/>
                    </a:lnTo>
                    <a:cubicBezTo>
                      <a:pt x="2080" y="7625"/>
                      <a:pt x="2080" y="6932"/>
                      <a:pt x="2080" y="6572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85;p47"/>
              <p:cNvSpPr/>
              <p:nvPr/>
            </p:nvSpPr>
            <p:spPr>
              <a:xfrm>
                <a:off x="2498398" y="1388456"/>
                <a:ext cx="167905" cy="135020"/>
              </a:xfrm>
              <a:custGeom>
                <a:avLst/>
                <a:gdLst/>
                <a:ahLst/>
                <a:cxnLst/>
                <a:rect l="l" t="t" r="r" b="b"/>
                <a:pathLst>
                  <a:path w="10758" h="8651" extrusionOk="0">
                    <a:moveTo>
                      <a:pt x="4159" y="0"/>
                    </a:moveTo>
                    <a:lnTo>
                      <a:pt x="0" y="2412"/>
                    </a:lnTo>
                    <a:lnTo>
                      <a:pt x="693" y="7625"/>
                    </a:lnTo>
                    <a:lnTo>
                      <a:pt x="2773" y="8651"/>
                    </a:lnTo>
                    <a:lnTo>
                      <a:pt x="9372" y="5185"/>
                    </a:lnTo>
                    <a:lnTo>
                      <a:pt x="10758" y="1719"/>
                    </a:lnTo>
                    <a:lnTo>
                      <a:pt x="4159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86;p47"/>
              <p:cNvSpPr/>
              <p:nvPr/>
            </p:nvSpPr>
            <p:spPr>
              <a:xfrm>
                <a:off x="2303645" y="1167105"/>
                <a:ext cx="508477" cy="399630"/>
              </a:xfrm>
              <a:custGeom>
                <a:avLst/>
                <a:gdLst/>
                <a:ahLst/>
                <a:cxnLst/>
                <a:rect l="l" t="t" r="r" b="b"/>
                <a:pathLst>
                  <a:path w="32579" h="25605" extrusionOk="0">
                    <a:moveTo>
                      <a:pt x="19995" y="1"/>
                    </a:moveTo>
                    <a:cubicBezTo>
                      <a:pt x="18491" y="1"/>
                      <a:pt x="16896" y="188"/>
                      <a:pt x="15250" y="651"/>
                    </a:cubicBezTo>
                    <a:cubicBezTo>
                      <a:pt x="7625" y="2398"/>
                      <a:pt x="1" y="6196"/>
                      <a:pt x="1" y="6196"/>
                    </a:cubicBezTo>
                    <a:lnTo>
                      <a:pt x="361" y="25604"/>
                    </a:lnTo>
                    <a:cubicBezTo>
                      <a:pt x="361" y="25604"/>
                      <a:pt x="10758" y="20419"/>
                      <a:pt x="17690" y="19726"/>
                    </a:cubicBezTo>
                    <a:cubicBezTo>
                      <a:pt x="18448" y="19616"/>
                      <a:pt x="19210" y="19567"/>
                      <a:pt x="19967" y="19567"/>
                    </a:cubicBezTo>
                    <a:cubicBezTo>
                      <a:pt x="26463" y="19567"/>
                      <a:pt x="32578" y="23192"/>
                      <a:pt x="32578" y="23192"/>
                    </a:cubicBezTo>
                    <a:lnTo>
                      <a:pt x="31192" y="3424"/>
                    </a:lnTo>
                    <a:cubicBezTo>
                      <a:pt x="31192" y="3424"/>
                      <a:pt x="26422" y="1"/>
                      <a:pt x="199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7;p47"/>
              <p:cNvSpPr/>
              <p:nvPr/>
            </p:nvSpPr>
            <p:spPr>
              <a:xfrm>
                <a:off x="2303645" y="1166449"/>
                <a:ext cx="508477" cy="400286"/>
              </a:xfrm>
              <a:custGeom>
                <a:avLst/>
                <a:gdLst/>
                <a:ahLst/>
                <a:cxnLst/>
                <a:rect l="l" t="t" r="r" b="b"/>
                <a:pathLst>
                  <a:path w="32579" h="25647" extrusionOk="0">
                    <a:moveTo>
                      <a:pt x="18383" y="0"/>
                    </a:moveTo>
                    <a:cubicBezTo>
                      <a:pt x="17690" y="0"/>
                      <a:pt x="16997" y="0"/>
                      <a:pt x="16303" y="360"/>
                    </a:cubicBezTo>
                    <a:lnTo>
                      <a:pt x="15250" y="360"/>
                    </a:lnTo>
                    <a:lnTo>
                      <a:pt x="14224" y="693"/>
                    </a:lnTo>
                    <a:cubicBezTo>
                      <a:pt x="11451" y="1386"/>
                      <a:pt x="9012" y="2440"/>
                      <a:pt x="6600" y="3466"/>
                    </a:cubicBezTo>
                    <a:cubicBezTo>
                      <a:pt x="9012" y="2440"/>
                      <a:pt x="11451" y="1747"/>
                      <a:pt x="14224" y="1054"/>
                    </a:cubicBezTo>
                    <a:lnTo>
                      <a:pt x="15250" y="693"/>
                    </a:lnTo>
                    <a:lnTo>
                      <a:pt x="16303" y="693"/>
                    </a:lnTo>
                    <a:cubicBezTo>
                      <a:pt x="16997" y="360"/>
                      <a:pt x="17690" y="360"/>
                      <a:pt x="18383" y="360"/>
                    </a:cubicBezTo>
                    <a:cubicBezTo>
                      <a:pt x="18845" y="240"/>
                      <a:pt x="19307" y="200"/>
                      <a:pt x="19769" y="200"/>
                    </a:cubicBezTo>
                    <a:cubicBezTo>
                      <a:pt x="20693" y="200"/>
                      <a:pt x="21617" y="360"/>
                      <a:pt x="22542" y="360"/>
                    </a:cubicBezTo>
                    <a:cubicBezTo>
                      <a:pt x="21155" y="0"/>
                      <a:pt x="19769" y="0"/>
                      <a:pt x="18383" y="0"/>
                    </a:cubicBezTo>
                    <a:close/>
                    <a:moveTo>
                      <a:pt x="22542" y="360"/>
                    </a:moveTo>
                    <a:cubicBezTo>
                      <a:pt x="24261" y="693"/>
                      <a:pt x="25647" y="1054"/>
                      <a:pt x="27033" y="1747"/>
                    </a:cubicBezTo>
                    <a:cubicBezTo>
                      <a:pt x="28419" y="2079"/>
                      <a:pt x="29806" y="2773"/>
                      <a:pt x="31192" y="3826"/>
                    </a:cubicBezTo>
                    <a:lnTo>
                      <a:pt x="31192" y="3466"/>
                    </a:lnTo>
                    <a:lnTo>
                      <a:pt x="27033" y="1386"/>
                    </a:lnTo>
                    <a:cubicBezTo>
                      <a:pt x="25647" y="693"/>
                      <a:pt x="24261" y="360"/>
                      <a:pt x="22542" y="360"/>
                    </a:cubicBezTo>
                    <a:close/>
                    <a:moveTo>
                      <a:pt x="6600" y="3466"/>
                    </a:moveTo>
                    <a:lnTo>
                      <a:pt x="6600" y="3466"/>
                    </a:lnTo>
                    <a:cubicBezTo>
                      <a:pt x="4160" y="4159"/>
                      <a:pt x="2080" y="5212"/>
                      <a:pt x="1" y="6238"/>
                    </a:cubicBezTo>
                    <a:cubicBezTo>
                      <a:pt x="2080" y="5212"/>
                      <a:pt x="4160" y="4519"/>
                      <a:pt x="6600" y="3466"/>
                    </a:cubicBezTo>
                    <a:close/>
                    <a:moveTo>
                      <a:pt x="1" y="6238"/>
                    </a:moveTo>
                    <a:cubicBezTo>
                      <a:pt x="1" y="12144"/>
                      <a:pt x="361" y="16996"/>
                      <a:pt x="361" y="20461"/>
                    </a:cubicBezTo>
                    <a:cubicBezTo>
                      <a:pt x="361" y="16996"/>
                      <a:pt x="361" y="12144"/>
                      <a:pt x="1" y="6238"/>
                    </a:cubicBezTo>
                    <a:close/>
                    <a:moveTo>
                      <a:pt x="19409" y="19408"/>
                    </a:moveTo>
                    <a:cubicBezTo>
                      <a:pt x="17690" y="19408"/>
                      <a:pt x="15610" y="19768"/>
                      <a:pt x="13864" y="20461"/>
                    </a:cubicBezTo>
                    <a:cubicBezTo>
                      <a:pt x="15610" y="20101"/>
                      <a:pt x="17690" y="19768"/>
                      <a:pt x="19409" y="19768"/>
                    </a:cubicBezTo>
                    <a:cubicBezTo>
                      <a:pt x="21849" y="19768"/>
                      <a:pt x="23928" y="20101"/>
                      <a:pt x="26007" y="20461"/>
                    </a:cubicBezTo>
                    <a:cubicBezTo>
                      <a:pt x="23928" y="19768"/>
                      <a:pt x="21849" y="19408"/>
                      <a:pt x="19409" y="19408"/>
                    </a:cubicBezTo>
                    <a:close/>
                    <a:moveTo>
                      <a:pt x="26007" y="20461"/>
                    </a:moveTo>
                    <a:cubicBezTo>
                      <a:pt x="28087" y="21155"/>
                      <a:pt x="30499" y="22180"/>
                      <a:pt x="32578" y="23234"/>
                    </a:cubicBezTo>
                    <a:cubicBezTo>
                      <a:pt x="30499" y="22180"/>
                      <a:pt x="28419" y="21155"/>
                      <a:pt x="26007" y="20461"/>
                    </a:cubicBezTo>
                    <a:close/>
                    <a:moveTo>
                      <a:pt x="30859" y="3826"/>
                    </a:moveTo>
                    <a:lnTo>
                      <a:pt x="30859" y="4159"/>
                    </a:lnTo>
                    <a:cubicBezTo>
                      <a:pt x="31552" y="11090"/>
                      <a:pt x="31885" y="17328"/>
                      <a:pt x="32578" y="23234"/>
                    </a:cubicBezTo>
                    <a:cubicBezTo>
                      <a:pt x="32246" y="17328"/>
                      <a:pt x="31885" y="11090"/>
                      <a:pt x="31192" y="4159"/>
                    </a:cubicBezTo>
                    <a:lnTo>
                      <a:pt x="31192" y="3826"/>
                    </a:lnTo>
                    <a:close/>
                    <a:moveTo>
                      <a:pt x="9012" y="21848"/>
                    </a:moveTo>
                    <a:lnTo>
                      <a:pt x="9012" y="21848"/>
                    </a:lnTo>
                    <a:cubicBezTo>
                      <a:pt x="6239" y="22874"/>
                      <a:pt x="4160" y="23927"/>
                      <a:pt x="2773" y="24620"/>
                    </a:cubicBezTo>
                    <a:cubicBezTo>
                      <a:pt x="4160" y="23927"/>
                      <a:pt x="6239" y="23234"/>
                      <a:pt x="9012" y="21848"/>
                    </a:cubicBezTo>
                    <a:close/>
                    <a:moveTo>
                      <a:pt x="2773" y="24620"/>
                    </a:moveTo>
                    <a:cubicBezTo>
                      <a:pt x="2080" y="24953"/>
                      <a:pt x="1387" y="25313"/>
                      <a:pt x="1054" y="25313"/>
                    </a:cubicBezTo>
                    <a:lnTo>
                      <a:pt x="694" y="25646"/>
                    </a:lnTo>
                    <a:lnTo>
                      <a:pt x="1054" y="25646"/>
                    </a:lnTo>
                    <a:lnTo>
                      <a:pt x="2773" y="2462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88;p47"/>
              <p:cNvSpPr/>
              <p:nvPr/>
            </p:nvSpPr>
            <p:spPr>
              <a:xfrm>
                <a:off x="2709587" y="1215352"/>
                <a:ext cx="16029" cy="227183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455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" y="21"/>
                      <a:pt x="333" y="3119"/>
                      <a:pt x="333" y="7264"/>
                    </a:cubicBezTo>
                    <a:cubicBezTo>
                      <a:pt x="693" y="11423"/>
                      <a:pt x="1026" y="14556"/>
                      <a:pt x="1026" y="14556"/>
                    </a:cubicBezTo>
                    <a:cubicBezTo>
                      <a:pt x="1026" y="14556"/>
                      <a:pt x="1026" y="11423"/>
                      <a:pt x="693" y="7264"/>
                    </a:cubicBezTo>
                    <a:cubicBezTo>
                      <a:pt x="334" y="3119"/>
                      <a:pt x="3" y="21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189;p47"/>
              <p:cNvSpPr/>
              <p:nvPr/>
            </p:nvSpPr>
            <p:spPr>
              <a:xfrm>
                <a:off x="2666303" y="1198900"/>
                <a:ext cx="21663" cy="227198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14557" extrusionOk="0">
                    <a:moveTo>
                      <a:pt x="334" y="0"/>
                    </a:moveTo>
                    <a:lnTo>
                      <a:pt x="334" y="0"/>
                    </a:lnTo>
                    <a:cubicBezTo>
                      <a:pt x="1" y="0"/>
                      <a:pt x="334" y="3133"/>
                      <a:pt x="694" y="7292"/>
                    </a:cubicBezTo>
                    <a:cubicBezTo>
                      <a:pt x="694" y="3133"/>
                      <a:pt x="334" y="0"/>
                      <a:pt x="334" y="0"/>
                    </a:cubicBezTo>
                    <a:close/>
                    <a:moveTo>
                      <a:pt x="694" y="7294"/>
                    </a:moveTo>
                    <a:cubicBezTo>
                      <a:pt x="1027" y="11452"/>
                      <a:pt x="1027" y="14556"/>
                      <a:pt x="1387" y="14556"/>
                    </a:cubicBezTo>
                    <a:cubicBezTo>
                      <a:pt x="1387" y="14556"/>
                      <a:pt x="1027" y="11452"/>
                      <a:pt x="694" y="7294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190;p47"/>
              <p:cNvSpPr/>
              <p:nvPr/>
            </p:nvSpPr>
            <p:spPr>
              <a:xfrm>
                <a:off x="2628217" y="1193703"/>
                <a:ext cx="16466" cy="227198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4557" extrusionOk="0">
                    <a:moveTo>
                      <a:pt x="1" y="1"/>
                    </a:moveTo>
                    <a:cubicBezTo>
                      <a:pt x="1" y="1"/>
                      <a:pt x="361" y="3106"/>
                      <a:pt x="361" y="7265"/>
                    </a:cubicBezTo>
                    <a:cubicBezTo>
                      <a:pt x="694" y="11424"/>
                      <a:pt x="1055" y="14557"/>
                      <a:pt x="1055" y="14557"/>
                    </a:cubicBezTo>
                    <a:cubicBezTo>
                      <a:pt x="1055" y="14557"/>
                      <a:pt x="1055" y="11424"/>
                      <a:pt x="694" y="7265"/>
                    </a:cubicBezTo>
                    <a:cubicBezTo>
                      <a:pt x="361" y="3106"/>
                      <a:pt x="361" y="1"/>
                      <a:pt x="1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191;p47"/>
              <p:cNvSpPr/>
              <p:nvPr/>
            </p:nvSpPr>
            <p:spPr>
              <a:xfrm>
                <a:off x="2547300" y="1204520"/>
                <a:ext cx="16029" cy="232396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4890" extrusionOk="0">
                    <a:moveTo>
                      <a:pt x="0" y="1"/>
                    </a:moveTo>
                    <a:cubicBezTo>
                      <a:pt x="0" y="1"/>
                      <a:pt x="333" y="3106"/>
                      <a:pt x="333" y="7265"/>
                    </a:cubicBezTo>
                    <a:cubicBezTo>
                      <a:pt x="693" y="11424"/>
                      <a:pt x="1026" y="14889"/>
                      <a:pt x="1026" y="14889"/>
                    </a:cubicBezTo>
                    <a:cubicBezTo>
                      <a:pt x="1026" y="14889"/>
                      <a:pt x="1026" y="11424"/>
                      <a:pt x="693" y="7265"/>
                    </a:cubicBezTo>
                    <a:cubicBezTo>
                      <a:pt x="333" y="3106"/>
                      <a:pt x="333" y="1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192;p47"/>
              <p:cNvSpPr/>
              <p:nvPr/>
            </p:nvSpPr>
            <p:spPr>
              <a:xfrm>
                <a:off x="2509215" y="1215337"/>
                <a:ext cx="16466" cy="227198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4557" extrusionOk="0">
                    <a:moveTo>
                      <a:pt x="0" y="1"/>
                    </a:moveTo>
                    <a:cubicBezTo>
                      <a:pt x="0" y="1"/>
                      <a:pt x="361" y="3106"/>
                      <a:pt x="361" y="7265"/>
                    </a:cubicBezTo>
                    <a:cubicBezTo>
                      <a:pt x="694" y="11424"/>
                      <a:pt x="1054" y="14557"/>
                      <a:pt x="1054" y="14557"/>
                    </a:cubicBezTo>
                    <a:cubicBezTo>
                      <a:pt x="1054" y="14557"/>
                      <a:pt x="1054" y="11424"/>
                      <a:pt x="694" y="7265"/>
                    </a:cubicBezTo>
                    <a:cubicBezTo>
                      <a:pt x="361" y="3106"/>
                      <a:pt x="361" y="1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193;p47"/>
              <p:cNvSpPr/>
              <p:nvPr/>
            </p:nvSpPr>
            <p:spPr>
              <a:xfrm>
                <a:off x="2471566" y="1226169"/>
                <a:ext cx="16029" cy="227198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4557" extrusionOk="0">
                    <a:moveTo>
                      <a:pt x="0" y="0"/>
                    </a:moveTo>
                    <a:cubicBezTo>
                      <a:pt x="0" y="1"/>
                      <a:pt x="0" y="3106"/>
                      <a:pt x="333" y="7264"/>
                    </a:cubicBezTo>
                    <a:cubicBezTo>
                      <a:pt x="693" y="11423"/>
                      <a:pt x="1026" y="14556"/>
                      <a:pt x="1026" y="14556"/>
                    </a:cubicBezTo>
                    <a:cubicBezTo>
                      <a:pt x="1026" y="14556"/>
                      <a:pt x="1026" y="11423"/>
                      <a:pt x="693" y="7264"/>
                    </a:cubicBezTo>
                    <a:cubicBezTo>
                      <a:pt x="333" y="3106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194;p47"/>
              <p:cNvSpPr/>
              <p:nvPr/>
            </p:nvSpPr>
            <p:spPr>
              <a:xfrm>
                <a:off x="2395831" y="1253001"/>
                <a:ext cx="16029" cy="23281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4917" extrusionOk="0">
                    <a:moveTo>
                      <a:pt x="0" y="0"/>
                    </a:moveTo>
                    <a:cubicBezTo>
                      <a:pt x="0" y="1"/>
                      <a:pt x="0" y="3466"/>
                      <a:pt x="333" y="7625"/>
                    </a:cubicBezTo>
                    <a:cubicBezTo>
                      <a:pt x="694" y="11783"/>
                      <a:pt x="1026" y="14916"/>
                      <a:pt x="1026" y="14916"/>
                    </a:cubicBezTo>
                    <a:cubicBezTo>
                      <a:pt x="1026" y="14916"/>
                      <a:pt x="694" y="11783"/>
                      <a:pt x="694" y="7625"/>
                    </a:cubicBezTo>
                    <a:cubicBezTo>
                      <a:pt x="333" y="3466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195;p47"/>
              <p:cNvSpPr/>
              <p:nvPr/>
            </p:nvSpPr>
            <p:spPr>
              <a:xfrm>
                <a:off x="2428282" y="1236986"/>
                <a:ext cx="21663" cy="232380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14889" extrusionOk="0">
                    <a:moveTo>
                      <a:pt x="333" y="0"/>
                    </a:moveTo>
                    <a:lnTo>
                      <a:pt x="333" y="0"/>
                    </a:lnTo>
                    <a:cubicBezTo>
                      <a:pt x="1" y="0"/>
                      <a:pt x="333" y="3466"/>
                      <a:pt x="694" y="7625"/>
                    </a:cubicBezTo>
                    <a:cubicBezTo>
                      <a:pt x="694" y="3466"/>
                      <a:pt x="333" y="0"/>
                      <a:pt x="333" y="0"/>
                    </a:cubicBezTo>
                    <a:close/>
                    <a:moveTo>
                      <a:pt x="694" y="7625"/>
                    </a:moveTo>
                    <a:cubicBezTo>
                      <a:pt x="694" y="11423"/>
                      <a:pt x="1027" y="14889"/>
                      <a:pt x="1027" y="14889"/>
                    </a:cubicBezTo>
                    <a:cubicBezTo>
                      <a:pt x="1387" y="14889"/>
                      <a:pt x="1027" y="11423"/>
                      <a:pt x="694" y="7625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196;p47"/>
              <p:cNvSpPr/>
              <p:nvPr/>
            </p:nvSpPr>
            <p:spPr>
              <a:xfrm>
                <a:off x="2352548" y="1269437"/>
                <a:ext cx="16029" cy="232396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14890" extrusionOk="0">
                    <a:moveTo>
                      <a:pt x="1" y="1"/>
                    </a:moveTo>
                    <a:cubicBezTo>
                      <a:pt x="1" y="1"/>
                      <a:pt x="1" y="3467"/>
                      <a:pt x="334" y="7265"/>
                    </a:cubicBezTo>
                    <a:cubicBezTo>
                      <a:pt x="694" y="11424"/>
                      <a:pt x="1027" y="14889"/>
                      <a:pt x="1027" y="14889"/>
                    </a:cubicBezTo>
                    <a:cubicBezTo>
                      <a:pt x="1027" y="14889"/>
                      <a:pt x="1027" y="11424"/>
                      <a:pt x="694" y="7265"/>
                    </a:cubicBezTo>
                    <a:cubicBezTo>
                      <a:pt x="334" y="3467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197;p47"/>
              <p:cNvSpPr/>
              <p:nvPr/>
            </p:nvSpPr>
            <p:spPr>
              <a:xfrm>
                <a:off x="2584949" y="1193703"/>
                <a:ext cx="21648" cy="232396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14890" extrusionOk="0">
                    <a:moveTo>
                      <a:pt x="361" y="1"/>
                    </a:moveTo>
                    <a:cubicBezTo>
                      <a:pt x="0" y="1"/>
                      <a:pt x="361" y="3466"/>
                      <a:pt x="694" y="7265"/>
                    </a:cubicBezTo>
                    <a:cubicBezTo>
                      <a:pt x="694" y="3106"/>
                      <a:pt x="361" y="1"/>
                      <a:pt x="361" y="1"/>
                    </a:cubicBezTo>
                    <a:close/>
                    <a:moveTo>
                      <a:pt x="694" y="7266"/>
                    </a:moveTo>
                    <a:cubicBezTo>
                      <a:pt x="1054" y="11424"/>
                      <a:pt x="1054" y="14889"/>
                      <a:pt x="1387" y="14889"/>
                    </a:cubicBezTo>
                    <a:cubicBezTo>
                      <a:pt x="1387" y="14889"/>
                      <a:pt x="1054" y="11424"/>
                      <a:pt x="694" y="7266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198;p47"/>
              <p:cNvSpPr/>
              <p:nvPr/>
            </p:nvSpPr>
            <p:spPr>
              <a:xfrm>
                <a:off x="2639050" y="1350370"/>
                <a:ext cx="119007" cy="75743"/>
              </a:xfrm>
              <a:custGeom>
                <a:avLst/>
                <a:gdLst/>
                <a:ahLst/>
                <a:cxnLst/>
                <a:rect l="l" t="t" r="r" b="b"/>
                <a:pathLst>
                  <a:path w="7625" h="4853" extrusionOk="0">
                    <a:moveTo>
                      <a:pt x="0" y="0"/>
                    </a:moveTo>
                    <a:cubicBezTo>
                      <a:pt x="0" y="0"/>
                      <a:pt x="3133" y="1054"/>
                      <a:pt x="6599" y="3133"/>
                    </a:cubicBezTo>
                    <a:lnTo>
                      <a:pt x="6799" y="3230"/>
                    </a:lnTo>
                    <a:lnTo>
                      <a:pt x="6799" y="3230"/>
                    </a:lnTo>
                    <a:cubicBezTo>
                      <a:pt x="5280" y="3535"/>
                      <a:pt x="4026" y="3858"/>
                      <a:pt x="2773" y="4159"/>
                    </a:cubicBezTo>
                    <a:cubicBezTo>
                      <a:pt x="2440" y="4520"/>
                      <a:pt x="1747" y="4520"/>
                      <a:pt x="1386" y="4852"/>
                    </a:cubicBezTo>
                    <a:cubicBezTo>
                      <a:pt x="1747" y="4852"/>
                      <a:pt x="2440" y="4852"/>
                      <a:pt x="3133" y="4520"/>
                    </a:cubicBezTo>
                    <a:cubicBezTo>
                      <a:pt x="4159" y="4159"/>
                      <a:pt x="5545" y="3827"/>
                      <a:pt x="7292" y="3466"/>
                    </a:cubicBezTo>
                    <a:lnTo>
                      <a:pt x="7625" y="3466"/>
                    </a:lnTo>
                    <a:cubicBezTo>
                      <a:pt x="7625" y="3133"/>
                      <a:pt x="7625" y="3133"/>
                      <a:pt x="7292" y="3133"/>
                    </a:cubicBezTo>
                    <a:cubicBezTo>
                      <a:pt x="7292" y="2773"/>
                      <a:pt x="6931" y="2773"/>
                      <a:pt x="6599" y="2440"/>
                    </a:cubicBezTo>
                    <a:cubicBezTo>
                      <a:pt x="5212" y="1747"/>
                      <a:pt x="3826" y="1054"/>
                      <a:pt x="2080" y="361"/>
                    </a:cubicBezTo>
                    <a:cubicBezTo>
                      <a:pt x="1054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199;p47"/>
              <p:cNvSpPr/>
              <p:nvPr/>
            </p:nvSpPr>
            <p:spPr>
              <a:xfrm>
                <a:off x="2687953" y="1339553"/>
                <a:ext cx="10832" cy="81362"/>
              </a:xfrm>
              <a:custGeom>
                <a:avLst/>
                <a:gdLst/>
                <a:ahLst/>
                <a:cxnLst/>
                <a:rect l="l" t="t" r="r" b="b"/>
                <a:pathLst>
                  <a:path w="694" h="5213" extrusionOk="0">
                    <a:moveTo>
                      <a:pt x="333" y="0"/>
                    </a:moveTo>
                    <a:cubicBezTo>
                      <a:pt x="0" y="0"/>
                      <a:pt x="0" y="1387"/>
                      <a:pt x="333" y="2773"/>
                    </a:cubicBezTo>
                    <a:cubicBezTo>
                      <a:pt x="333" y="3826"/>
                      <a:pt x="693" y="5213"/>
                      <a:pt x="693" y="5213"/>
                    </a:cubicBezTo>
                    <a:lnTo>
                      <a:pt x="693" y="2440"/>
                    </a:lnTo>
                    <a:cubicBezTo>
                      <a:pt x="693" y="1054"/>
                      <a:pt x="333" y="0"/>
                      <a:pt x="333" y="0"/>
                    </a:cubicBezTo>
                    <a:close/>
                  </a:path>
                </a:pathLst>
              </a:custGeom>
              <a:solidFill>
                <a:srgbClr val="3F15C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200;p47"/>
              <p:cNvSpPr/>
              <p:nvPr/>
            </p:nvSpPr>
            <p:spPr>
              <a:xfrm>
                <a:off x="2525666" y="1431724"/>
                <a:ext cx="124204" cy="113388"/>
              </a:xfrm>
              <a:custGeom>
                <a:avLst/>
                <a:gdLst/>
                <a:ahLst/>
                <a:cxnLst/>
                <a:rect l="l" t="t" r="r" b="b"/>
                <a:pathLst>
                  <a:path w="7958" h="7265" extrusionOk="0">
                    <a:moveTo>
                      <a:pt x="1719" y="1"/>
                    </a:moveTo>
                    <a:cubicBezTo>
                      <a:pt x="1719" y="1"/>
                      <a:pt x="1386" y="1720"/>
                      <a:pt x="3466" y="2413"/>
                    </a:cubicBezTo>
                    <a:cubicBezTo>
                      <a:pt x="1386" y="3106"/>
                      <a:pt x="693" y="5185"/>
                      <a:pt x="0" y="7265"/>
                    </a:cubicBezTo>
                    <a:lnTo>
                      <a:pt x="4159" y="6572"/>
                    </a:lnTo>
                    <a:lnTo>
                      <a:pt x="6238" y="5185"/>
                    </a:lnTo>
                    <a:cubicBezTo>
                      <a:pt x="7264" y="4160"/>
                      <a:pt x="7957" y="3106"/>
                      <a:pt x="7957" y="2080"/>
                    </a:cubicBezTo>
                    <a:lnTo>
                      <a:pt x="7957" y="1027"/>
                    </a:lnTo>
                    <a:lnTo>
                      <a:pt x="1719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201;p47"/>
              <p:cNvSpPr/>
              <p:nvPr/>
            </p:nvSpPr>
            <p:spPr>
              <a:xfrm>
                <a:off x="2547300" y="1426105"/>
                <a:ext cx="102572" cy="64927"/>
              </a:xfrm>
              <a:custGeom>
                <a:avLst/>
                <a:gdLst/>
                <a:ahLst/>
                <a:cxnLst/>
                <a:rect l="l" t="t" r="r" b="b"/>
                <a:pathLst>
                  <a:path w="6572" h="4160" extrusionOk="0">
                    <a:moveTo>
                      <a:pt x="333" y="0"/>
                    </a:moveTo>
                    <a:lnTo>
                      <a:pt x="0" y="361"/>
                    </a:lnTo>
                    <a:cubicBezTo>
                      <a:pt x="0" y="693"/>
                      <a:pt x="0" y="1387"/>
                      <a:pt x="333" y="1747"/>
                    </a:cubicBezTo>
                    <a:cubicBezTo>
                      <a:pt x="693" y="1747"/>
                      <a:pt x="693" y="2080"/>
                      <a:pt x="1026" y="2440"/>
                    </a:cubicBezTo>
                    <a:lnTo>
                      <a:pt x="2152" y="2655"/>
                    </a:lnTo>
                    <a:lnTo>
                      <a:pt x="2152" y="2655"/>
                    </a:lnTo>
                    <a:cubicBezTo>
                      <a:pt x="1442" y="2924"/>
                      <a:pt x="956" y="3204"/>
                      <a:pt x="693" y="3466"/>
                    </a:cubicBezTo>
                    <a:cubicBezTo>
                      <a:pt x="1387" y="3133"/>
                      <a:pt x="2080" y="2773"/>
                      <a:pt x="2773" y="2773"/>
                    </a:cubicBezTo>
                    <a:lnTo>
                      <a:pt x="2773" y="2440"/>
                    </a:lnTo>
                    <a:cubicBezTo>
                      <a:pt x="2634" y="2484"/>
                      <a:pt x="2501" y="2529"/>
                      <a:pt x="2374" y="2573"/>
                    </a:cubicBezTo>
                    <a:lnTo>
                      <a:pt x="2374" y="2573"/>
                    </a:lnTo>
                    <a:lnTo>
                      <a:pt x="1387" y="2080"/>
                    </a:lnTo>
                    <a:cubicBezTo>
                      <a:pt x="693" y="1747"/>
                      <a:pt x="333" y="1054"/>
                      <a:pt x="333" y="361"/>
                    </a:cubicBezTo>
                    <a:lnTo>
                      <a:pt x="333" y="361"/>
                    </a:lnTo>
                    <a:cubicBezTo>
                      <a:pt x="2080" y="693"/>
                      <a:pt x="3466" y="1054"/>
                      <a:pt x="4852" y="1387"/>
                    </a:cubicBezTo>
                    <a:cubicBezTo>
                      <a:pt x="5185" y="1387"/>
                      <a:pt x="5878" y="1747"/>
                      <a:pt x="6239" y="1747"/>
                    </a:cubicBezTo>
                    <a:lnTo>
                      <a:pt x="6571" y="1747"/>
                    </a:lnTo>
                    <a:cubicBezTo>
                      <a:pt x="5878" y="1387"/>
                      <a:pt x="5545" y="1387"/>
                      <a:pt x="4852" y="1054"/>
                    </a:cubicBezTo>
                    <a:cubicBezTo>
                      <a:pt x="3799" y="1054"/>
                      <a:pt x="2080" y="693"/>
                      <a:pt x="333" y="0"/>
                    </a:cubicBezTo>
                    <a:close/>
                    <a:moveTo>
                      <a:pt x="693" y="3466"/>
                    </a:moveTo>
                    <a:lnTo>
                      <a:pt x="693" y="3466"/>
                    </a:lnTo>
                    <a:cubicBezTo>
                      <a:pt x="333" y="3826"/>
                      <a:pt x="333" y="3827"/>
                      <a:pt x="333" y="4159"/>
                    </a:cubicBezTo>
                    <a:cubicBezTo>
                      <a:pt x="333" y="4159"/>
                      <a:pt x="333" y="3827"/>
                      <a:pt x="693" y="3466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202;p47"/>
              <p:cNvSpPr/>
              <p:nvPr/>
            </p:nvSpPr>
            <p:spPr>
              <a:xfrm>
                <a:off x="2579751" y="2870683"/>
                <a:ext cx="340571" cy="1303382"/>
              </a:xfrm>
              <a:custGeom>
                <a:avLst/>
                <a:gdLst/>
                <a:ahLst/>
                <a:cxnLst/>
                <a:rect l="l" t="t" r="r" b="b"/>
                <a:pathLst>
                  <a:path w="21821" h="83510" extrusionOk="0">
                    <a:moveTo>
                      <a:pt x="2080" y="0"/>
                    </a:moveTo>
                    <a:lnTo>
                      <a:pt x="1" y="80405"/>
                    </a:lnTo>
                    <a:cubicBezTo>
                      <a:pt x="1" y="81098"/>
                      <a:pt x="333" y="81791"/>
                      <a:pt x="1027" y="81791"/>
                    </a:cubicBezTo>
                    <a:lnTo>
                      <a:pt x="11091" y="83510"/>
                    </a:lnTo>
                    <a:cubicBezTo>
                      <a:pt x="11784" y="83510"/>
                      <a:pt x="12810" y="82817"/>
                      <a:pt x="12810" y="81791"/>
                    </a:cubicBezTo>
                    <a:lnTo>
                      <a:pt x="21821" y="10730"/>
                    </a:lnTo>
                    <a:lnTo>
                      <a:pt x="2010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203;p47"/>
              <p:cNvSpPr/>
              <p:nvPr/>
            </p:nvSpPr>
            <p:spPr>
              <a:xfrm>
                <a:off x="2806955" y="2724412"/>
                <a:ext cx="665114" cy="876283"/>
              </a:xfrm>
              <a:custGeom>
                <a:avLst/>
                <a:gdLst/>
                <a:ahLst/>
                <a:cxnLst/>
                <a:rect l="l" t="t" r="r" b="b"/>
                <a:pathLst>
                  <a:path w="42615" h="56145" extrusionOk="0">
                    <a:moveTo>
                      <a:pt x="15582" y="0"/>
                    </a:moveTo>
                    <a:lnTo>
                      <a:pt x="4492" y="3466"/>
                    </a:lnTo>
                    <a:lnTo>
                      <a:pt x="7265" y="22541"/>
                    </a:lnTo>
                    <a:lnTo>
                      <a:pt x="23567" y="38483"/>
                    </a:lnTo>
                    <a:lnTo>
                      <a:pt x="1" y="44361"/>
                    </a:lnTo>
                    <a:lnTo>
                      <a:pt x="1720" y="56144"/>
                    </a:lnTo>
                    <a:lnTo>
                      <a:pt x="33604" y="51986"/>
                    </a:lnTo>
                    <a:cubicBezTo>
                      <a:pt x="36044" y="51292"/>
                      <a:pt x="38456" y="49906"/>
                      <a:pt x="40203" y="47827"/>
                    </a:cubicBezTo>
                    <a:cubicBezTo>
                      <a:pt x="42615" y="44361"/>
                      <a:pt x="42615" y="39870"/>
                      <a:pt x="40535" y="36404"/>
                    </a:cubicBezTo>
                    <a:lnTo>
                      <a:pt x="1558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204;p47"/>
              <p:cNvSpPr/>
              <p:nvPr/>
            </p:nvSpPr>
            <p:spPr>
              <a:xfrm>
                <a:off x="2904324" y="3011336"/>
                <a:ext cx="16029" cy="64927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4160" extrusionOk="0">
                    <a:moveTo>
                      <a:pt x="1" y="0"/>
                    </a:moveTo>
                    <a:cubicBezTo>
                      <a:pt x="1" y="693"/>
                      <a:pt x="1" y="1386"/>
                      <a:pt x="334" y="2080"/>
                    </a:cubicBezTo>
                    <a:cubicBezTo>
                      <a:pt x="334" y="2773"/>
                      <a:pt x="694" y="3466"/>
                      <a:pt x="1027" y="4159"/>
                    </a:cubicBezTo>
                    <a:cubicBezTo>
                      <a:pt x="694" y="3466"/>
                      <a:pt x="694" y="2773"/>
                      <a:pt x="694" y="2080"/>
                    </a:cubicBezTo>
                    <a:cubicBezTo>
                      <a:pt x="334" y="1386"/>
                      <a:pt x="334" y="693"/>
                      <a:pt x="1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205;p47"/>
              <p:cNvSpPr/>
              <p:nvPr/>
            </p:nvSpPr>
            <p:spPr>
              <a:xfrm>
                <a:off x="2758052" y="3005701"/>
                <a:ext cx="454381" cy="1114297"/>
              </a:xfrm>
              <a:custGeom>
                <a:avLst/>
                <a:gdLst/>
                <a:ahLst/>
                <a:cxnLst/>
                <a:rect l="l" t="t" r="r" b="b"/>
                <a:pathLst>
                  <a:path w="29113" h="71395" extrusionOk="0">
                    <a:moveTo>
                      <a:pt x="28780" y="21155"/>
                    </a:moveTo>
                    <a:lnTo>
                      <a:pt x="12837" y="26007"/>
                    </a:lnTo>
                    <a:lnTo>
                      <a:pt x="28780" y="21488"/>
                    </a:lnTo>
                    <a:lnTo>
                      <a:pt x="29112" y="21155"/>
                    </a:lnTo>
                    <a:close/>
                    <a:moveTo>
                      <a:pt x="9011" y="1"/>
                    </a:moveTo>
                    <a:lnTo>
                      <a:pt x="9011" y="361"/>
                    </a:lnTo>
                    <a:cubicBezTo>
                      <a:pt x="8679" y="3466"/>
                      <a:pt x="8318" y="6932"/>
                      <a:pt x="7986" y="10398"/>
                    </a:cubicBezTo>
                    <a:cubicBezTo>
                      <a:pt x="5906" y="27394"/>
                      <a:pt x="4159" y="42975"/>
                      <a:pt x="2773" y="54066"/>
                    </a:cubicBezTo>
                    <a:cubicBezTo>
                      <a:pt x="4159" y="42975"/>
                      <a:pt x="6239" y="27394"/>
                      <a:pt x="8318" y="10398"/>
                    </a:cubicBezTo>
                    <a:cubicBezTo>
                      <a:pt x="8666" y="7057"/>
                      <a:pt x="8987" y="3717"/>
                      <a:pt x="9333" y="699"/>
                    </a:cubicBezTo>
                    <a:lnTo>
                      <a:pt x="9333" y="699"/>
                    </a:lnTo>
                    <a:lnTo>
                      <a:pt x="28780" y="21155"/>
                    </a:lnTo>
                    <a:lnTo>
                      <a:pt x="9372" y="361"/>
                    </a:lnTo>
                    <a:lnTo>
                      <a:pt x="9011" y="1"/>
                    </a:lnTo>
                    <a:close/>
                    <a:moveTo>
                      <a:pt x="2773" y="54066"/>
                    </a:moveTo>
                    <a:lnTo>
                      <a:pt x="2773" y="54066"/>
                    </a:lnTo>
                    <a:cubicBezTo>
                      <a:pt x="1747" y="59611"/>
                      <a:pt x="1387" y="63770"/>
                      <a:pt x="694" y="66903"/>
                    </a:cubicBezTo>
                    <a:cubicBezTo>
                      <a:pt x="694" y="68622"/>
                      <a:pt x="361" y="69675"/>
                      <a:pt x="361" y="70701"/>
                    </a:cubicBezTo>
                    <a:cubicBezTo>
                      <a:pt x="361" y="69675"/>
                      <a:pt x="694" y="68622"/>
                      <a:pt x="1054" y="66903"/>
                    </a:cubicBezTo>
                    <a:cubicBezTo>
                      <a:pt x="1387" y="64130"/>
                      <a:pt x="2080" y="59611"/>
                      <a:pt x="2773" y="54066"/>
                    </a:cubicBezTo>
                    <a:close/>
                    <a:moveTo>
                      <a:pt x="361" y="70701"/>
                    </a:moveTo>
                    <a:lnTo>
                      <a:pt x="1" y="71394"/>
                    </a:lnTo>
                    <a:cubicBezTo>
                      <a:pt x="1" y="71394"/>
                      <a:pt x="361" y="71061"/>
                      <a:pt x="361" y="7070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206;p47"/>
              <p:cNvSpPr/>
              <p:nvPr/>
            </p:nvSpPr>
            <p:spPr>
              <a:xfrm>
                <a:off x="2785321" y="3076254"/>
                <a:ext cx="135020" cy="1049370"/>
              </a:xfrm>
              <a:custGeom>
                <a:avLst/>
                <a:gdLst/>
                <a:ahLst/>
                <a:cxnLst/>
                <a:rect l="l" t="t" r="r" b="b"/>
                <a:pathLst>
                  <a:path w="8651" h="67235" extrusionOk="0">
                    <a:moveTo>
                      <a:pt x="8651" y="0"/>
                    </a:moveTo>
                    <a:cubicBezTo>
                      <a:pt x="8318" y="0"/>
                      <a:pt x="6571" y="14889"/>
                      <a:pt x="4159" y="33603"/>
                    </a:cubicBezTo>
                    <a:cubicBezTo>
                      <a:pt x="1719" y="52318"/>
                      <a:pt x="0" y="67235"/>
                      <a:pt x="0" y="67235"/>
                    </a:cubicBezTo>
                    <a:cubicBezTo>
                      <a:pt x="0" y="67235"/>
                      <a:pt x="2080" y="52318"/>
                      <a:pt x="4492" y="33603"/>
                    </a:cubicBezTo>
                    <a:cubicBezTo>
                      <a:pt x="6571" y="14889"/>
                      <a:pt x="8651" y="0"/>
                      <a:pt x="8651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207;p47"/>
              <p:cNvSpPr/>
              <p:nvPr/>
            </p:nvSpPr>
            <p:spPr>
              <a:xfrm>
                <a:off x="2877071" y="2892317"/>
                <a:ext cx="27266" cy="119023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7626" extrusionOk="0">
                    <a:moveTo>
                      <a:pt x="0" y="1"/>
                    </a:moveTo>
                    <a:cubicBezTo>
                      <a:pt x="0" y="333"/>
                      <a:pt x="0" y="694"/>
                      <a:pt x="361" y="1026"/>
                    </a:cubicBezTo>
                    <a:cubicBezTo>
                      <a:pt x="361" y="694"/>
                      <a:pt x="0" y="333"/>
                      <a:pt x="0" y="1"/>
                    </a:cubicBezTo>
                    <a:close/>
                    <a:moveTo>
                      <a:pt x="361" y="1026"/>
                    </a:moveTo>
                    <a:lnTo>
                      <a:pt x="693" y="3799"/>
                    </a:lnTo>
                    <a:cubicBezTo>
                      <a:pt x="1054" y="4853"/>
                      <a:pt x="1054" y="5878"/>
                      <a:pt x="1386" y="6572"/>
                    </a:cubicBezTo>
                    <a:cubicBezTo>
                      <a:pt x="1386" y="5878"/>
                      <a:pt x="1386" y="4853"/>
                      <a:pt x="1054" y="3799"/>
                    </a:cubicBezTo>
                    <a:cubicBezTo>
                      <a:pt x="693" y="2773"/>
                      <a:pt x="693" y="1720"/>
                      <a:pt x="361" y="1026"/>
                    </a:cubicBezTo>
                    <a:close/>
                    <a:moveTo>
                      <a:pt x="1386" y="6572"/>
                    </a:moveTo>
                    <a:cubicBezTo>
                      <a:pt x="1386" y="6932"/>
                      <a:pt x="1386" y="7265"/>
                      <a:pt x="1747" y="7625"/>
                    </a:cubicBezTo>
                    <a:cubicBezTo>
                      <a:pt x="1747" y="7265"/>
                      <a:pt x="1747" y="6932"/>
                      <a:pt x="1386" y="6572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208;p47"/>
              <p:cNvSpPr/>
              <p:nvPr/>
            </p:nvSpPr>
            <p:spPr>
              <a:xfrm>
                <a:off x="2887888" y="2868186"/>
                <a:ext cx="21648" cy="2414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1547" extrusionOk="0">
                    <a:moveTo>
                      <a:pt x="714" y="0"/>
                    </a:moveTo>
                    <a:cubicBezTo>
                      <a:pt x="509" y="0"/>
                      <a:pt x="361" y="160"/>
                      <a:pt x="361" y="160"/>
                    </a:cubicBezTo>
                    <a:lnTo>
                      <a:pt x="1054" y="160"/>
                    </a:lnTo>
                    <a:cubicBezTo>
                      <a:pt x="934" y="40"/>
                      <a:pt x="817" y="0"/>
                      <a:pt x="714" y="0"/>
                    </a:cubicBezTo>
                    <a:close/>
                    <a:moveTo>
                      <a:pt x="1054" y="160"/>
                    </a:moveTo>
                    <a:cubicBezTo>
                      <a:pt x="1054" y="160"/>
                      <a:pt x="1336" y="443"/>
                      <a:pt x="1381" y="769"/>
                    </a:cubicBezTo>
                    <a:lnTo>
                      <a:pt x="1381" y="769"/>
                    </a:lnTo>
                    <a:cubicBezTo>
                      <a:pt x="1387" y="678"/>
                      <a:pt x="1387" y="587"/>
                      <a:pt x="1387" y="493"/>
                    </a:cubicBezTo>
                    <a:cubicBezTo>
                      <a:pt x="1387" y="493"/>
                      <a:pt x="1387" y="160"/>
                      <a:pt x="1054" y="160"/>
                    </a:cubicBezTo>
                    <a:close/>
                    <a:moveTo>
                      <a:pt x="361" y="160"/>
                    </a:moveTo>
                    <a:lnTo>
                      <a:pt x="361" y="160"/>
                    </a:lnTo>
                    <a:cubicBezTo>
                      <a:pt x="0" y="493"/>
                      <a:pt x="0" y="493"/>
                      <a:pt x="0" y="854"/>
                    </a:cubicBezTo>
                    <a:cubicBezTo>
                      <a:pt x="361" y="493"/>
                      <a:pt x="361" y="160"/>
                      <a:pt x="361" y="160"/>
                    </a:cubicBezTo>
                    <a:close/>
                    <a:moveTo>
                      <a:pt x="1381" y="769"/>
                    </a:moveTo>
                    <a:lnTo>
                      <a:pt x="1381" y="769"/>
                    </a:lnTo>
                    <a:cubicBezTo>
                      <a:pt x="1379" y="802"/>
                      <a:pt x="1376" y="835"/>
                      <a:pt x="1372" y="868"/>
                    </a:cubicBezTo>
                    <a:lnTo>
                      <a:pt x="1372" y="868"/>
                    </a:lnTo>
                    <a:lnTo>
                      <a:pt x="1387" y="854"/>
                    </a:lnTo>
                    <a:cubicBezTo>
                      <a:pt x="1387" y="825"/>
                      <a:pt x="1384" y="797"/>
                      <a:pt x="1381" y="769"/>
                    </a:cubicBezTo>
                    <a:close/>
                    <a:moveTo>
                      <a:pt x="0" y="854"/>
                    </a:moveTo>
                    <a:cubicBezTo>
                      <a:pt x="0" y="865"/>
                      <a:pt x="6" y="1192"/>
                      <a:pt x="361" y="1547"/>
                    </a:cubicBezTo>
                    <a:lnTo>
                      <a:pt x="1054" y="1547"/>
                    </a:lnTo>
                    <a:cubicBezTo>
                      <a:pt x="1269" y="1314"/>
                      <a:pt x="1345" y="1093"/>
                      <a:pt x="1372" y="868"/>
                    </a:cubicBezTo>
                    <a:lnTo>
                      <a:pt x="1372" y="868"/>
                    </a:lnTo>
                    <a:lnTo>
                      <a:pt x="1054" y="1186"/>
                    </a:lnTo>
                    <a:cubicBezTo>
                      <a:pt x="874" y="1366"/>
                      <a:pt x="783" y="1457"/>
                      <a:pt x="697" y="1457"/>
                    </a:cubicBezTo>
                    <a:cubicBezTo>
                      <a:pt x="610" y="1457"/>
                      <a:pt x="527" y="1366"/>
                      <a:pt x="361" y="1186"/>
                    </a:cubicBezTo>
                    <a:cubicBezTo>
                      <a:pt x="6" y="1186"/>
                      <a:pt x="0" y="865"/>
                      <a:pt x="0" y="854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209;p47"/>
              <p:cNvSpPr/>
              <p:nvPr/>
            </p:nvSpPr>
            <p:spPr>
              <a:xfrm>
                <a:off x="3174811" y="3325092"/>
                <a:ext cx="75743" cy="43280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2773" extrusionOk="0">
                    <a:moveTo>
                      <a:pt x="0" y="0"/>
                    </a:moveTo>
                    <a:cubicBezTo>
                      <a:pt x="0" y="333"/>
                      <a:pt x="1026" y="693"/>
                      <a:pt x="2412" y="1387"/>
                    </a:cubicBezTo>
                    <a:cubicBezTo>
                      <a:pt x="3799" y="2080"/>
                      <a:pt x="4492" y="2773"/>
                      <a:pt x="4852" y="2773"/>
                    </a:cubicBezTo>
                    <a:cubicBezTo>
                      <a:pt x="3466" y="1387"/>
                      <a:pt x="1719" y="333"/>
                      <a:pt x="0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210;p47"/>
              <p:cNvSpPr/>
              <p:nvPr/>
            </p:nvSpPr>
            <p:spPr>
              <a:xfrm>
                <a:off x="2514834" y="2075250"/>
                <a:ext cx="605836" cy="817568"/>
              </a:xfrm>
              <a:custGeom>
                <a:avLst/>
                <a:gdLst/>
                <a:ahLst/>
                <a:cxnLst/>
                <a:rect l="l" t="t" r="r" b="b"/>
                <a:pathLst>
                  <a:path w="38817" h="52383" extrusionOk="0">
                    <a:moveTo>
                      <a:pt x="10731" y="1"/>
                    </a:moveTo>
                    <a:lnTo>
                      <a:pt x="1" y="7986"/>
                    </a:lnTo>
                    <a:cubicBezTo>
                      <a:pt x="2080" y="12145"/>
                      <a:pt x="4492" y="22181"/>
                      <a:pt x="4492" y="22181"/>
                    </a:cubicBezTo>
                    <a:lnTo>
                      <a:pt x="5879" y="50600"/>
                    </a:lnTo>
                    <a:cubicBezTo>
                      <a:pt x="5879" y="50600"/>
                      <a:pt x="12415" y="52383"/>
                      <a:pt x="17522" y="52383"/>
                    </a:cubicBezTo>
                    <a:cubicBezTo>
                      <a:pt x="17930" y="52383"/>
                      <a:pt x="18329" y="52371"/>
                      <a:pt x="18716" y="52347"/>
                    </a:cubicBezTo>
                    <a:cubicBezTo>
                      <a:pt x="23568" y="52347"/>
                      <a:pt x="30832" y="46108"/>
                      <a:pt x="33965" y="45055"/>
                    </a:cubicBezTo>
                    <a:cubicBezTo>
                      <a:pt x="34572" y="44875"/>
                      <a:pt x="35084" y="44801"/>
                      <a:pt x="35514" y="44801"/>
                    </a:cubicBezTo>
                    <a:cubicBezTo>
                      <a:pt x="37537" y="44801"/>
                      <a:pt x="37763" y="46441"/>
                      <a:pt x="37763" y="46441"/>
                    </a:cubicBezTo>
                    <a:cubicBezTo>
                      <a:pt x="37763" y="46441"/>
                      <a:pt x="38817" y="45415"/>
                      <a:pt x="38817" y="43336"/>
                    </a:cubicBezTo>
                    <a:cubicBezTo>
                      <a:pt x="38456" y="40563"/>
                      <a:pt x="35351" y="39510"/>
                      <a:pt x="35351" y="39510"/>
                    </a:cubicBezTo>
                    <a:cubicBezTo>
                      <a:pt x="35351" y="39510"/>
                      <a:pt x="29113" y="29473"/>
                      <a:pt x="29445" y="25314"/>
                    </a:cubicBezTo>
                    <a:cubicBezTo>
                      <a:pt x="29445" y="21155"/>
                      <a:pt x="35351" y="11091"/>
                      <a:pt x="35351" y="11091"/>
                    </a:cubicBezTo>
                    <a:cubicBezTo>
                      <a:pt x="35351" y="11091"/>
                      <a:pt x="34990" y="8318"/>
                      <a:pt x="33271" y="7293"/>
                    </a:cubicBezTo>
                    <a:cubicBezTo>
                      <a:pt x="31525" y="5906"/>
                      <a:pt x="24954" y="3134"/>
                      <a:pt x="24954" y="3134"/>
                    </a:cubicBezTo>
                    <a:lnTo>
                      <a:pt x="19048" y="6599"/>
                    </a:lnTo>
                    <a:lnTo>
                      <a:pt x="13503" y="1387"/>
                    </a:lnTo>
                    <a:lnTo>
                      <a:pt x="107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211;p47"/>
              <p:cNvSpPr/>
              <p:nvPr/>
            </p:nvSpPr>
            <p:spPr>
              <a:xfrm>
                <a:off x="2920339" y="2226720"/>
                <a:ext cx="389470" cy="484394"/>
              </a:xfrm>
              <a:custGeom>
                <a:avLst/>
                <a:gdLst/>
                <a:ahLst/>
                <a:cxnLst/>
                <a:rect l="l" t="t" r="r" b="b"/>
                <a:pathLst>
                  <a:path w="24954" h="31036" extrusionOk="0">
                    <a:moveTo>
                      <a:pt x="9011" y="1"/>
                    </a:moveTo>
                    <a:lnTo>
                      <a:pt x="1" y="15610"/>
                    </a:lnTo>
                    <a:cubicBezTo>
                      <a:pt x="1" y="15610"/>
                      <a:pt x="7292" y="26007"/>
                      <a:pt x="7625" y="27394"/>
                    </a:cubicBezTo>
                    <a:cubicBezTo>
                      <a:pt x="8318" y="28780"/>
                      <a:pt x="12144" y="30859"/>
                      <a:pt x="12144" y="30859"/>
                    </a:cubicBezTo>
                    <a:cubicBezTo>
                      <a:pt x="12469" y="30978"/>
                      <a:pt x="12793" y="31035"/>
                      <a:pt x="13115" y="31035"/>
                    </a:cubicBezTo>
                    <a:cubicBezTo>
                      <a:pt x="19317" y="31035"/>
                      <a:pt x="24954" y="10065"/>
                      <a:pt x="24954" y="10065"/>
                    </a:cubicBezTo>
                    <a:lnTo>
                      <a:pt x="18383" y="5906"/>
                    </a:lnTo>
                    <a:lnTo>
                      <a:pt x="13531" y="17690"/>
                    </a:lnTo>
                    <a:lnTo>
                      <a:pt x="901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212;p47"/>
              <p:cNvSpPr/>
              <p:nvPr/>
            </p:nvSpPr>
            <p:spPr>
              <a:xfrm>
                <a:off x="2985256" y="2340540"/>
                <a:ext cx="70546" cy="340571"/>
              </a:xfrm>
              <a:custGeom>
                <a:avLst/>
                <a:gdLst/>
                <a:ahLst/>
                <a:cxnLst/>
                <a:rect l="l" t="t" r="r" b="b"/>
                <a:pathLst>
                  <a:path w="4520" h="21821" extrusionOk="0">
                    <a:moveTo>
                      <a:pt x="1054" y="1"/>
                    </a:moveTo>
                    <a:lnTo>
                      <a:pt x="694" y="333"/>
                    </a:lnTo>
                    <a:lnTo>
                      <a:pt x="694" y="694"/>
                    </a:lnTo>
                    <a:cubicBezTo>
                      <a:pt x="694" y="1387"/>
                      <a:pt x="361" y="2413"/>
                      <a:pt x="361" y="3466"/>
                    </a:cubicBezTo>
                    <a:lnTo>
                      <a:pt x="361" y="5185"/>
                    </a:lnTo>
                    <a:cubicBezTo>
                      <a:pt x="361" y="4492"/>
                      <a:pt x="361" y="3799"/>
                      <a:pt x="694" y="3466"/>
                    </a:cubicBezTo>
                    <a:lnTo>
                      <a:pt x="694" y="1026"/>
                    </a:lnTo>
                    <a:cubicBezTo>
                      <a:pt x="1054" y="694"/>
                      <a:pt x="1054" y="333"/>
                      <a:pt x="1054" y="333"/>
                    </a:cubicBezTo>
                    <a:lnTo>
                      <a:pt x="1054" y="1"/>
                    </a:lnTo>
                    <a:close/>
                    <a:moveTo>
                      <a:pt x="361" y="5185"/>
                    </a:moveTo>
                    <a:cubicBezTo>
                      <a:pt x="0" y="5878"/>
                      <a:pt x="0" y="6571"/>
                      <a:pt x="0" y="7265"/>
                    </a:cubicBezTo>
                    <a:cubicBezTo>
                      <a:pt x="0" y="8651"/>
                      <a:pt x="361" y="10398"/>
                      <a:pt x="694" y="11784"/>
                    </a:cubicBezTo>
                    <a:cubicBezTo>
                      <a:pt x="694" y="10037"/>
                      <a:pt x="361" y="8651"/>
                      <a:pt x="361" y="7265"/>
                    </a:cubicBezTo>
                    <a:lnTo>
                      <a:pt x="361" y="5185"/>
                    </a:lnTo>
                    <a:close/>
                    <a:moveTo>
                      <a:pt x="694" y="11784"/>
                    </a:moveTo>
                    <a:cubicBezTo>
                      <a:pt x="694" y="13170"/>
                      <a:pt x="1387" y="14889"/>
                      <a:pt x="1747" y="16275"/>
                    </a:cubicBezTo>
                    <a:cubicBezTo>
                      <a:pt x="2080" y="16969"/>
                      <a:pt x="2080" y="17662"/>
                      <a:pt x="2440" y="18022"/>
                    </a:cubicBezTo>
                    <a:cubicBezTo>
                      <a:pt x="2773" y="18715"/>
                      <a:pt x="3133" y="19048"/>
                      <a:pt x="3133" y="19741"/>
                    </a:cubicBezTo>
                    <a:cubicBezTo>
                      <a:pt x="3466" y="20102"/>
                      <a:pt x="3827" y="20434"/>
                      <a:pt x="3827" y="20795"/>
                    </a:cubicBezTo>
                    <a:cubicBezTo>
                      <a:pt x="4159" y="21488"/>
                      <a:pt x="4520" y="21488"/>
                      <a:pt x="4520" y="21821"/>
                    </a:cubicBezTo>
                    <a:cubicBezTo>
                      <a:pt x="4520" y="21488"/>
                      <a:pt x="4159" y="21127"/>
                      <a:pt x="4159" y="20795"/>
                    </a:cubicBezTo>
                    <a:cubicBezTo>
                      <a:pt x="3827" y="20434"/>
                      <a:pt x="3827" y="20102"/>
                      <a:pt x="3466" y="19741"/>
                    </a:cubicBezTo>
                    <a:cubicBezTo>
                      <a:pt x="3133" y="19048"/>
                      <a:pt x="3133" y="18715"/>
                      <a:pt x="2773" y="18022"/>
                    </a:cubicBezTo>
                    <a:cubicBezTo>
                      <a:pt x="2440" y="17329"/>
                      <a:pt x="2080" y="16969"/>
                      <a:pt x="2080" y="16275"/>
                    </a:cubicBezTo>
                    <a:cubicBezTo>
                      <a:pt x="1387" y="14556"/>
                      <a:pt x="1054" y="13170"/>
                      <a:pt x="694" y="11784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213;p47"/>
              <p:cNvSpPr/>
              <p:nvPr/>
            </p:nvSpPr>
            <p:spPr>
              <a:xfrm>
                <a:off x="2292828" y="1485824"/>
                <a:ext cx="405920" cy="751657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48160" extrusionOk="0">
                    <a:moveTo>
                      <a:pt x="12477" y="0"/>
                    </a:moveTo>
                    <a:cubicBezTo>
                      <a:pt x="12477" y="0"/>
                      <a:pt x="1747" y="18022"/>
                      <a:pt x="694" y="20795"/>
                    </a:cubicBezTo>
                    <a:cubicBezTo>
                      <a:pt x="1" y="23567"/>
                      <a:pt x="15250" y="47467"/>
                      <a:pt x="15250" y="47467"/>
                    </a:cubicBezTo>
                    <a:lnTo>
                      <a:pt x="15250" y="48160"/>
                    </a:lnTo>
                    <a:lnTo>
                      <a:pt x="26007" y="39509"/>
                    </a:lnTo>
                    <a:lnTo>
                      <a:pt x="13531" y="21488"/>
                    </a:lnTo>
                    <a:lnTo>
                      <a:pt x="20102" y="3799"/>
                    </a:lnTo>
                    <a:lnTo>
                      <a:pt x="1247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214;p47"/>
              <p:cNvSpPr/>
              <p:nvPr/>
            </p:nvSpPr>
            <p:spPr>
              <a:xfrm>
                <a:off x="2411846" y="1799580"/>
                <a:ext cx="97375" cy="37661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413" extrusionOk="0">
                    <a:moveTo>
                      <a:pt x="1054" y="333"/>
                    </a:moveTo>
                    <a:cubicBezTo>
                      <a:pt x="693" y="333"/>
                      <a:pt x="361" y="333"/>
                      <a:pt x="0" y="694"/>
                    </a:cubicBezTo>
                    <a:cubicBezTo>
                      <a:pt x="0" y="694"/>
                      <a:pt x="361" y="694"/>
                      <a:pt x="1054" y="333"/>
                    </a:cubicBezTo>
                    <a:close/>
                    <a:moveTo>
                      <a:pt x="2080" y="1"/>
                    </a:moveTo>
                    <a:cubicBezTo>
                      <a:pt x="1747" y="1"/>
                      <a:pt x="1386" y="1"/>
                      <a:pt x="1054" y="333"/>
                    </a:cubicBezTo>
                    <a:cubicBezTo>
                      <a:pt x="1456" y="255"/>
                      <a:pt x="1840" y="214"/>
                      <a:pt x="2210" y="214"/>
                    </a:cubicBezTo>
                    <a:cubicBezTo>
                      <a:pt x="3422" y="214"/>
                      <a:pt x="4483" y="658"/>
                      <a:pt x="5545" y="1720"/>
                    </a:cubicBezTo>
                    <a:lnTo>
                      <a:pt x="6238" y="2413"/>
                    </a:lnTo>
                    <a:cubicBezTo>
                      <a:pt x="6238" y="2080"/>
                      <a:pt x="5906" y="1720"/>
                      <a:pt x="5545" y="1387"/>
                    </a:cubicBezTo>
                    <a:cubicBezTo>
                      <a:pt x="5545" y="1026"/>
                      <a:pt x="5213" y="1026"/>
                      <a:pt x="4852" y="694"/>
                    </a:cubicBezTo>
                    <a:cubicBezTo>
                      <a:pt x="4159" y="333"/>
                      <a:pt x="3826" y="333"/>
                      <a:pt x="3466" y="333"/>
                    </a:cubicBezTo>
                    <a:cubicBezTo>
                      <a:pt x="3133" y="1"/>
                      <a:pt x="2440" y="1"/>
                      <a:pt x="208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215;p47"/>
              <p:cNvSpPr/>
              <p:nvPr/>
            </p:nvSpPr>
            <p:spPr>
              <a:xfrm>
                <a:off x="2498398" y="2102519"/>
                <a:ext cx="86559" cy="119007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7625" extrusionOk="0">
                    <a:moveTo>
                      <a:pt x="0" y="0"/>
                    </a:moveTo>
                    <a:cubicBezTo>
                      <a:pt x="0" y="333"/>
                      <a:pt x="693" y="333"/>
                      <a:pt x="1387" y="1026"/>
                    </a:cubicBezTo>
                    <a:cubicBezTo>
                      <a:pt x="2080" y="1387"/>
                      <a:pt x="2440" y="1719"/>
                      <a:pt x="2773" y="2413"/>
                    </a:cubicBezTo>
                    <a:cubicBezTo>
                      <a:pt x="3826" y="3466"/>
                      <a:pt x="4520" y="4492"/>
                      <a:pt x="4852" y="5878"/>
                    </a:cubicBezTo>
                    <a:cubicBezTo>
                      <a:pt x="5213" y="6571"/>
                      <a:pt x="5213" y="6932"/>
                      <a:pt x="5545" y="7625"/>
                    </a:cubicBezTo>
                    <a:cubicBezTo>
                      <a:pt x="5545" y="6932"/>
                      <a:pt x="5545" y="6571"/>
                      <a:pt x="5213" y="5878"/>
                    </a:cubicBezTo>
                    <a:lnTo>
                      <a:pt x="4159" y="3799"/>
                    </a:lnTo>
                    <a:cubicBezTo>
                      <a:pt x="3826" y="3106"/>
                      <a:pt x="3466" y="2773"/>
                      <a:pt x="3133" y="2080"/>
                    </a:cubicBezTo>
                    <a:cubicBezTo>
                      <a:pt x="2440" y="1719"/>
                      <a:pt x="2080" y="1387"/>
                      <a:pt x="1747" y="1026"/>
                    </a:cubicBezTo>
                    <a:cubicBezTo>
                      <a:pt x="1387" y="694"/>
                      <a:pt x="1054" y="694"/>
                      <a:pt x="1054" y="694"/>
                    </a:cubicBezTo>
                    <a:lnTo>
                      <a:pt x="693" y="333"/>
                    </a:lnTo>
                    <a:cubicBezTo>
                      <a:pt x="361" y="333"/>
                      <a:pt x="361" y="333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216;p47"/>
              <p:cNvSpPr/>
              <p:nvPr/>
            </p:nvSpPr>
            <p:spPr>
              <a:xfrm>
                <a:off x="2709587" y="2702762"/>
                <a:ext cx="318939" cy="117727"/>
              </a:xfrm>
              <a:custGeom>
                <a:avLst/>
                <a:gdLst/>
                <a:ahLst/>
                <a:cxnLst/>
                <a:rect l="l" t="t" r="r" b="b"/>
                <a:pathLst>
                  <a:path w="20435" h="7543" extrusionOk="0">
                    <a:moveTo>
                      <a:pt x="20434" y="1"/>
                    </a:moveTo>
                    <a:cubicBezTo>
                      <a:pt x="19741" y="1"/>
                      <a:pt x="18715" y="1"/>
                      <a:pt x="18022" y="361"/>
                    </a:cubicBezTo>
                    <a:lnTo>
                      <a:pt x="14889" y="2441"/>
                    </a:lnTo>
                    <a:cubicBezTo>
                      <a:pt x="15942" y="1748"/>
                      <a:pt x="16968" y="1054"/>
                      <a:pt x="18022" y="694"/>
                    </a:cubicBezTo>
                    <a:cubicBezTo>
                      <a:pt x="19048" y="361"/>
                      <a:pt x="19741" y="1"/>
                      <a:pt x="20434" y="1"/>
                    </a:cubicBezTo>
                    <a:close/>
                    <a:moveTo>
                      <a:pt x="0" y="6239"/>
                    </a:moveTo>
                    <a:lnTo>
                      <a:pt x="0" y="6600"/>
                    </a:lnTo>
                    <a:lnTo>
                      <a:pt x="693" y="6600"/>
                    </a:lnTo>
                    <a:cubicBezTo>
                      <a:pt x="693" y="6600"/>
                      <a:pt x="333" y="6600"/>
                      <a:pt x="0" y="6239"/>
                    </a:cubicBezTo>
                    <a:close/>
                    <a:moveTo>
                      <a:pt x="694" y="6600"/>
                    </a:moveTo>
                    <a:cubicBezTo>
                      <a:pt x="1719" y="6932"/>
                      <a:pt x="2413" y="7293"/>
                      <a:pt x="3106" y="7293"/>
                    </a:cubicBezTo>
                    <a:cubicBezTo>
                      <a:pt x="2413" y="6932"/>
                      <a:pt x="1719" y="6932"/>
                      <a:pt x="694" y="6600"/>
                    </a:cubicBezTo>
                    <a:close/>
                    <a:moveTo>
                      <a:pt x="14889" y="2441"/>
                    </a:moveTo>
                    <a:cubicBezTo>
                      <a:pt x="13503" y="3134"/>
                      <a:pt x="12477" y="4160"/>
                      <a:pt x="11091" y="5213"/>
                    </a:cubicBezTo>
                    <a:cubicBezTo>
                      <a:pt x="10037" y="6239"/>
                      <a:pt x="8318" y="6600"/>
                      <a:pt x="6932" y="6932"/>
                    </a:cubicBezTo>
                    <a:cubicBezTo>
                      <a:pt x="5878" y="7293"/>
                      <a:pt x="4492" y="7293"/>
                      <a:pt x="3106" y="7293"/>
                    </a:cubicBezTo>
                    <a:cubicBezTo>
                      <a:pt x="3799" y="7459"/>
                      <a:pt x="4492" y="7542"/>
                      <a:pt x="5143" y="7542"/>
                    </a:cubicBezTo>
                    <a:cubicBezTo>
                      <a:pt x="5795" y="7542"/>
                      <a:pt x="6405" y="7459"/>
                      <a:pt x="6932" y="7293"/>
                    </a:cubicBezTo>
                    <a:cubicBezTo>
                      <a:pt x="8651" y="6932"/>
                      <a:pt x="10037" y="6239"/>
                      <a:pt x="11423" y="5213"/>
                    </a:cubicBezTo>
                    <a:cubicBezTo>
                      <a:pt x="12477" y="4520"/>
                      <a:pt x="13863" y="3467"/>
                      <a:pt x="14889" y="244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217;p47"/>
              <p:cNvSpPr/>
              <p:nvPr/>
            </p:nvSpPr>
            <p:spPr>
              <a:xfrm>
                <a:off x="3115091" y="2502827"/>
                <a:ext cx="16450" cy="102572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6572" extrusionOk="0">
                    <a:moveTo>
                      <a:pt x="1054" y="1"/>
                    </a:moveTo>
                    <a:lnTo>
                      <a:pt x="1054" y="1"/>
                    </a:lnTo>
                    <a:cubicBezTo>
                      <a:pt x="693" y="333"/>
                      <a:pt x="693" y="694"/>
                      <a:pt x="693" y="1026"/>
                    </a:cubicBezTo>
                    <a:cubicBezTo>
                      <a:pt x="693" y="694"/>
                      <a:pt x="1054" y="333"/>
                      <a:pt x="1054" y="1"/>
                    </a:cubicBezTo>
                    <a:close/>
                    <a:moveTo>
                      <a:pt x="693" y="1027"/>
                    </a:moveTo>
                    <a:cubicBezTo>
                      <a:pt x="360" y="2080"/>
                      <a:pt x="0" y="2773"/>
                      <a:pt x="0" y="3799"/>
                    </a:cubicBezTo>
                    <a:cubicBezTo>
                      <a:pt x="0" y="4853"/>
                      <a:pt x="0" y="5878"/>
                      <a:pt x="361" y="6572"/>
                    </a:cubicBezTo>
                    <a:lnTo>
                      <a:pt x="361" y="3799"/>
                    </a:lnTo>
                    <a:cubicBezTo>
                      <a:pt x="361" y="2773"/>
                      <a:pt x="361" y="2080"/>
                      <a:pt x="693" y="1027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218;p47"/>
              <p:cNvSpPr/>
              <p:nvPr/>
            </p:nvSpPr>
            <p:spPr>
              <a:xfrm>
                <a:off x="2709587" y="2702762"/>
                <a:ext cx="270462" cy="113825"/>
              </a:xfrm>
              <a:custGeom>
                <a:avLst/>
                <a:gdLst/>
                <a:ahLst/>
                <a:cxnLst/>
                <a:rect l="l" t="t" r="r" b="b"/>
                <a:pathLst>
                  <a:path w="17329" h="7293" extrusionOk="0">
                    <a:moveTo>
                      <a:pt x="15582" y="2080"/>
                    </a:moveTo>
                    <a:lnTo>
                      <a:pt x="15225" y="2349"/>
                    </a:lnTo>
                    <a:lnTo>
                      <a:pt x="15225" y="2349"/>
                    </a:lnTo>
                    <a:cubicBezTo>
                      <a:pt x="15432" y="2242"/>
                      <a:pt x="15582" y="2080"/>
                      <a:pt x="15582" y="2080"/>
                    </a:cubicBezTo>
                    <a:close/>
                    <a:moveTo>
                      <a:pt x="14203" y="3119"/>
                    </a:moveTo>
                    <a:lnTo>
                      <a:pt x="11423" y="5213"/>
                    </a:lnTo>
                    <a:cubicBezTo>
                      <a:pt x="12504" y="4673"/>
                      <a:pt x="13382" y="3914"/>
                      <a:pt x="14203" y="3119"/>
                    </a:cubicBezTo>
                    <a:close/>
                    <a:moveTo>
                      <a:pt x="16636" y="1"/>
                    </a:moveTo>
                    <a:cubicBezTo>
                      <a:pt x="14556" y="1"/>
                      <a:pt x="13170" y="1387"/>
                      <a:pt x="11423" y="2773"/>
                    </a:cubicBezTo>
                    <a:cubicBezTo>
                      <a:pt x="10037" y="3827"/>
                      <a:pt x="8318" y="5213"/>
                      <a:pt x="6571" y="5213"/>
                    </a:cubicBezTo>
                    <a:lnTo>
                      <a:pt x="6239" y="5213"/>
                    </a:lnTo>
                    <a:cubicBezTo>
                      <a:pt x="5185" y="5213"/>
                      <a:pt x="4159" y="4520"/>
                      <a:pt x="2773" y="4520"/>
                    </a:cubicBezTo>
                    <a:cubicBezTo>
                      <a:pt x="1719" y="4520"/>
                      <a:pt x="333" y="5213"/>
                      <a:pt x="333" y="6239"/>
                    </a:cubicBezTo>
                    <a:lnTo>
                      <a:pt x="0" y="6239"/>
                    </a:lnTo>
                    <a:cubicBezTo>
                      <a:pt x="0" y="6239"/>
                      <a:pt x="333" y="6239"/>
                      <a:pt x="333" y="6600"/>
                    </a:cubicBezTo>
                    <a:lnTo>
                      <a:pt x="693" y="6600"/>
                    </a:lnTo>
                    <a:cubicBezTo>
                      <a:pt x="918" y="6672"/>
                      <a:pt x="1127" y="6729"/>
                      <a:pt x="1324" y="6778"/>
                    </a:cubicBezTo>
                    <a:lnTo>
                      <a:pt x="1324" y="6778"/>
                    </a:lnTo>
                    <a:cubicBezTo>
                      <a:pt x="1608" y="6931"/>
                      <a:pt x="1893" y="7039"/>
                      <a:pt x="2186" y="7115"/>
                    </a:cubicBezTo>
                    <a:lnTo>
                      <a:pt x="2186" y="7115"/>
                    </a:lnTo>
                    <a:cubicBezTo>
                      <a:pt x="1947" y="7031"/>
                      <a:pt x="1709" y="6925"/>
                      <a:pt x="1470" y="6813"/>
                    </a:cubicBezTo>
                    <a:lnTo>
                      <a:pt x="1470" y="6813"/>
                    </a:lnTo>
                    <a:cubicBezTo>
                      <a:pt x="2067" y="6952"/>
                      <a:pt x="2549" y="7023"/>
                      <a:pt x="3026" y="7253"/>
                    </a:cubicBezTo>
                    <a:lnTo>
                      <a:pt x="3026" y="7253"/>
                    </a:lnTo>
                    <a:cubicBezTo>
                      <a:pt x="2735" y="7227"/>
                      <a:pt x="2457" y="7185"/>
                      <a:pt x="2186" y="7115"/>
                    </a:cubicBezTo>
                    <a:lnTo>
                      <a:pt x="2186" y="7115"/>
                    </a:lnTo>
                    <a:cubicBezTo>
                      <a:pt x="2493" y="7222"/>
                      <a:pt x="2799" y="7293"/>
                      <a:pt x="3106" y="7293"/>
                    </a:cubicBezTo>
                    <a:cubicBezTo>
                      <a:pt x="3079" y="7279"/>
                      <a:pt x="3053" y="7266"/>
                      <a:pt x="3026" y="7253"/>
                    </a:cubicBezTo>
                    <a:lnTo>
                      <a:pt x="3026" y="7253"/>
                    </a:lnTo>
                    <a:cubicBezTo>
                      <a:pt x="3476" y="7293"/>
                      <a:pt x="3957" y="7293"/>
                      <a:pt x="4492" y="7293"/>
                    </a:cubicBezTo>
                    <a:lnTo>
                      <a:pt x="4852" y="7293"/>
                    </a:lnTo>
                    <a:cubicBezTo>
                      <a:pt x="5545" y="7293"/>
                      <a:pt x="6239" y="7293"/>
                      <a:pt x="6932" y="6932"/>
                    </a:cubicBezTo>
                    <a:cubicBezTo>
                      <a:pt x="8318" y="6600"/>
                      <a:pt x="10037" y="6239"/>
                      <a:pt x="11091" y="5213"/>
                    </a:cubicBezTo>
                    <a:cubicBezTo>
                      <a:pt x="12477" y="4160"/>
                      <a:pt x="13503" y="3134"/>
                      <a:pt x="14889" y="2441"/>
                    </a:cubicBezTo>
                    <a:lnTo>
                      <a:pt x="14889" y="2441"/>
                    </a:lnTo>
                    <a:cubicBezTo>
                      <a:pt x="14663" y="2667"/>
                      <a:pt x="14435" y="2894"/>
                      <a:pt x="14203" y="3119"/>
                    </a:cubicBezTo>
                    <a:lnTo>
                      <a:pt x="14203" y="3119"/>
                    </a:lnTo>
                    <a:lnTo>
                      <a:pt x="15225" y="2349"/>
                    </a:lnTo>
                    <a:lnTo>
                      <a:pt x="15225" y="2349"/>
                    </a:lnTo>
                    <a:cubicBezTo>
                      <a:pt x="15123" y="2402"/>
                      <a:pt x="15008" y="2441"/>
                      <a:pt x="14889" y="2441"/>
                    </a:cubicBezTo>
                    <a:cubicBezTo>
                      <a:pt x="15249" y="2080"/>
                      <a:pt x="15942" y="1387"/>
                      <a:pt x="16636" y="1054"/>
                    </a:cubicBezTo>
                    <a:cubicBezTo>
                      <a:pt x="16636" y="1054"/>
                      <a:pt x="16968" y="1054"/>
                      <a:pt x="16968" y="694"/>
                    </a:cubicBezTo>
                    <a:cubicBezTo>
                      <a:pt x="17329" y="694"/>
                      <a:pt x="17329" y="361"/>
                      <a:pt x="17329" y="361"/>
                    </a:cubicBezTo>
                    <a:cubicBezTo>
                      <a:pt x="17329" y="1"/>
                      <a:pt x="16968" y="1"/>
                      <a:pt x="16636" y="1"/>
                    </a:cubicBezTo>
                    <a:close/>
                  </a:path>
                </a:pathLst>
              </a:custGeom>
              <a:solidFill>
                <a:srgbClr val="2C0F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219;p47"/>
              <p:cNvSpPr/>
              <p:nvPr/>
            </p:nvSpPr>
            <p:spPr>
              <a:xfrm>
                <a:off x="2720404" y="2719214"/>
                <a:ext cx="248830" cy="97375"/>
              </a:xfrm>
              <a:custGeom>
                <a:avLst/>
                <a:gdLst/>
                <a:ahLst/>
                <a:cxnLst/>
                <a:rect l="l" t="t" r="r" b="b"/>
                <a:pathLst>
                  <a:path w="15943" h="6239" extrusionOk="0">
                    <a:moveTo>
                      <a:pt x="15943" y="0"/>
                    </a:moveTo>
                    <a:lnTo>
                      <a:pt x="15943" y="0"/>
                    </a:lnTo>
                    <a:cubicBezTo>
                      <a:pt x="15249" y="333"/>
                      <a:pt x="14556" y="1026"/>
                      <a:pt x="14196" y="1387"/>
                    </a:cubicBezTo>
                    <a:cubicBezTo>
                      <a:pt x="14556" y="1387"/>
                      <a:pt x="14889" y="1026"/>
                      <a:pt x="14889" y="1026"/>
                    </a:cubicBezTo>
                    <a:lnTo>
                      <a:pt x="15943" y="0"/>
                    </a:lnTo>
                    <a:close/>
                    <a:moveTo>
                      <a:pt x="0" y="5546"/>
                    </a:moveTo>
                    <a:cubicBezTo>
                      <a:pt x="282" y="5637"/>
                      <a:pt x="539" y="5703"/>
                      <a:pt x="777" y="5759"/>
                    </a:cubicBezTo>
                    <a:lnTo>
                      <a:pt x="777" y="5759"/>
                    </a:lnTo>
                    <a:cubicBezTo>
                      <a:pt x="629" y="5689"/>
                      <a:pt x="481" y="5617"/>
                      <a:pt x="333" y="5546"/>
                    </a:cubicBezTo>
                    <a:close/>
                    <a:moveTo>
                      <a:pt x="777" y="5759"/>
                    </a:moveTo>
                    <a:cubicBezTo>
                      <a:pt x="1322" y="6016"/>
                      <a:pt x="1868" y="6239"/>
                      <a:pt x="2413" y="6239"/>
                    </a:cubicBezTo>
                    <a:cubicBezTo>
                      <a:pt x="1910" y="5977"/>
                      <a:pt x="1407" y="5905"/>
                      <a:pt x="777" y="5759"/>
                    </a:cubicBezTo>
                    <a:close/>
                    <a:moveTo>
                      <a:pt x="14196" y="1387"/>
                    </a:moveTo>
                    <a:cubicBezTo>
                      <a:pt x="12810" y="2080"/>
                      <a:pt x="11784" y="3106"/>
                      <a:pt x="10398" y="4159"/>
                    </a:cubicBezTo>
                    <a:cubicBezTo>
                      <a:pt x="9344" y="5185"/>
                      <a:pt x="7625" y="5546"/>
                      <a:pt x="6239" y="5878"/>
                    </a:cubicBezTo>
                    <a:cubicBezTo>
                      <a:pt x="5546" y="6239"/>
                      <a:pt x="4852" y="6239"/>
                      <a:pt x="4159" y="6239"/>
                    </a:cubicBezTo>
                    <a:lnTo>
                      <a:pt x="4492" y="6239"/>
                    </a:lnTo>
                    <a:cubicBezTo>
                      <a:pt x="5878" y="6239"/>
                      <a:pt x="7265" y="5878"/>
                      <a:pt x="8318" y="5546"/>
                    </a:cubicBezTo>
                    <a:cubicBezTo>
                      <a:pt x="9344" y="5185"/>
                      <a:pt x="10037" y="4852"/>
                      <a:pt x="10730" y="4159"/>
                    </a:cubicBezTo>
                    <a:cubicBezTo>
                      <a:pt x="12117" y="3466"/>
                      <a:pt x="13170" y="2413"/>
                      <a:pt x="14196" y="1387"/>
                    </a:cubicBezTo>
                    <a:close/>
                  </a:path>
                </a:pathLst>
              </a:custGeom>
              <a:solidFill>
                <a:srgbClr val="1B23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220;p47"/>
              <p:cNvSpPr/>
              <p:nvPr/>
            </p:nvSpPr>
            <p:spPr>
              <a:xfrm>
                <a:off x="2996073" y="2351357"/>
                <a:ext cx="5650" cy="5213"/>
              </a:xfrm>
              <a:custGeom>
                <a:avLst/>
                <a:gdLst/>
                <a:ahLst/>
                <a:cxnLst/>
                <a:rect l="l" t="t" r="r" b="b"/>
                <a:pathLst>
                  <a:path w="362" h="334" extrusionOk="0">
                    <a:moveTo>
                      <a:pt x="1" y="333"/>
                    </a:moveTo>
                    <a:lnTo>
                      <a:pt x="1" y="333"/>
                    </a:lnTo>
                    <a:lnTo>
                      <a:pt x="1" y="333"/>
                    </a:lnTo>
                    <a:lnTo>
                      <a:pt x="1" y="333"/>
                    </a:lnTo>
                    <a:close/>
                    <a:moveTo>
                      <a:pt x="361" y="1"/>
                    </a:moveTo>
                    <a:lnTo>
                      <a:pt x="1" y="333"/>
                    </a:lnTo>
                    <a:close/>
                  </a:path>
                </a:pathLst>
              </a:custGeom>
              <a:solidFill>
                <a:srgbClr val="2C0F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221;p47"/>
              <p:cNvSpPr/>
              <p:nvPr/>
            </p:nvSpPr>
            <p:spPr>
              <a:xfrm>
                <a:off x="2996073" y="2356555"/>
                <a:ext cx="16" cy="5634"/>
              </a:xfrm>
              <a:custGeom>
                <a:avLst/>
                <a:gdLst/>
                <a:ahLst/>
                <a:cxnLst/>
                <a:rect l="l" t="t" r="r" b="b"/>
                <a:pathLst>
                  <a:path w="1" h="361" extrusionOk="0">
                    <a:moveTo>
                      <a:pt x="1" y="0"/>
                    </a:moveTo>
                    <a:lnTo>
                      <a:pt x="1" y="361"/>
                    </a:lnTo>
                    <a:lnTo>
                      <a:pt x="1" y="36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B23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222;p47"/>
              <p:cNvSpPr/>
              <p:nvPr/>
            </p:nvSpPr>
            <p:spPr>
              <a:xfrm>
                <a:off x="3050174" y="2670311"/>
                <a:ext cx="16450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694" extrusionOk="0">
                    <a:moveTo>
                      <a:pt x="0" y="0"/>
                    </a:moveTo>
                    <a:cubicBezTo>
                      <a:pt x="123" y="123"/>
                      <a:pt x="242" y="204"/>
                      <a:pt x="361" y="270"/>
                    </a:cubicBezTo>
                    <a:lnTo>
                      <a:pt x="361" y="270"/>
                    </a:lnTo>
                    <a:lnTo>
                      <a:pt x="361" y="0"/>
                    </a:lnTo>
                    <a:close/>
                    <a:moveTo>
                      <a:pt x="361" y="270"/>
                    </a:moveTo>
                    <a:lnTo>
                      <a:pt x="361" y="361"/>
                    </a:lnTo>
                    <a:cubicBezTo>
                      <a:pt x="693" y="361"/>
                      <a:pt x="693" y="694"/>
                      <a:pt x="1054" y="694"/>
                    </a:cubicBezTo>
                    <a:cubicBezTo>
                      <a:pt x="816" y="474"/>
                      <a:pt x="590" y="399"/>
                      <a:pt x="361" y="270"/>
                    </a:cubicBez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223;p47"/>
              <p:cNvSpPr/>
              <p:nvPr/>
            </p:nvSpPr>
            <p:spPr>
              <a:xfrm>
                <a:off x="2985256" y="2367372"/>
                <a:ext cx="119007" cy="313742"/>
              </a:xfrm>
              <a:custGeom>
                <a:avLst/>
                <a:gdLst/>
                <a:ahLst/>
                <a:cxnLst/>
                <a:rect l="l" t="t" r="r" b="b"/>
                <a:pathLst>
                  <a:path w="7625" h="20102" extrusionOk="0">
                    <a:moveTo>
                      <a:pt x="694" y="1"/>
                    </a:moveTo>
                    <a:cubicBezTo>
                      <a:pt x="658" y="592"/>
                      <a:pt x="650" y="1184"/>
                      <a:pt x="668" y="1774"/>
                    </a:cubicBezTo>
                    <a:lnTo>
                      <a:pt x="668" y="1774"/>
                    </a:lnTo>
                    <a:cubicBezTo>
                      <a:pt x="676" y="1765"/>
                      <a:pt x="685" y="1756"/>
                      <a:pt x="694" y="1747"/>
                    </a:cubicBezTo>
                    <a:lnTo>
                      <a:pt x="694" y="1"/>
                    </a:lnTo>
                    <a:close/>
                    <a:moveTo>
                      <a:pt x="361" y="1747"/>
                    </a:moveTo>
                    <a:cubicBezTo>
                      <a:pt x="188" y="2572"/>
                      <a:pt x="98" y="3402"/>
                      <a:pt x="91" y="4234"/>
                    </a:cubicBezTo>
                    <a:lnTo>
                      <a:pt x="91" y="4234"/>
                    </a:lnTo>
                    <a:cubicBezTo>
                      <a:pt x="144" y="3978"/>
                      <a:pt x="228" y="3722"/>
                      <a:pt x="361" y="3466"/>
                    </a:cubicBezTo>
                    <a:lnTo>
                      <a:pt x="361" y="1747"/>
                    </a:lnTo>
                    <a:close/>
                    <a:moveTo>
                      <a:pt x="91" y="4234"/>
                    </a:moveTo>
                    <a:cubicBezTo>
                      <a:pt x="0" y="4671"/>
                      <a:pt x="0" y="5108"/>
                      <a:pt x="0" y="5546"/>
                    </a:cubicBezTo>
                    <a:cubicBezTo>
                      <a:pt x="0" y="5906"/>
                      <a:pt x="0" y="6599"/>
                      <a:pt x="361" y="6932"/>
                    </a:cubicBezTo>
                    <a:cubicBezTo>
                      <a:pt x="173" y="6037"/>
                      <a:pt x="83" y="5135"/>
                      <a:pt x="91" y="4234"/>
                    </a:cubicBezTo>
                    <a:close/>
                    <a:moveTo>
                      <a:pt x="668" y="1774"/>
                    </a:moveTo>
                    <a:cubicBezTo>
                      <a:pt x="361" y="2116"/>
                      <a:pt x="361" y="2791"/>
                      <a:pt x="361" y="3466"/>
                    </a:cubicBezTo>
                    <a:lnTo>
                      <a:pt x="361" y="5546"/>
                    </a:lnTo>
                    <a:cubicBezTo>
                      <a:pt x="361" y="6932"/>
                      <a:pt x="694" y="8318"/>
                      <a:pt x="694" y="10065"/>
                    </a:cubicBezTo>
                    <a:cubicBezTo>
                      <a:pt x="1054" y="11451"/>
                      <a:pt x="1387" y="12837"/>
                      <a:pt x="2080" y="14556"/>
                    </a:cubicBezTo>
                    <a:cubicBezTo>
                      <a:pt x="2080" y="15250"/>
                      <a:pt x="2440" y="15610"/>
                      <a:pt x="2773" y="16303"/>
                    </a:cubicBezTo>
                    <a:cubicBezTo>
                      <a:pt x="3133" y="16996"/>
                      <a:pt x="3133" y="17329"/>
                      <a:pt x="3466" y="18022"/>
                    </a:cubicBezTo>
                    <a:cubicBezTo>
                      <a:pt x="3827" y="18383"/>
                      <a:pt x="3827" y="18715"/>
                      <a:pt x="4159" y="19076"/>
                    </a:cubicBezTo>
                    <a:lnTo>
                      <a:pt x="4159" y="19408"/>
                    </a:lnTo>
                    <a:cubicBezTo>
                      <a:pt x="4520" y="19769"/>
                      <a:pt x="4852" y="19769"/>
                      <a:pt x="5213" y="20102"/>
                    </a:cubicBezTo>
                    <a:lnTo>
                      <a:pt x="6599" y="20102"/>
                    </a:lnTo>
                    <a:cubicBezTo>
                      <a:pt x="7625" y="19769"/>
                      <a:pt x="7625" y="18383"/>
                      <a:pt x="7292" y="17689"/>
                    </a:cubicBezTo>
                    <a:cubicBezTo>
                      <a:pt x="7292" y="16636"/>
                      <a:pt x="6599" y="15943"/>
                      <a:pt x="5906" y="15250"/>
                    </a:cubicBezTo>
                    <a:cubicBezTo>
                      <a:pt x="2810" y="11535"/>
                      <a:pt x="820" y="6713"/>
                      <a:pt x="668" y="1774"/>
                    </a:cubicBezTo>
                    <a:close/>
                  </a:path>
                </a:pathLst>
              </a:custGeom>
              <a:solidFill>
                <a:srgbClr val="2C0F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224;p47"/>
              <p:cNvSpPr/>
              <p:nvPr/>
            </p:nvSpPr>
            <p:spPr>
              <a:xfrm>
                <a:off x="2985256" y="2362174"/>
                <a:ext cx="70546" cy="308123"/>
              </a:xfrm>
              <a:custGeom>
                <a:avLst/>
                <a:gdLst/>
                <a:ahLst/>
                <a:cxnLst/>
                <a:rect l="l" t="t" r="r" b="b"/>
                <a:pathLst>
                  <a:path w="4520" h="19742" extrusionOk="0">
                    <a:moveTo>
                      <a:pt x="694" y="1"/>
                    </a:moveTo>
                    <a:cubicBezTo>
                      <a:pt x="694" y="694"/>
                      <a:pt x="361" y="1387"/>
                      <a:pt x="361" y="2080"/>
                    </a:cubicBezTo>
                    <a:lnTo>
                      <a:pt x="361" y="3799"/>
                    </a:lnTo>
                    <a:cubicBezTo>
                      <a:pt x="361" y="3106"/>
                      <a:pt x="361" y="2413"/>
                      <a:pt x="694" y="2080"/>
                    </a:cubicBezTo>
                    <a:lnTo>
                      <a:pt x="694" y="334"/>
                    </a:lnTo>
                    <a:lnTo>
                      <a:pt x="694" y="1"/>
                    </a:lnTo>
                    <a:close/>
                    <a:moveTo>
                      <a:pt x="361" y="3799"/>
                    </a:moveTo>
                    <a:cubicBezTo>
                      <a:pt x="0" y="4492"/>
                      <a:pt x="0" y="5185"/>
                      <a:pt x="0" y="5879"/>
                    </a:cubicBezTo>
                    <a:cubicBezTo>
                      <a:pt x="0" y="6239"/>
                      <a:pt x="0" y="6932"/>
                      <a:pt x="361" y="7265"/>
                    </a:cubicBezTo>
                    <a:cubicBezTo>
                      <a:pt x="361" y="11091"/>
                      <a:pt x="1747" y="14557"/>
                      <a:pt x="3133" y="18022"/>
                    </a:cubicBezTo>
                    <a:cubicBezTo>
                      <a:pt x="3403" y="18584"/>
                      <a:pt x="3691" y="19146"/>
                      <a:pt x="4159" y="19516"/>
                    </a:cubicBezTo>
                    <a:lnTo>
                      <a:pt x="4159" y="19516"/>
                    </a:lnTo>
                    <a:lnTo>
                      <a:pt x="4159" y="19409"/>
                    </a:lnTo>
                    <a:cubicBezTo>
                      <a:pt x="3827" y="19048"/>
                      <a:pt x="3827" y="18716"/>
                      <a:pt x="3466" y="18355"/>
                    </a:cubicBezTo>
                    <a:cubicBezTo>
                      <a:pt x="3133" y="17662"/>
                      <a:pt x="3133" y="17329"/>
                      <a:pt x="2773" y="16636"/>
                    </a:cubicBezTo>
                    <a:cubicBezTo>
                      <a:pt x="2440" y="15943"/>
                      <a:pt x="2080" y="15583"/>
                      <a:pt x="2080" y="14889"/>
                    </a:cubicBezTo>
                    <a:cubicBezTo>
                      <a:pt x="1387" y="13170"/>
                      <a:pt x="1054" y="11784"/>
                      <a:pt x="694" y="10398"/>
                    </a:cubicBezTo>
                    <a:cubicBezTo>
                      <a:pt x="694" y="8651"/>
                      <a:pt x="361" y="7265"/>
                      <a:pt x="361" y="5879"/>
                    </a:cubicBezTo>
                    <a:lnTo>
                      <a:pt x="361" y="3799"/>
                    </a:lnTo>
                    <a:close/>
                    <a:moveTo>
                      <a:pt x="4159" y="19516"/>
                    </a:moveTo>
                    <a:lnTo>
                      <a:pt x="4159" y="19741"/>
                    </a:lnTo>
                    <a:lnTo>
                      <a:pt x="4520" y="19741"/>
                    </a:lnTo>
                    <a:cubicBezTo>
                      <a:pt x="4388" y="19678"/>
                      <a:pt x="4269" y="19602"/>
                      <a:pt x="4159" y="19516"/>
                    </a:cubicBezTo>
                    <a:close/>
                  </a:path>
                </a:pathLst>
              </a:custGeom>
              <a:solidFill>
                <a:srgbClr val="1B23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7810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997;p58"/>
          <p:cNvSpPr/>
          <p:nvPr/>
        </p:nvSpPr>
        <p:spPr>
          <a:xfrm>
            <a:off x="7511283" y="2814552"/>
            <a:ext cx="4714040" cy="4077506"/>
          </a:xfrm>
          <a:custGeom>
            <a:avLst/>
            <a:gdLst/>
            <a:ahLst/>
            <a:cxnLst/>
            <a:rect l="l" t="t" r="r" b="b"/>
            <a:pathLst>
              <a:path w="130847" h="94252" extrusionOk="0">
                <a:moveTo>
                  <a:pt x="118473" y="1"/>
                </a:moveTo>
                <a:cubicBezTo>
                  <a:pt x="113640" y="1"/>
                  <a:pt x="108751" y="981"/>
                  <a:pt x="104318" y="2928"/>
                </a:cubicBezTo>
                <a:cubicBezTo>
                  <a:pt x="95176" y="6850"/>
                  <a:pt x="87802" y="14156"/>
                  <a:pt x="82347" y="22497"/>
                </a:cubicBezTo>
                <a:cubicBezTo>
                  <a:pt x="77445" y="29981"/>
                  <a:pt x="73647" y="38668"/>
                  <a:pt x="66121" y="43391"/>
                </a:cubicBezTo>
                <a:cubicBezTo>
                  <a:pt x="60707" y="46843"/>
                  <a:pt x="54148" y="47644"/>
                  <a:pt x="47823" y="48624"/>
                </a:cubicBezTo>
                <a:cubicBezTo>
                  <a:pt x="40159" y="49826"/>
                  <a:pt x="32508" y="51331"/>
                  <a:pt x="25313" y="54314"/>
                </a:cubicBezTo>
                <a:cubicBezTo>
                  <a:pt x="18187" y="57255"/>
                  <a:pt x="11573" y="61854"/>
                  <a:pt x="7140" y="68179"/>
                </a:cubicBezTo>
                <a:cubicBezTo>
                  <a:pt x="1961" y="75719"/>
                  <a:pt x="235" y="85040"/>
                  <a:pt x="0" y="94251"/>
                </a:cubicBezTo>
                <a:lnTo>
                  <a:pt x="128831" y="94251"/>
                </a:lnTo>
                <a:cubicBezTo>
                  <a:pt x="130336" y="94251"/>
                  <a:pt x="130792" y="93381"/>
                  <a:pt x="130792" y="91890"/>
                </a:cubicBezTo>
                <a:lnTo>
                  <a:pt x="130847" y="2528"/>
                </a:lnTo>
                <a:cubicBezTo>
                  <a:pt x="126939" y="802"/>
                  <a:pt x="122740" y="1"/>
                  <a:pt x="118473" y="1"/>
                </a:cubicBezTo>
                <a:close/>
              </a:path>
            </a:pathLst>
          </a:custGeom>
          <a:solidFill>
            <a:srgbClr val="EF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1382;p48"/>
          <p:cNvSpPr txBox="1">
            <a:spLocks noGrp="1"/>
          </p:cNvSpPr>
          <p:nvPr>
            <p:ph type="title" idx="4294967295"/>
          </p:nvPr>
        </p:nvSpPr>
        <p:spPr>
          <a:xfrm>
            <a:off x="866927" y="1072349"/>
            <a:ext cx="4238541" cy="1054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-US" altLang="zh-TW" sz="6400" dirty="0">
                <a:latin typeface="Arial Black" panose="020B0A04020102020204" pitchFamily="34" charset="0"/>
              </a:rPr>
              <a:t>PART</a:t>
            </a:r>
            <a:r>
              <a:rPr lang="zh-TW" altLang="en-US" sz="6400" dirty="0">
                <a:latin typeface="Arial Black" panose="020B0A04020102020204" pitchFamily="34" charset="0"/>
              </a:rPr>
              <a:t> </a:t>
            </a:r>
            <a:r>
              <a:rPr lang="en-US" altLang="zh-TW" sz="6400" dirty="0">
                <a:latin typeface="Arial Black" panose="020B0A04020102020204" pitchFamily="34" charset="0"/>
              </a:rPr>
              <a:t>4</a:t>
            </a:r>
            <a:endParaRPr sz="6400" dirty="0">
              <a:latin typeface="Arial Black" panose="020B0A04020102020204" pitchFamily="34" charset="0"/>
            </a:endParaRPr>
          </a:p>
        </p:txBody>
      </p:sp>
      <p:sp>
        <p:nvSpPr>
          <p:cNvPr id="10" name="Google Shape;1992;p57"/>
          <p:cNvSpPr txBox="1">
            <a:spLocks/>
          </p:cNvSpPr>
          <p:nvPr/>
        </p:nvSpPr>
        <p:spPr>
          <a:xfrm>
            <a:off x="1919536" y="2780928"/>
            <a:ext cx="4228117" cy="217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icksand"/>
              <a:buNone/>
              <a:defRPr sz="4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r" defTabSz="1219170">
              <a:buClr>
                <a:srgbClr val="3F34A7"/>
              </a:buClr>
            </a:pPr>
            <a:r>
              <a:rPr lang="en-US" altLang="zh-TW" sz="11733" kern="0" dirty="0">
                <a:solidFill>
                  <a:srgbClr val="3F34A7"/>
                </a:solidFill>
                <a:latin typeface="Berlin Sans FB Demi" panose="020E0802020502020306" pitchFamily="34" charset="0"/>
              </a:rPr>
              <a:t>Q &amp; A</a:t>
            </a:r>
            <a:endParaRPr lang="en-US" sz="11733" kern="0" dirty="0">
              <a:solidFill>
                <a:srgbClr val="3F34A7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2" name="Google Shape;2015;p58"/>
          <p:cNvSpPr/>
          <p:nvPr/>
        </p:nvSpPr>
        <p:spPr>
          <a:xfrm>
            <a:off x="6312024" y="4305568"/>
            <a:ext cx="2207363" cy="1828532"/>
          </a:xfrm>
          <a:custGeom>
            <a:avLst/>
            <a:gdLst/>
            <a:ahLst/>
            <a:cxnLst/>
            <a:rect l="l" t="t" r="r" b="b"/>
            <a:pathLst>
              <a:path w="21946" h="19240" extrusionOk="0">
                <a:moveTo>
                  <a:pt x="18807" y="1"/>
                </a:moveTo>
                <a:cubicBezTo>
                  <a:pt x="17820" y="790"/>
                  <a:pt x="16654" y="1312"/>
                  <a:pt x="15393" y="1312"/>
                </a:cubicBezTo>
                <a:cubicBezTo>
                  <a:pt x="15272" y="1312"/>
                  <a:pt x="15150" y="1308"/>
                  <a:pt x="15028" y="1298"/>
                </a:cubicBezTo>
                <a:cubicBezTo>
                  <a:pt x="13947" y="1298"/>
                  <a:pt x="12866" y="865"/>
                  <a:pt x="11785" y="762"/>
                </a:cubicBezTo>
                <a:cubicBezTo>
                  <a:pt x="11470" y="709"/>
                  <a:pt x="11149" y="682"/>
                  <a:pt x="10828" y="682"/>
                </a:cubicBezTo>
                <a:cubicBezTo>
                  <a:pt x="9830" y="682"/>
                  <a:pt x="8844" y="944"/>
                  <a:pt x="8111" y="1514"/>
                </a:cubicBezTo>
                <a:cubicBezTo>
                  <a:pt x="7030" y="2275"/>
                  <a:pt x="6381" y="3676"/>
                  <a:pt x="6917" y="4869"/>
                </a:cubicBezTo>
                <a:cubicBezTo>
                  <a:pt x="7030" y="5189"/>
                  <a:pt x="7246" y="5405"/>
                  <a:pt x="7134" y="5733"/>
                </a:cubicBezTo>
                <a:cubicBezTo>
                  <a:pt x="7030" y="6166"/>
                  <a:pt x="6485" y="6166"/>
                  <a:pt x="6165" y="6269"/>
                </a:cubicBezTo>
                <a:cubicBezTo>
                  <a:pt x="5188" y="6269"/>
                  <a:pt x="4220" y="6486"/>
                  <a:pt x="3355" y="6918"/>
                </a:cubicBezTo>
                <a:cubicBezTo>
                  <a:pt x="1626" y="7783"/>
                  <a:pt x="329" y="9728"/>
                  <a:pt x="216" y="11674"/>
                </a:cubicBezTo>
                <a:cubicBezTo>
                  <a:pt x="0" y="13732"/>
                  <a:pt x="865" y="15781"/>
                  <a:pt x="2378" y="17190"/>
                </a:cubicBezTo>
                <a:cubicBezTo>
                  <a:pt x="3787" y="18487"/>
                  <a:pt x="5837" y="19239"/>
                  <a:pt x="7895" y="19239"/>
                </a:cubicBezTo>
                <a:cubicBezTo>
                  <a:pt x="9295" y="19239"/>
                  <a:pt x="10705" y="18919"/>
                  <a:pt x="11673" y="17839"/>
                </a:cubicBezTo>
                <a:cubicBezTo>
                  <a:pt x="13402" y="15893"/>
                  <a:pt x="12538" y="12435"/>
                  <a:pt x="14483" y="10705"/>
                </a:cubicBezTo>
                <a:cubicBezTo>
                  <a:pt x="14636" y="10552"/>
                  <a:pt x="14897" y="10399"/>
                  <a:pt x="15113" y="10399"/>
                </a:cubicBezTo>
                <a:cubicBezTo>
                  <a:pt x="15203" y="10399"/>
                  <a:pt x="15285" y="10426"/>
                  <a:pt x="15348" y="10489"/>
                </a:cubicBezTo>
                <a:cubicBezTo>
                  <a:pt x="15244" y="10921"/>
                  <a:pt x="15132" y="11570"/>
                  <a:pt x="15564" y="11786"/>
                </a:cubicBezTo>
                <a:cubicBezTo>
                  <a:pt x="15780" y="11890"/>
                  <a:pt x="15893" y="11890"/>
                  <a:pt x="16109" y="11890"/>
                </a:cubicBezTo>
                <a:cubicBezTo>
                  <a:pt x="16757" y="11674"/>
                  <a:pt x="17293" y="11241"/>
                  <a:pt x="17622" y="10593"/>
                </a:cubicBezTo>
                <a:cubicBezTo>
                  <a:pt x="17942" y="10057"/>
                  <a:pt x="18158" y="9408"/>
                  <a:pt x="18270" y="8760"/>
                </a:cubicBezTo>
                <a:cubicBezTo>
                  <a:pt x="18590" y="7783"/>
                  <a:pt x="18919" y="6814"/>
                  <a:pt x="19567" y="6053"/>
                </a:cubicBezTo>
                <a:cubicBezTo>
                  <a:pt x="20103" y="5301"/>
                  <a:pt x="20968" y="4653"/>
                  <a:pt x="21945" y="4436"/>
                </a:cubicBezTo>
                <a:lnTo>
                  <a:pt x="20648" y="2811"/>
                </a:lnTo>
                <a:cubicBezTo>
                  <a:pt x="20320" y="2379"/>
                  <a:pt x="20103" y="2059"/>
                  <a:pt x="19887" y="1730"/>
                </a:cubicBezTo>
                <a:cubicBezTo>
                  <a:pt x="19455" y="1194"/>
                  <a:pt x="19135" y="649"/>
                  <a:pt x="1880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2016;p58"/>
          <p:cNvSpPr/>
          <p:nvPr/>
        </p:nvSpPr>
        <p:spPr>
          <a:xfrm>
            <a:off x="6681561" y="4480628"/>
            <a:ext cx="1609103" cy="1253266"/>
          </a:xfrm>
          <a:custGeom>
            <a:avLst/>
            <a:gdLst/>
            <a:ahLst/>
            <a:cxnLst/>
            <a:rect l="l" t="t" r="r" b="b"/>
            <a:pathLst>
              <a:path w="15998" h="13187" extrusionOk="0">
                <a:moveTo>
                  <a:pt x="14916" y="0"/>
                </a:moveTo>
                <a:cubicBezTo>
                  <a:pt x="13948" y="753"/>
                  <a:pt x="12867" y="1401"/>
                  <a:pt x="11674" y="1401"/>
                </a:cubicBezTo>
                <a:lnTo>
                  <a:pt x="11458" y="1401"/>
                </a:lnTo>
                <a:cubicBezTo>
                  <a:pt x="10705" y="1401"/>
                  <a:pt x="9945" y="1081"/>
                  <a:pt x="9296" y="753"/>
                </a:cubicBezTo>
                <a:cubicBezTo>
                  <a:pt x="8760" y="537"/>
                  <a:pt x="8111" y="320"/>
                  <a:pt x="7567" y="320"/>
                </a:cubicBezTo>
                <a:cubicBezTo>
                  <a:pt x="7351" y="320"/>
                  <a:pt x="7134" y="320"/>
                  <a:pt x="6918" y="433"/>
                </a:cubicBezTo>
                <a:cubicBezTo>
                  <a:pt x="6166" y="649"/>
                  <a:pt x="5518" y="1401"/>
                  <a:pt x="5734" y="2162"/>
                </a:cubicBezTo>
                <a:cubicBezTo>
                  <a:pt x="5734" y="2594"/>
                  <a:pt x="6054" y="2914"/>
                  <a:pt x="6382" y="3243"/>
                </a:cubicBezTo>
                <a:cubicBezTo>
                  <a:pt x="6598" y="3563"/>
                  <a:pt x="6814" y="3995"/>
                  <a:pt x="6598" y="4427"/>
                </a:cubicBezTo>
                <a:cubicBezTo>
                  <a:pt x="6486" y="4644"/>
                  <a:pt x="6270" y="4860"/>
                  <a:pt x="5950" y="4972"/>
                </a:cubicBezTo>
                <a:cubicBezTo>
                  <a:pt x="4869" y="5621"/>
                  <a:pt x="3460" y="5724"/>
                  <a:pt x="2275" y="6485"/>
                </a:cubicBezTo>
                <a:cubicBezTo>
                  <a:pt x="978" y="7238"/>
                  <a:pt x="113" y="8647"/>
                  <a:pt x="113" y="10264"/>
                </a:cubicBezTo>
                <a:cubicBezTo>
                  <a:pt x="1" y="11129"/>
                  <a:pt x="330" y="12106"/>
                  <a:pt x="1082" y="12642"/>
                </a:cubicBezTo>
                <a:cubicBezTo>
                  <a:pt x="1410" y="12970"/>
                  <a:pt x="1946" y="13186"/>
                  <a:pt x="2379" y="13186"/>
                </a:cubicBezTo>
                <a:cubicBezTo>
                  <a:pt x="2811" y="13186"/>
                  <a:pt x="3243" y="13074"/>
                  <a:pt x="3572" y="12754"/>
                </a:cubicBezTo>
                <a:cubicBezTo>
                  <a:pt x="3892" y="12426"/>
                  <a:pt x="4108" y="11993"/>
                  <a:pt x="4437" y="11673"/>
                </a:cubicBezTo>
                <a:cubicBezTo>
                  <a:pt x="4653" y="11561"/>
                  <a:pt x="4973" y="11345"/>
                  <a:pt x="5189" y="11345"/>
                </a:cubicBezTo>
                <a:cubicBezTo>
                  <a:pt x="5405" y="11345"/>
                  <a:pt x="5621" y="11457"/>
                  <a:pt x="5734" y="11561"/>
                </a:cubicBezTo>
                <a:cubicBezTo>
                  <a:pt x="5518" y="11890"/>
                  <a:pt x="5734" y="12322"/>
                  <a:pt x="6166" y="12322"/>
                </a:cubicBezTo>
                <a:cubicBezTo>
                  <a:pt x="6166" y="12322"/>
                  <a:pt x="6166" y="12426"/>
                  <a:pt x="6270" y="12426"/>
                </a:cubicBezTo>
                <a:cubicBezTo>
                  <a:pt x="6598" y="12426"/>
                  <a:pt x="6814" y="12209"/>
                  <a:pt x="7031" y="11890"/>
                </a:cubicBezTo>
                <a:cubicBezTo>
                  <a:pt x="7247" y="11561"/>
                  <a:pt x="7351" y="11241"/>
                  <a:pt x="7463" y="10912"/>
                </a:cubicBezTo>
                <a:cubicBezTo>
                  <a:pt x="7895" y="9296"/>
                  <a:pt x="8864" y="7886"/>
                  <a:pt x="10161" y="6702"/>
                </a:cubicBezTo>
                <a:cubicBezTo>
                  <a:pt x="10377" y="6589"/>
                  <a:pt x="10593" y="6373"/>
                  <a:pt x="10922" y="6373"/>
                </a:cubicBezTo>
                <a:cubicBezTo>
                  <a:pt x="11242" y="6373"/>
                  <a:pt x="11458" y="6485"/>
                  <a:pt x="11570" y="6702"/>
                </a:cubicBezTo>
                <a:cubicBezTo>
                  <a:pt x="11570" y="7021"/>
                  <a:pt x="11354" y="7350"/>
                  <a:pt x="11570" y="7566"/>
                </a:cubicBezTo>
                <a:cubicBezTo>
                  <a:pt x="11674" y="7670"/>
                  <a:pt x="11674" y="7670"/>
                  <a:pt x="11786" y="7670"/>
                </a:cubicBezTo>
                <a:cubicBezTo>
                  <a:pt x="12002" y="7670"/>
                  <a:pt x="12106" y="7566"/>
                  <a:pt x="12219" y="7454"/>
                </a:cubicBezTo>
                <a:cubicBezTo>
                  <a:pt x="12755" y="7021"/>
                  <a:pt x="12755" y="6157"/>
                  <a:pt x="12867" y="5508"/>
                </a:cubicBezTo>
                <a:cubicBezTo>
                  <a:pt x="13083" y="3779"/>
                  <a:pt x="14380" y="2162"/>
                  <a:pt x="15997" y="1514"/>
                </a:cubicBezTo>
                <a:lnTo>
                  <a:pt x="15029" y="104"/>
                </a:lnTo>
                <a:lnTo>
                  <a:pt x="14916" y="104"/>
                </a:lnTo>
                <a:lnTo>
                  <a:pt x="1491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2017;p58"/>
          <p:cNvSpPr/>
          <p:nvPr/>
        </p:nvSpPr>
        <p:spPr>
          <a:xfrm>
            <a:off x="6649475" y="4422370"/>
            <a:ext cx="206192" cy="173729"/>
          </a:xfrm>
          <a:custGeom>
            <a:avLst/>
            <a:gdLst/>
            <a:ahLst/>
            <a:cxnLst/>
            <a:rect l="l" t="t" r="r" b="b"/>
            <a:pathLst>
              <a:path w="2050" h="1828" extrusionOk="0">
                <a:moveTo>
                  <a:pt x="1003" y="0"/>
                </a:moveTo>
                <a:cubicBezTo>
                  <a:pt x="643" y="0"/>
                  <a:pt x="273" y="275"/>
                  <a:pt x="104" y="613"/>
                </a:cubicBezTo>
                <a:cubicBezTo>
                  <a:pt x="0" y="1046"/>
                  <a:pt x="216" y="1582"/>
                  <a:pt x="649" y="1798"/>
                </a:cubicBezTo>
                <a:cubicBezTo>
                  <a:pt x="743" y="1818"/>
                  <a:pt x="838" y="1827"/>
                  <a:pt x="931" y="1827"/>
                </a:cubicBezTo>
                <a:cubicBezTo>
                  <a:pt x="1363" y="1827"/>
                  <a:pt x="1748" y="1618"/>
                  <a:pt x="1833" y="1262"/>
                </a:cubicBezTo>
                <a:cubicBezTo>
                  <a:pt x="2049" y="717"/>
                  <a:pt x="1729" y="181"/>
                  <a:pt x="1297" y="69"/>
                </a:cubicBezTo>
                <a:cubicBezTo>
                  <a:pt x="1203" y="22"/>
                  <a:pt x="1104" y="0"/>
                  <a:pt x="100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2018;p58"/>
          <p:cNvSpPr/>
          <p:nvPr/>
        </p:nvSpPr>
        <p:spPr>
          <a:xfrm>
            <a:off x="6888557" y="4353182"/>
            <a:ext cx="87104" cy="75745"/>
          </a:xfrm>
          <a:custGeom>
            <a:avLst/>
            <a:gdLst/>
            <a:ahLst/>
            <a:cxnLst/>
            <a:rect l="l" t="t" r="r" b="b"/>
            <a:pathLst>
              <a:path w="866" h="797" extrusionOk="0">
                <a:moveTo>
                  <a:pt x="366" y="0"/>
                </a:moveTo>
                <a:cubicBezTo>
                  <a:pt x="220" y="0"/>
                  <a:pt x="105" y="103"/>
                  <a:pt x="105" y="261"/>
                </a:cubicBezTo>
                <a:cubicBezTo>
                  <a:pt x="1" y="477"/>
                  <a:pt x="105" y="693"/>
                  <a:pt x="321" y="797"/>
                </a:cubicBezTo>
                <a:cubicBezTo>
                  <a:pt x="537" y="797"/>
                  <a:pt x="753" y="693"/>
                  <a:pt x="753" y="581"/>
                </a:cubicBezTo>
                <a:cubicBezTo>
                  <a:pt x="866" y="364"/>
                  <a:pt x="753" y="148"/>
                  <a:pt x="537" y="44"/>
                </a:cubicBezTo>
                <a:cubicBezTo>
                  <a:pt x="479" y="14"/>
                  <a:pt x="420" y="0"/>
                  <a:pt x="36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" name="Google Shape;2019;p58"/>
          <p:cNvSpPr/>
          <p:nvPr/>
        </p:nvSpPr>
        <p:spPr>
          <a:xfrm>
            <a:off x="7812198" y="5425116"/>
            <a:ext cx="424153" cy="333013"/>
          </a:xfrm>
          <a:custGeom>
            <a:avLst/>
            <a:gdLst/>
            <a:ahLst/>
            <a:cxnLst/>
            <a:rect l="l" t="t" r="r" b="b"/>
            <a:pathLst>
              <a:path w="4217" h="3504" extrusionOk="0">
                <a:moveTo>
                  <a:pt x="3433" y="0"/>
                </a:moveTo>
                <a:cubicBezTo>
                  <a:pt x="3408" y="0"/>
                  <a:pt x="3382" y="2"/>
                  <a:pt x="3355" y="6"/>
                </a:cubicBezTo>
                <a:cubicBezTo>
                  <a:pt x="3139" y="6"/>
                  <a:pt x="3027" y="438"/>
                  <a:pt x="2811" y="655"/>
                </a:cubicBezTo>
                <a:cubicBezTo>
                  <a:pt x="2491" y="974"/>
                  <a:pt x="2058" y="1087"/>
                  <a:pt x="1626" y="1087"/>
                </a:cubicBezTo>
                <a:cubicBezTo>
                  <a:pt x="1081" y="1191"/>
                  <a:pt x="545" y="1303"/>
                  <a:pt x="217" y="1839"/>
                </a:cubicBezTo>
                <a:cubicBezTo>
                  <a:pt x="1" y="2384"/>
                  <a:pt x="329" y="3032"/>
                  <a:pt x="761" y="3248"/>
                </a:cubicBezTo>
                <a:cubicBezTo>
                  <a:pt x="1056" y="3424"/>
                  <a:pt x="1384" y="3503"/>
                  <a:pt x="1710" y="3503"/>
                </a:cubicBezTo>
                <a:cubicBezTo>
                  <a:pt x="1978" y="3503"/>
                  <a:pt x="2245" y="3450"/>
                  <a:pt x="2491" y="3352"/>
                </a:cubicBezTo>
                <a:cubicBezTo>
                  <a:pt x="3243" y="3136"/>
                  <a:pt x="3892" y="2600"/>
                  <a:pt x="4108" y="1839"/>
                </a:cubicBezTo>
                <a:cubicBezTo>
                  <a:pt x="4216" y="1422"/>
                  <a:pt x="4115" y="0"/>
                  <a:pt x="34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Google Shape;2020;p58"/>
          <p:cNvSpPr/>
          <p:nvPr/>
        </p:nvSpPr>
        <p:spPr>
          <a:xfrm>
            <a:off x="7845289" y="4213572"/>
            <a:ext cx="261009" cy="119748"/>
          </a:xfrm>
          <a:custGeom>
            <a:avLst/>
            <a:gdLst/>
            <a:ahLst/>
            <a:cxnLst/>
            <a:rect l="l" t="t" r="r" b="b"/>
            <a:pathLst>
              <a:path w="2595" h="1260" extrusionOk="0">
                <a:moveTo>
                  <a:pt x="2378" y="0"/>
                </a:moveTo>
                <a:cubicBezTo>
                  <a:pt x="2378" y="320"/>
                  <a:pt x="2049" y="433"/>
                  <a:pt x="1729" y="433"/>
                </a:cubicBezTo>
                <a:cubicBezTo>
                  <a:pt x="1401" y="320"/>
                  <a:pt x="1185" y="216"/>
                  <a:pt x="969" y="104"/>
                </a:cubicBezTo>
                <a:cubicBezTo>
                  <a:pt x="838" y="62"/>
                  <a:pt x="705" y="37"/>
                  <a:pt x="580" y="37"/>
                </a:cubicBezTo>
                <a:cubicBezTo>
                  <a:pt x="398" y="37"/>
                  <a:pt x="232" y="89"/>
                  <a:pt x="104" y="216"/>
                </a:cubicBezTo>
                <a:cubicBezTo>
                  <a:pt x="0" y="536"/>
                  <a:pt x="104" y="969"/>
                  <a:pt x="432" y="1081"/>
                </a:cubicBezTo>
                <a:cubicBezTo>
                  <a:pt x="558" y="1207"/>
                  <a:pt x="719" y="1259"/>
                  <a:pt x="896" y="1259"/>
                </a:cubicBezTo>
                <a:cubicBezTo>
                  <a:pt x="1023" y="1259"/>
                  <a:pt x="1159" y="1232"/>
                  <a:pt x="1297" y="1185"/>
                </a:cubicBezTo>
                <a:cubicBezTo>
                  <a:pt x="1729" y="1185"/>
                  <a:pt x="2162" y="1081"/>
                  <a:pt x="2482" y="649"/>
                </a:cubicBezTo>
                <a:cubicBezTo>
                  <a:pt x="2594" y="536"/>
                  <a:pt x="2594" y="104"/>
                  <a:pt x="2378" y="104"/>
                </a:cubicBezTo>
                <a:lnTo>
                  <a:pt x="23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2021;p58"/>
          <p:cNvSpPr/>
          <p:nvPr/>
        </p:nvSpPr>
        <p:spPr>
          <a:xfrm>
            <a:off x="7920926" y="4049156"/>
            <a:ext cx="924546" cy="975565"/>
          </a:xfrm>
          <a:custGeom>
            <a:avLst/>
            <a:gdLst/>
            <a:ahLst/>
            <a:cxnLst/>
            <a:rect l="l" t="t" r="r" b="b"/>
            <a:pathLst>
              <a:path w="9192" h="10265" extrusionOk="0">
                <a:moveTo>
                  <a:pt x="4652" y="1"/>
                </a:moveTo>
                <a:lnTo>
                  <a:pt x="0" y="537"/>
                </a:lnTo>
                <a:lnTo>
                  <a:pt x="6269" y="10264"/>
                </a:lnTo>
                <a:lnTo>
                  <a:pt x="9192" y="6590"/>
                </a:lnTo>
                <a:cubicBezTo>
                  <a:pt x="9192" y="6590"/>
                  <a:pt x="5301" y="1618"/>
                  <a:pt x="465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2022;p58"/>
          <p:cNvSpPr/>
          <p:nvPr/>
        </p:nvSpPr>
        <p:spPr>
          <a:xfrm>
            <a:off x="9486377" y="4213572"/>
            <a:ext cx="967997" cy="1263150"/>
          </a:xfrm>
          <a:custGeom>
            <a:avLst/>
            <a:gdLst/>
            <a:ahLst/>
            <a:cxnLst/>
            <a:rect l="l" t="t" r="r" b="b"/>
            <a:pathLst>
              <a:path w="9624" h="13291" extrusionOk="0">
                <a:moveTo>
                  <a:pt x="8863" y="0"/>
                </a:moveTo>
                <a:cubicBezTo>
                  <a:pt x="6814" y="2378"/>
                  <a:pt x="4220" y="4427"/>
                  <a:pt x="1842" y="6589"/>
                </a:cubicBezTo>
                <a:cubicBezTo>
                  <a:pt x="1193" y="7237"/>
                  <a:pt x="649" y="7670"/>
                  <a:pt x="0" y="8318"/>
                </a:cubicBezTo>
                <a:cubicBezTo>
                  <a:pt x="1193" y="9615"/>
                  <a:pt x="1297" y="11673"/>
                  <a:pt x="649" y="13290"/>
                </a:cubicBezTo>
                <a:cubicBezTo>
                  <a:pt x="2923" y="12322"/>
                  <a:pt x="4972" y="10912"/>
                  <a:pt x="6598" y="9079"/>
                </a:cubicBezTo>
                <a:cubicBezTo>
                  <a:pt x="8327" y="7237"/>
                  <a:pt x="9408" y="4860"/>
                  <a:pt x="9511" y="2378"/>
                </a:cubicBezTo>
                <a:cubicBezTo>
                  <a:pt x="9624" y="1513"/>
                  <a:pt x="9511" y="536"/>
                  <a:pt x="8863" y="0"/>
                </a:cubicBezTo>
                <a:close/>
              </a:path>
            </a:pathLst>
          </a:custGeom>
          <a:solidFill>
            <a:srgbClr val="E8A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23;p58"/>
          <p:cNvSpPr/>
          <p:nvPr/>
        </p:nvSpPr>
        <p:spPr>
          <a:xfrm>
            <a:off x="9616832" y="4377892"/>
            <a:ext cx="652372" cy="831678"/>
          </a:xfrm>
          <a:custGeom>
            <a:avLst/>
            <a:gdLst/>
            <a:ahLst/>
            <a:cxnLst/>
            <a:rect l="l" t="t" r="r" b="b"/>
            <a:pathLst>
              <a:path w="6486" h="8751" extrusionOk="0">
                <a:moveTo>
                  <a:pt x="6165" y="1"/>
                </a:moveTo>
                <a:cubicBezTo>
                  <a:pt x="4220" y="1946"/>
                  <a:pt x="2162" y="3779"/>
                  <a:pt x="0" y="5508"/>
                </a:cubicBezTo>
                <a:cubicBezTo>
                  <a:pt x="761" y="6373"/>
                  <a:pt x="865" y="7670"/>
                  <a:pt x="433" y="8751"/>
                </a:cubicBezTo>
                <a:cubicBezTo>
                  <a:pt x="1946" y="8102"/>
                  <a:pt x="3355" y="7134"/>
                  <a:pt x="4436" y="5941"/>
                </a:cubicBezTo>
                <a:cubicBezTo>
                  <a:pt x="5620" y="4644"/>
                  <a:pt x="6269" y="3027"/>
                  <a:pt x="6381" y="1401"/>
                </a:cubicBezTo>
                <a:cubicBezTo>
                  <a:pt x="6485" y="865"/>
                  <a:pt x="6381" y="321"/>
                  <a:pt x="6165" y="1"/>
                </a:cubicBezTo>
                <a:close/>
              </a:path>
            </a:pathLst>
          </a:custGeom>
          <a:solidFill>
            <a:srgbClr val="D375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2024;p58"/>
          <p:cNvSpPr/>
          <p:nvPr/>
        </p:nvSpPr>
        <p:spPr>
          <a:xfrm>
            <a:off x="7888740" y="2811761"/>
            <a:ext cx="1576013" cy="621263"/>
          </a:xfrm>
          <a:custGeom>
            <a:avLst/>
            <a:gdLst/>
            <a:ahLst/>
            <a:cxnLst/>
            <a:rect l="l" t="t" r="r" b="b"/>
            <a:pathLst>
              <a:path w="15669" h="6537" extrusionOk="0">
                <a:moveTo>
                  <a:pt x="9392" y="1"/>
                </a:moveTo>
                <a:cubicBezTo>
                  <a:pt x="8446" y="1"/>
                  <a:pt x="7502" y="122"/>
                  <a:pt x="6589" y="371"/>
                </a:cubicBezTo>
                <a:cubicBezTo>
                  <a:pt x="4211" y="916"/>
                  <a:pt x="1946" y="2100"/>
                  <a:pt x="0" y="3614"/>
                </a:cubicBezTo>
                <a:cubicBezTo>
                  <a:pt x="1730" y="3830"/>
                  <a:pt x="3459" y="4910"/>
                  <a:pt x="4108" y="6536"/>
                </a:cubicBezTo>
                <a:cubicBezTo>
                  <a:pt x="4972" y="6320"/>
                  <a:pt x="5621" y="5991"/>
                  <a:pt x="6485" y="5671"/>
                </a:cubicBezTo>
                <a:cubicBezTo>
                  <a:pt x="9512" y="4694"/>
                  <a:pt x="12642" y="3614"/>
                  <a:pt x="15668" y="2861"/>
                </a:cubicBezTo>
                <a:cubicBezTo>
                  <a:pt x="15452" y="2100"/>
                  <a:pt x="14587" y="1348"/>
                  <a:pt x="13835" y="916"/>
                </a:cubicBezTo>
                <a:cubicBezTo>
                  <a:pt x="12434" y="314"/>
                  <a:pt x="10911" y="1"/>
                  <a:pt x="9392" y="1"/>
                </a:cubicBezTo>
                <a:close/>
              </a:path>
            </a:pathLst>
          </a:custGeom>
          <a:solidFill>
            <a:srgbClr val="E8A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2026;p58"/>
          <p:cNvSpPr/>
          <p:nvPr/>
        </p:nvSpPr>
        <p:spPr>
          <a:xfrm>
            <a:off x="8214826" y="2982259"/>
            <a:ext cx="3011009" cy="2083519"/>
          </a:xfrm>
          <a:custGeom>
            <a:avLst/>
            <a:gdLst/>
            <a:ahLst/>
            <a:cxnLst/>
            <a:rect l="l" t="t" r="r" b="b"/>
            <a:pathLst>
              <a:path w="29936" h="21923" extrusionOk="0">
                <a:moveTo>
                  <a:pt x="21695" y="0"/>
                </a:moveTo>
                <a:cubicBezTo>
                  <a:pt x="14218" y="0"/>
                  <a:pt x="6704" y="1779"/>
                  <a:pt x="1" y="5174"/>
                </a:cubicBezTo>
                <a:cubicBezTo>
                  <a:pt x="537" y="8633"/>
                  <a:pt x="1298" y="10898"/>
                  <a:pt x="3131" y="13925"/>
                </a:cubicBezTo>
                <a:cubicBezTo>
                  <a:pt x="4973" y="16847"/>
                  <a:pt x="8431" y="20306"/>
                  <a:pt x="11561" y="21923"/>
                </a:cubicBezTo>
                <a:cubicBezTo>
                  <a:pt x="19343" y="16631"/>
                  <a:pt x="25612" y="9169"/>
                  <a:pt x="29935" y="739"/>
                </a:cubicBezTo>
                <a:cubicBezTo>
                  <a:pt x="27222" y="244"/>
                  <a:pt x="24461" y="0"/>
                  <a:pt x="2169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2027;p58"/>
          <p:cNvSpPr/>
          <p:nvPr/>
        </p:nvSpPr>
        <p:spPr>
          <a:xfrm>
            <a:off x="8464470" y="3072926"/>
            <a:ext cx="2609186" cy="1808003"/>
          </a:xfrm>
          <a:custGeom>
            <a:avLst/>
            <a:gdLst/>
            <a:ahLst/>
            <a:cxnLst/>
            <a:rect l="l" t="t" r="r" b="b"/>
            <a:pathLst>
              <a:path w="25941" h="19024" extrusionOk="0">
                <a:moveTo>
                  <a:pt x="12322" y="433"/>
                </a:moveTo>
                <a:cubicBezTo>
                  <a:pt x="7999" y="1194"/>
                  <a:pt x="3788" y="2491"/>
                  <a:pt x="0" y="4437"/>
                </a:cubicBezTo>
                <a:cubicBezTo>
                  <a:pt x="329" y="6598"/>
                  <a:pt x="761" y="8215"/>
                  <a:pt x="1514" y="9944"/>
                </a:cubicBezTo>
                <a:cubicBezTo>
                  <a:pt x="4004" y="7783"/>
                  <a:pt x="6918" y="6166"/>
                  <a:pt x="10056" y="5085"/>
                </a:cubicBezTo>
                <a:cubicBezTo>
                  <a:pt x="10160" y="4973"/>
                  <a:pt x="10273" y="4973"/>
                  <a:pt x="10376" y="4869"/>
                </a:cubicBezTo>
                <a:lnTo>
                  <a:pt x="9944" y="4437"/>
                </a:lnTo>
                <a:cubicBezTo>
                  <a:pt x="11025" y="3243"/>
                  <a:pt x="11890" y="1946"/>
                  <a:pt x="12754" y="762"/>
                </a:cubicBezTo>
                <a:lnTo>
                  <a:pt x="12754" y="649"/>
                </a:lnTo>
                <a:cubicBezTo>
                  <a:pt x="12650" y="546"/>
                  <a:pt x="12434" y="546"/>
                  <a:pt x="12322" y="433"/>
                </a:cubicBezTo>
                <a:close/>
                <a:moveTo>
                  <a:pt x="18055" y="8544"/>
                </a:moveTo>
                <a:lnTo>
                  <a:pt x="18055" y="8544"/>
                </a:lnTo>
                <a:cubicBezTo>
                  <a:pt x="17294" y="10705"/>
                  <a:pt x="15677" y="12322"/>
                  <a:pt x="14051" y="13948"/>
                </a:cubicBezTo>
                <a:cubicBezTo>
                  <a:pt x="12754" y="15245"/>
                  <a:pt x="11457" y="16542"/>
                  <a:pt x="10056" y="17839"/>
                </a:cubicBezTo>
                <a:cubicBezTo>
                  <a:pt x="8976" y="17510"/>
                  <a:pt x="7999" y="16862"/>
                  <a:pt x="7134" y="15997"/>
                </a:cubicBezTo>
                <a:cubicBezTo>
                  <a:pt x="6814" y="15565"/>
                  <a:pt x="6485" y="15245"/>
                  <a:pt x="6485" y="14700"/>
                </a:cubicBezTo>
                <a:cubicBezTo>
                  <a:pt x="9192" y="14596"/>
                  <a:pt x="11673" y="13187"/>
                  <a:pt x="14051" y="11786"/>
                </a:cubicBezTo>
                <a:cubicBezTo>
                  <a:pt x="15461" y="10921"/>
                  <a:pt x="16974" y="9944"/>
                  <a:pt x="18055" y="8544"/>
                </a:cubicBezTo>
                <a:close/>
                <a:moveTo>
                  <a:pt x="17942" y="1"/>
                </a:moveTo>
                <a:cubicBezTo>
                  <a:pt x="17838" y="978"/>
                  <a:pt x="17190" y="1843"/>
                  <a:pt x="16645" y="2595"/>
                </a:cubicBezTo>
                <a:cubicBezTo>
                  <a:pt x="16213" y="3140"/>
                  <a:pt x="15780" y="3676"/>
                  <a:pt x="15348" y="4108"/>
                </a:cubicBezTo>
                <a:cubicBezTo>
                  <a:pt x="15677" y="4108"/>
                  <a:pt x="16109" y="4220"/>
                  <a:pt x="16429" y="4324"/>
                </a:cubicBezTo>
                <a:cubicBezTo>
                  <a:pt x="15348" y="6486"/>
                  <a:pt x="13619" y="8431"/>
                  <a:pt x="11570" y="9944"/>
                </a:cubicBezTo>
                <a:cubicBezTo>
                  <a:pt x="9624" y="11458"/>
                  <a:pt x="7350" y="12538"/>
                  <a:pt x="4972" y="13403"/>
                </a:cubicBezTo>
                <a:cubicBezTo>
                  <a:pt x="4652" y="13515"/>
                  <a:pt x="4324" y="13619"/>
                  <a:pt x="4004" y="13835"/>
                </a:cubicBezTo>
                <a:cubicBezTo>
                  <a:pt x="5621" y="15893"/>
                  <a:pt x="7895" y="17943"/>
                  <a:pt x="9944" y="19023"/>
                </a:cubicBezTo>
                <a:cubicBezTo>
                  <a:pt x="16645" y="14380"/>
                  <a:pt x="22162" y="7895"/>
                  <a:pt x="25940" y="649"/>
                </a:cubicBezTo>
                <a:cubicBezTo>
                  <a:pt x="23562" y="217"/>
                  <a:pt x="21185" y="1"/>
                  <a:pt x="18703" y="1"/>
                </a:cubicBezTo>
                <a:close/>
              </a:path>
            </a:pathLst>
          </a:custGeom>
          <a:solidFill>
            <a:srgbClr val="757E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028;p58"/>
          <p:cNvSpPr/>
          <p:nvPr/>
        </p:nvSpPr>
        <p:spPr>
          <a:xfrm>
            <a:off x="8181835" y="3463246"/>
            <a:ext cx="1935088" cy="1028502"/>
          </a:xfrm>
          <a:custGeom>
            <a:avLst/>
            <a:gdLst/>
            <a:ahLst/>
            <a:cxnLst/>
            <a:rect l="l" t="t" r="r" b="b"/>
            <a:pathLst>
              <a:path w="19239" h="10822" extrusionOk="0">
                <a:moveTo>
                  <a:pt x="17400" y="0"/>
                </a:moveTo>
                <a:cubicBezTo>
                  <a:pt x="15828" y="0"/>
                  <a:pt x="14265" y="431"/>
                  <a:pt x="12866" y="978"/>
                </a:cubicBezTo>
                <a:cubicBezTo>
                  <a:pt x="8543" y="2491"/>
                  <a:pt x="4652" y="5085"/>
                  <a:pt x="1626" y="8431"/>
                </a:cubicBezTo>
                <a:cubicBezTo>
                  <a:pt x="977" y="9080"/>
                  <a:pt x="329" y="9841"/>
                  <a:pt x="0" y="10809"/>
                </a:cubicBezTo>
                <a:cubicBezTo>
                  <a:pt x="196" y="10818"/>
                  <a:pt x="393" y="10822"/>
                  <a:pt x="591" y="10822"/>
                </a:cubicBezTo>
                <a:cubicBezTo>
                  <a:pt x="3016" y="10822"/>
                  <a:pt x="5584" y="10199"/>
                  <a:pt x="7782" y="9296"/>
                </a:cubicBezTo>
                <a:cubicBezTo>
                  <a:pt x="10160" y="8431"/>
                  <a:pt x="12434" y="7351"/>
                  <a:pt x="14380" y="5837"/>
                </a:cubicBezTo>
                <a:cubicBezTo>
                  <a:pt x="16429" y="4324"/>
                  <a:pt x="18158" y="2379"/>
                  <a:pt x="19239" y="217"/>
                </a:cubicBezTo>
                <a:cubicBezTo>
                  <a:pt x="18631" y="66"/>
                  <a:pt x="18015" y="0"/>
                  <a:pt x="17400" y="0"/>
                </a:cubicBezTo>
                <a:close/>
              </a:path>
            </a:pathLst>
          </a:custGeom>
          <a:solidFill>
            <a:srgbClr val="E8A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029;p58"/>
          <p:cNvSpPr/>
          <p:nvPr/>
        </p:nvSpPr>
        <p:spPr>
          <a:xfrm>
            <a:off x="8399192" y="3586510"/>
            <a:ext cx="1500376" cy="791477"/>
          </a:xfrm>
          <a:custGeom>
            <a:avLst/>
            <a:gdLst/>
            <a:ahLst/>
            <a:cxnLst/>
            <a:rect l="l" t="t" r="r" b="b"/>
            <a:pathLst>
              <a:path w="14917" h="8328" extrusionOk="0">
                <a:moveTo>
                  <a:pt x="11890" y="546"/>
                </a:moveTo>
                <a:cubicBezTo>
                  <a:pt x="12002" y="546"/>
                  <a:pt x="12002" y="650"/>
                  <a:pt x="12106" y="762"/>
                </a:cubicBezTo>
                <a:lnTo>
                  <a:pt x="12106" y="649"/>
                </a:lnTo>
                <a:cubicBezTo>
                  <a:pt x="12002" y="649"/>
                  <a:pt x="12002" y="546"/>
                  <a:pt x="11890" y="546"/>
                </a:cubicBezTo>
                <a:close/>
                <a:moveTo>
                  <a:pt x="12219" y="866"/>
                </a:moveTo>
                <a:cubicBezTo>
                  <a:pt x="12257" y="891"/>
                  <a:pt x="12293" y="917"/>
                  <a:pt x="12329" y="943"/>
                </a:cubicBezTo>
                <a:lnTo>
                  <a:pt x="12329" y="943"/>
                </a:lnTo>
                <a:cubicBezTo>
                  <a:pt x="12300" y="897"/>
                  <a:pt x="12274" y="866"/>
                  <a:pt x="12219" y="866"/>
                </a:cubicBezTo>
                <a:close/>
                <a:moveTo>
                  <a:pt x="14700" y="1"/>
                </a:moveTo>
                <a:cubicBezTo>
                  <a:pt x="14164" y="546"/>
                  <a:pt x="13619" y="1082"/>
                  <a:pt x="12971" y="1514"/>
                </a:cubicBezTo>
                <a:cubicBezTo>
                  <a:pt x="12780" y="1324"/>
                  <a:pt x="12590" y="1133"/>
                  <a:pt x="12329" y="943"/>
                </a:cubicBezTo>
                <a:lnTo>
                  <a:pt x="12329" y="943"/>
                </a:lnTo>
                <a:cubicBezTo>
                  <a:pt x="12354" y="983"/>
                  <a:pt x="12382" y="1033"/>
                  <a:pt x="12435" y="1082"/>
                </a:cubicBezTo>
                <a:cubicBezTo>
                  <a:pt x="12322" y="1410"/>
                  <a:pt x="12106" y="1730"/>
                  <a:pt x="11890" y="2059"/>
                </a:cubicBezTo>
                <a:cubicBezTo>
                  <a:pt x="11890" y="2059"/>
                  <a:pt x="11890" y="2163"/>
                  <a:pt x="11786" y="2163"/>
                </a:cubicBezTo>
                <a:cubicBezTo>
                  <a:pt x="11354" y="2811"/>
                  <a:pt x="10593" y="3356"/>
                  <a:pt x="9841" y="3676"/>
                </a:cubicBezTo>
                <a:cubicBezTo>
                  <a:pt x="9512" y="2707"/>
                  <a:pt x="9625" y="1627"/>
                  <a:pt x="9841" y="649"/>
                </a:cubicBezTo>
                <a:lnTo>
                  <a:pt x="9841" y="649"/>
                </a:lnTo>
                <a:cubicBezTo>
                  <a:pt x="6598" y="1843"/>
                  <a:pt x="3572" y="3892"/>
                  <a:pt x="1298" y="6486"/>
                </a:cubicBezTo>
                <a:cubicBezTo>
                  <a:pt x="762" y="7031"/>
                  <a:pt x="330" y="7567"/>
                  <a:pt x="1" y="8328"/>
                </a:cubicBezTo>
                <a:lnTo>
                  <a:pt x="649" y="8328"/>
                </a:lnTo>
                <a:cubicBezTo>
                  <a:pt x="2491" y="8328"/>
                  <a:pt x="4324" y="7783"/>
                  <a:pt x="6054" y="7134"/>
                </a:cubicBezTo>
                <a:cubicBezTo>
                  <a:pt x="7895" y="6486"/>
                  <a:pt x="9625" y="5621"/>
                  <a:pt x="11138" y="4437"/>
                </a:cubicBezTo>
                <a:cubicBezTo>
                  <a:pt x="12755" y="3243"/>
                  <a:pt x="14052" y="1843"/>
                  <a:pt x="14916" y="113"/>
                </a:cubicBezTo>
                <a:cubicBezTo>
                  <a:pt x="14813" y="1"/>
                  <a:pt x="14813" y="1"/>
                  <a:pt x="14700" y="1"/>
                </a:cubicBezTo>
                <a:close/>
              </a:path>
            </a:pathLst>
          </a:custGeom>
          <a:solidFill>
            <a:srgbClr val="D375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030;p58"/>
          <p:cNvSpPr/>
          <p:nvPr/>
        </p:nvSpPr>
        <p:spPr>
          <a:xfrm>
            <a:off x="9116740" y="3884836"/>
            <a:ext cx="1163728" cy="883474"/>
          </a:xfrm>
          <a:custGeom>
            <a:avLst/>
            <a:gdLst/>
            <a:ahLst/>
            <a:cxnLst/>
            <a:rect l="l" t="t" r="r" b="b"/>
            <a:pathLst>
              <a:path w="11570" h="9296" extrusionOk="0">
                <a:moveTo>
                  <a:pt x="11570" y="1"/>
                </a:moveTo>
                <a:lnTo>
                  <a:pt x="11570" y="1"/>
                </a:lnTo>
                <a:cubicBezTo>
                  <a:pt x="10489" y="1401"/>
                  <a:pt x="8976" y="2378"/>
                  <a:pt x="7566" y="3243"/>
                </a:cubicBezTo>
                <a:cubicBezTo>
                  <a:pt x="5188" y="4644"/>
                  <a:pt x="2707" y="6053"/>
                  <a:pt x="0" y="6157"/>
                </a:cubicBezTo>
                <a:cubicBezTo>
                  <a:pt x="0" y="6702"/>
                  <a:pt x="329" y="7022"/>
                  <a:pt x="649" y="7454"/>
                </a:cubicBezTo>
                <a:cubicBezTo>
                  <a:pt x="1514" y="8319"/>
                  <a:pt x="2491" y="8967"/>
                  <a:pt x="3571" y="9296"/>
                </a:cubicBezTo>
                <a:cubicBezTo>
                  <a:pt x="4972" y="7999"/>
                  <a:pt x="6269" y="6702"/>
                  <a:pt x="7566" y="5405"/>
                </a:cubicBezTo>
                <a:cubicBezTo>
                  <a:pt x="9192" y="3779"/>
                  <a:pt x="10809" y="2162"/>
                  <a:pt x="11570" y="1"/>
                </a:cubicBezTo>
                <a:close/>
              </a:path>
            </a:pathLst>
          </a:custGeom>
          <a:solidFill>
            <a:srgbClr val="656DD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690CA137-0426-498B-8584-359902D97CB0}"/>
              </a:ext>
            </a:extLst>
          </p:cNvPr>
          <p:cNvGrpSpPr/>
          <p:nvPr/>
        </p:nvGrpSpPr>
        <p:grpSpPr>
          <a:xfrm>
            <a:off x="8744015" y="1436941"/>
            <a:ext cx="2370003" cy="2509479"/>
            <a:chOff x="9466870" y="784045"/>
            <a:chExt cx="1700306" cy="1905209"/>
          </a:xfrm>
        </p:grpSpPr>
        <p:sp>
          <p:nvSpPr>
            <p:cNvPr id="29" name="Google Shape;1999;p58"/>
            <p:cNvSpPr/>
            <p:nvPr/>
          </p:nvSpPr>
          <p:spPr>
            <a:xfrm>
              <a:off x="9927323" y="1160686"/>
              <a:ext cx="537881" cy="561497"/>
            </a:xfrm>
            <a:custGeom>
              <a:avLst/>
              <a:gdLst/>
              <a:ahLst/>
              <a:cxnLst/>
              <a:rect l="l" t="t" r="r" b="b"/>
              <a:pathLst>
                <a:path w="7454" h="7782" extrusionOk="0">
                  <a:moveTo>
                    <a:pt x="2050" y="0"/>
                  </a:moveTo>
                  <a:cubicBezTo>
                    <a:pt x="865" y="0"/>
                    <a:pt x="0" y="865"/>
                    <a:pt x="0" y="1946"/>
                  </a:cubicBezTo>
                  <a:lnTo>
                    <a:pt x="0" y="5724"/>
                  </a:lnTo>
                  <a:cubicBezTo>
                    <a:pt x="0" y="6805"/>
                    <a:pt x="865" y="7782"/>
                    <a:pt x="2050" y="7782"/>
                  </a:cubicBezTo>
                  <a:lnTo>
                    <a:pt x="4756" y="7782"/>
                  </a:lnTo>
                  <a:cubicBezTo>
                    <a:pt x="5837" y="7782"/>
                    <a:pt x="6805" y="6805"/>
                    <a:pt x="6805" y="5724"/>
                  </a:cubicBezTo>
                  <a:lnTo>
                    <a:pt x="7454" y="2162"/>
                  </a:lnTo>
                  <a:cubicBezTo>
                    <a:pt x="7454" y="1081"/>
                    <a:pt x="5837" y="0"/>
                    <a:pt x="4756" y="0"/>
                  </a:cubicBezTo>
                  <a:close/>
                </a:path>
              </a:pathLst>
            </a:custGeom>
            <a:solidFill>
              <a:srgbClr val="6F79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2031;p58"/>
            <p:cNvSpPr/>
            <p:nvPr/>
          </p:nvSpPr>
          <p:spPr>
            <a:xfrm>
              <a:off x="9942909" y="1246115"/>
              <a:ext cx="537881" cy="521452"/>
            </a:xfrm>
            <a:custGeom>
              <a:avLst/>
              <a:gdLst/>
              <a:ahLst/>
              <a:cxnLst/>
              <a:rect l="l" t="t" r="r" b="b"/>
              <a:pathLst>
                <a:path w="7454" h="7227" extrusionOk="0">
                  <a:moveTo>
                    <a:pt x="1730" y="1"/>
                  </a:moveTo>
                  <a:cubicBezTo>
                    <a:pt x="1401" y="1"/>
                    <a:pt x="1081" y="217"/>
                    <a:pt x="969" y="433"/>
                  </a:cubicBezTo>
                  <a:cubicBezTo>
                    <a:pt x="321" y="2162"/>
                    <a:pt x="1" y="4004"/>
                    <a:pt x="321" y="5733"/>
                  </a:cubicBezTo>
                  <a:cubicBezTo>
                    <a:pt x="321" y="6166"/>
                    <a:pt x="433" y="6486"/>
                    <a:pt x="649" y="6814"/>
                  </a:cubicBezTo>
                  <a:cubicBezTo>
                    <a:pt x="753" y="7134"/>
                    <a:pt x="1185" y="7134"/>
                    <a:pt x="1618" y="7134"/>
                  </a:cubicBezTo>
                  <a:cubicBezTo>
                    <a:pt x="2021" y="7201"/>
                    <a:pt x="2424" y="7227"/>
                    <a:pt x="2827" y="7227"/>
                  </a:cubicBezTo>
                  <a:cubicBezTo>
                    <a:pt x="3721" y="7227"/>
                    <a:pt x="4615" y="7102"/>
                    <a:pt x="5508" y="7030"/>
                  </a:cubicBezTo>
                  <a:cubicBezTo>
                    <a:pt x="5837" y="7030"/>
                    <a:pt x="6053" y="6814"/>
                    <a:pt x="6269" y="6598"/>
                  </a:cubicBezTo>
                  <a:cubicBezTo>
                    <a:pt x="7022" y="5301"/>
                    <a:pt x="7454" y="3788"/>
                    <a:pt x="7454" y="2275"/>
                  </a:cubicBezTo>
                  <a:cubicBezTo>
                    <a:pt x="7454" y="1946"/>
                    <a:pt x="7454" y="1730"/>
                    <a:pt x="7238" y="1514"/>
                  </a:cubicBezTo>
                  <a:cubicBezTo>
                    <a:pt x="7134" y="1410"/>
                    <a:pt x="7022" y="1298"/>
                    <a:pt x="6918" y="1298"/>
                  </a:cubicBezTo>
                  <a:cubicBezTo>
                    <a:pt x="5405" y="329"/>
                    <a:pt x="3459" y="113"/>
                    <a:pt x="1730" y="1"/>
                  </a:cubicBezTo>
                  <a:close/>
                </a:path>
              </a:pathLst>
            </a:custGeom>
            <a:solidFill>
              <a:srgbClr val="DA84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37B36527-BB05-4411-94A0-57203E3CE8E6}"/>
                </a:ext>
              </a:extLst>
            </p:cNvPr>
            <p:cNvGrpSpPr/>
            <p:nvPr/>
          </p:nvGrpSpPr>
          <p:grpSpPr>
            <a:xfrm>
              <a:off x="9466870" y="784045"/>
              <a:ext cx="1700306" cy="828970"/>
              <a:chOff x="9466870" y="784045"/>
              <a:chExt cx="1700306" cy="828970"/>
            </a:xfrm>
          </p:grpSpPr>
          <p:sp>
            <p:nvSpPr>
              <p:cNvPr id="56" name="Google Shape;2000;p58"/>
              <p:cNvSpPr/>
              <p:nvPr/>
            </p:nvSpPr>
            <p:spPr>
              <a:xfrm>
                <a:off x="10621141" y="1340852"/>
                <a:ext cx="546035" cy="207297"/>
              </a:xfrm>
              <a:custGeom>
                <a:avLst/>
                <a:gdLst/>
                <a:ahLst/>
                <a:cxnLst/>
                <a:rect l="l" t="t" r="r" b="b"/>
                <a:pathLst>
                  <a:path w="7567" h="2873" extrusionOk="0">
                    <a:moveTo>
                      <a:pt x="6502" y="1"/>
                    </a:moveTo>
                    <a:cubicBezTo>
                      <a:pt x="6271" y="1"/>
                      <a:pt x="5912" y="97"/>
                      <a:pt x="5837" y="97"/>
                    </a:cubicBezTo>
                    <a:cubicBezTo>
                      <a:pt x="4620" y="384"/>
                      <a:pt x="3400" y="526"/>
                      <a:pt x="2211" y="526"/>
                    </a:cubicBezTo>
                    <a:cubicBezTo>
                      <a:pt x="1609" y="526"/>
                      <a:pt x="1014" y="490"/>
                      <a:pt x="433" y="417"/>
                    </a:cubicBezTo>
                    <a:lnTo>
                      <a:pt x="433" y="417"/>
                    </a:lnTo>
                    <a:cubicBezTo>
                      <a:pt x="545" y="1282"/>
                      <a:pt x="329" y="2042"/>
                      <a:pt x="0" y="2795"/>
                    </a:cubicBezTo>
                    <a:cubicBezTo>
                      <a:pt x="402" y="2848"/>
                      <a:pt x="801" y="2872"/>
                      <a:pt x="1197" y="2872"/>
                    </a:cubicBezTo>
                    <a:cubicBezTo>
                      <a:pt x="3255" y="2872"/>
                      <a:pt x="5234" y="2206"/>
                      <a:pt x="7134" y="1394"/>
                    </a:cubicBezTo>
                    <a:cubicBezTo>
                      <a:pt x="7246" y="1282"/>
                      <a:pt x="7350" y="1282"/>
                      <a:pt x="7462" y="1178"/>
                    </a:cubicBezTo>
                    <a:cubicBezTo>
                      <a:pt x="7566" y="1065"/>
                      <a:pt x="7462" y="849"/>
                      <a:pt x="7350" y="849"/>
                    </a:cubicBezTo>
                    <a:cubicBezTo>
                      <a:pt x="7462" y="746"/>
                      <a:pt x="7462" y="633"/>
                      <a:pt x="7462" y="633"/>
                    </a:cubicBezTo>
                    <a:cubicBezTo>
                      <a:pt x="7462" y="529"/>
                      <a:pt x="7246" y="529"/>
                      <a:pt x="7134" y="529"/>
                    </a:cubicBezTo>
                    <a:cubicBezTo>
                      <a:pt x="7134" y="529"/>
                      <a:pt x="7350" y="417"/>
                      <a:pt x="7350" y="313"/>
                    </a:cubicBezTo>
                    <a:cubicBezTo>
                      <a:pt x="7462" y="201"/>
                      <a:pt x="7134" y="97"/>
                      <a:pt x="7030" y="97"/>
                    </a:cubicBezTo>
                    <a:cubicBezTo>
                      <a:pt x="6880" y="97"/>
                      <a:pt x="6780" y="97"/>
                      <a:pt x="6660" y="132"/>
                    </a:cubicBezTo>
                    <a:lnTo>
                      <a:pt x="6660" y="132"/>
                    </a:lnTo>
                    <a:cubicBezTo>
                      <a:pt x="6686" y="113"/>
                      <a:pt x="6702" y="97"/>
                      <a:pt x="6702" y="97"/>
                    </a:cubicBezTo>
                    <a:cubicBezTo>
                      <a:pt x="6702" y="25"/>
                      <a:pt x="6618" y="1"/>
                      <a:pt x="6502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2001;p58"/>
              <p:cNvSpPr/>
              <p:nvPr/>
            </p:nvSpPr>
            <p:spPr>
              <a:xfrm>
                <a:off x="11135858" y="1370868"/>
                <a:ext cx="8226" cy="8225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14" extrusionOk="0">
                    <a:moveTo>
                      <a:pt x="113" y="1"/>
                    </a:moveTo>
                    <a:cubicBezTo>
                      <a:pt x="113" y="113"/>
                      <a:pt x="1" y="113"/>
                      <a:pt x="1" y="113"/>
                    </a:cubicBezTo>
                    <a:lnTo>
                      <a:pt x="113" y="113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2002;p58"/>
              <p:cNvSpPr/>
              <p:nvPr/>
            </p:nvSpPr>
            <p:spPr>
              <a:xfrm>
                <a:off x="11112767" y="1370868"/>
                <a:ext cx="31317" cy="15729"/>
              </a:xfrm>
              <a:custGeom>
                <a:avLst/>
                <a:gdLst/>
                <a:ahLst/>
                <a:cxnLst/>
                <a:rect l="l" t="t" r="r" b="b"/>
                <a:pathLst>
                  <a:path w="434" h="218" extrusionOk="0">
                    <a:moveTo>
                      <a:pt x="433" y="1"/>
                    </a:moveTo>
                    <a:lnTo>
                      <a:pt x="433" y="1"/>
                    </a:lnTo>
                    <a:cubicBezTo>
                      <a:pt x="321" y="113"/>
                      <a:pt x="105" y="113"/>
                      <a:pt x="1" y="113"/>
                    </a:cubicBezTo>
                    <a:lnTo>
                      <a:pt x="1" y="217"/>
                    </a:lnTo>
                    <a:cubicBezTo>
                      <a:pt x="105" y="217"/>
                      <a:pt x="321" y="113"/>
                      <a:pt x="433" y="113"/>
                    </a:cubicBezTo>
                    <a:lnTo>
                      <a:pt x="321" y="113"/>
                    </a:lnTo>
                    <a:cubicBezTo>
                      <a:pt x="321" y="113"/>
                      <a:pt x="433" y="113"/>
                      <a:pt x="433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2003;p58"/>
              <p:cNvSpPr/>
              <p:nvPr/>
            </p:nvSpPr>
            <p:spPr>
              <a:xfrm>
                <a:off x="11151517" y="1402111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2004;p58"/>
              <p:cNvSpPr/>
              <p:nvPr/>
            </p:nvSpPr>
            <p:spPr>
              <a:xfrm>
                <a:off x="11112767" y="1402111"/>
                <a:ext cx="23163" cy="8153"/>
              </a:xfrm>
              <a:custGeom>
                <a:avLst/>
                <a:gdLst/>
                <a:ahLst/>
                <a:cxnLst/>
                <a:rect l="l" t="t" r="r" b="b"/>
                <a:pathLst>
                  <a:path w="321" h="113" extrusionOk="0">
                    <a:moveTo>
                      <a:pt x="105" y="0"/>
                    </a:moveTo>
                    <a:lnTo>
                      <a:pt x="1" y="113"/>
                    </a:lnTo>
                    <a:lnTo>
                      <a:pt x="105" y="113"/>
                    </a:lnTo>
                    <a:cubicBezTo>
                      <a:pt x="105" y="113"/>
                      <a:pt x="217" y="113"/>
                      <a:pt x="321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2005;p58"/>
              <p:cNvSpPr/>
              <p:nvPr/>
            </p:nvSpPr>
            <p:spPr>
              <a:xfrm>
                <a:off x="11089098" y="1355283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113" y="1"/>
                    </a:moveTo>
                    <a:lnTo>
                      <a:pt x="0" y="1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2006;p58"/>
              <p:cNvSpPr/>
              <p:nvPr/>
            </p:nvSpPr>
            <p:spPr>
              <a:xfrm>
                <a:off x="11066007" y="1347851"/>
                <a:ext cx="31245" cy="23089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20" extrusionOk="0">
                    <a:moveTo>
                      <a:pt x="433" y="0"/>
                    </a:moveTo>
                    <a:lnTo>
                      <a:pt x="217" y="216"/>
                    </a:lnTo>
                    <a:cubicBezTo>
                      <a:pt x="217" y="216"/>
                      <a:pt x="104" y="216"/>
                      <a:pt x="0" y="320"/>
                    </a:cubicBezTo>
                    <a:lnTo>
                      <a:pt x="104" y="320"/>
                    </a:lnTo>
                    <a:cubicBezTo>
                      <a:pt x="104" y="320"/>
                      <a:pt x="217" y="216"/>
                      <a:pt x="320" y="216"/>
                    </a:cubicBezTo>
                    <a:cubicBezTo>
                      <a:pt x="320" y="216"/>
                      <a:pt x="320" y="104"/>
                      <a:pt x="433" y="104"/>
                    </a:cubicBezTo>
                    <a:lnTo>
                      <a:pt x="433" y="0"/>
                    </a:ln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2007;p58"/>
              <p:cNvSpPr/>
              <p:nvPr/>
            </p:nvSpPr>
            <p:spPr>
              <a:xfrm>
                <a:off x="10395280" y="1308528"/>
                <a:ext cx="265260" cy="273317"/>
              </a:xfrm>
              <a:custGeom>
                <a:avLst/>
                <a:gdLst/>
                <a:ahLst/>
                <a:cxnLst/>
                <a:rect l="l" t="t" r="r" b="b"/>
                <a:pathLst>
                  <a:path w="3676" h="378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4" y="113"/>
                      <a:pt x="104" y="113"/>
                      <a:pt x="217" y="329"/>
                    </a:cubicBezTo>
                    <a:cubicBezTo>
                      <a:pt x="433" y="433"/>
                      <a:pt x="536" y="649"/>
                      <a:pt x="753" y="865"/>
                    </a:cubicBezTo>
                    <a:cubicBezTo>
                      <a:pt x="1185" y="1513"/>
                      <a:pt x="1081" y="3027"/>
                      <a:pt x="865" y="3787"/>
                    </a:cubicBezTo>
                    <a:cubicBezTo>
                      <a:pt x="1185" y="3787"/>
                      <a:pt x="3130" y="3571"/>
                      <a:pt x="3459" y="3571"/>
                    </a:cubicBezTo>
                    <a:cubicBezTo>
                      <a:pt x="3675" y="2923"/>
                      <a:pt x="3675" y="761"/>
                      <a:pt x="3675" y="545"/>
                    </a:cubicBezTo>
                    <a:lnTo>
                      <a:pt x="3675" y="545"/>
                    </a:lnTo>
                    <a:cubicBezTo>
                      <a:pt x="3387" y="568"/>
                      <a:pt x="3099" y="581"/>
                      <a:pt x="2813" y="581"/>
                    </a:cubicBezTo>
                    <a:cubicBezTo>
                      <a:pt x="1812" y="581"/>
                      <a:pt x="841" y="424"/>
                      <a:pt x="0" y="0"/>
                    </a:cubicBezTo>
                    <a:close/>
                  </a:path>
                </a:pathLst>
              </a:custGeom>
              <a:solidFill>
                <a:srgbClr val="DA8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2008;p58"/>
              <p:cNvSpPr/>
              <p:nvPr/>
            </p:nvSpPr>
            <p:spPr>
              <a:xfrm>
                <a:off x="10387126" y="1300086"/>
                <a:ext cx="148577" cy="289263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4009" extrusionOk="0">
                    <a:moveTo>
                      <a:pt x="698" y="0"/>
                    </a:moveTo>
                    <a:cubicBezTo>
                      <a:pt x="648" y="0"/>
                      <a:pt x="597" y="5"/>
                      <a:pt x="546" y="14"/>
                    </a:cubicBezTo>
                    <a:cubicBezTo>
                      <a:pt x="1" y="14"/>
                      <a:pt x="762" y="2711"/>
                      <a:pt x="866" y="4008"/>
                    </a:cubicBezTo>
                    <a:cubicBezTo>
                      <a:pt x="1410" y="3472"/>
                      <a:pt x="2059" y="1527"/>
                      <a:pt x="1843" y="662"/>
                    </a:cubicBezTo>
                    <a:cubicBezTo>
                      <a:pt x="1739" y="559"/>
                      <a:pt x="1276" y="0"/>
                      <a:pt x="698" y="0"/>
                    </a:cubicBezTo>
                    <a:close/>
                  </a:path>
                </a:pathLst>
              </a:custGeom>
              <a:solidFill>
                <a:srgbClr val="6F79D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2032;p58"/>
              <p:cNvSpPr/>
              <p:nvPr/>
            </p:nvSpPr>
            <p:spPr>
              <a:xfrm>
                <a:off x="10465131" y="1534945"/>
                <a:ext cx="72" cy="757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5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05"/>
                    </a:lnTo>
                    <a:close/>
                  </a:path>
                </a:pathLst>
              </a:custGeom>
              <a:solidFill>
                <a:srgbClr val="5F3F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2033;p58"/>
              <p:cNvSpPr/>
              <p:nvPr/>
            </p:nvSpPr>
            <p:spPr>
              <a:xfrm>
                <a:off x="9958496" y="1441362"/>
                <a:ext cx="506707" cy="171653"/>
              </a:xfrm>
              <a:custGeom>
                <a:avLst/>
                <a:gdLst/>
                <a:ahLst/>
                <a:cxnLst/>
                <a:rect l="l" t="t" r="r" b="b"/>
                <a:pathLst>
                  <a:path w="7022" h="2379" extrusionOk="0">
                    <a:moveTo>
                      <a:pt x="105" y="1"/>
                    </a:moveTo>
                    <a:cubicBezTo>
                      <a:pt x="105" y="321"/>
                      <a:pt x="1" y="537"/>
                      <a:pt x="1" y="753"/>
                    </a:cubicBezTo>
                    <a:cubicBezTo>
                      <a:pt x="433" y="1186"/>
                      <a:pt x="969" y="1514"/>
                      <a:pt x="1618" y="1834"/>
                    </a:cubicBezTo>
                    <a:cubicBezTo>
                      <a:pt x="2162" y="2050"/>
                      <a:pt x="2915" y="2266"/>
                      <a:pt x="3563" y="2379"/>
                    </a:cubicBezTo>
                    <a:lnTo>
                      <a:pt x="4540" y="2379"/>
                    </a:lnTo>
                    <a:cubicBezTo>
                      <a:pt x="5292" y="2379"/>
                      <a:pt x="6157" y="2266"/>
                      <a:pt x="6918" y="1946"/>
                    </a:cubicBezTo>
                    <a:cubicBezTo>
                      <a:pt x="6918" y="1730"/>
                      <a:pt x="7022" y="1514"/>
                      <a:pt x="7022" y="1402"/>
                    </a:cubicBezTo>
                    <a:lnTo>
                      <a:pt x="7022" y="1298"/>
                    </a:lnTo>
                    <a:cubicBezTo>
                      <a:pt x="6373" y="1618"/>
                      <a:pt x="5621" y="1730"/>
                      <a:pt x="4860" y="1730"/>
                    </a:cubicBezTo>
                    <a:cubicBezTo>
                      <a:pt x="4428" y="1730"/>
                      <a:pt x="3995" y="1618"/>
                      <a:pt x="3676" y="1618"/>
                    </a:cubicBezTo>
                    <a:cubicBezTo>
                      <a:pt x="2379" y="1402"/>
                      <a:pt x="1082" y="969"/>
                      <a:pt x="105" y="1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2034;p58"/>
              <p:cNvSpPr/>
              <p:nvPr/>
            </p:nvSpPr>
            <p:spPr>
              <a:xfrm>
                <a:off x="9966000" y="1379022"/>
                <a:ext cx="507357" cy="167757"/>
              </a:xfrm>
              <a:custGeom>
                <a:avLst/>
                <a:gdLst/>
                <a:ahLst/>
                <a:cxnLst/>
                <a:rect l="l" t="t" r="r" b="b"/>
                <a:pathLst>
                  <a:path w="7031" h="2325" extrusionOk="0">
                    <a:moveTo>
                      <a:pt x="217" y="0"/>
                    </a:moveTo>
                    <a:cubicBezTo>
                      <a:pt x="113" y="320"/>
                      <a:pt x="113" y="536"/>
                      <a:pt x="1" y="753"/>
                    </a:cubicBezTo>
                    <a:cubicBezTo>
                      <a:pt x="978" y="1617"/>
                      <a:pt x="2275" y="2162"/>
                      <a:pt x="3572" y="2266"/>
                    </a:cubicBezTo>
                    <a:cubicBezTo>
                      <a:pt x="3942" y="2301"/>
                      <a:pt x="4312" y="2325"/>
                      <a:pt x="4680" y="2325"/>
                    </a:cubicBezTo>
                    <a:cubicBezTo>
                      <a:pt x="5491" y="2325"/>
                      <a:pt x="6287" y="2208"/>
                      <a:pt x="7030" y="1833"/>
                    </a:cubicBezTo>
                    <a:lnTo>
                      <a:pt x="7030" y="1401"/>
                    </a:lnTo>
                    <a:cubicBezTo>
                      <a:pt x="6702" y="1513"/>
                      <a:pt x="6269" y="1617"/>
                      <a:pt x="5949" y="1617"/>
                    </a:cubicBezTo>
                    <a:cubicBezTo>
                      <a:pt x="5569" y="1673"/>
                      <a:pt x="5191" y="1702"/>
                      <a:pt x="4812" y="1702"/>
                    </a:cubicBezTo>
                    <a:cubicBezTo>
                      <a:pt x="4434" y="1702"/>
                      <a:pt x="4056" y="1673"/>
                      <a:pt x="3675" y="1617"/>
                    </a:cubicBezTo>
                    <a:cubicBezTo>
                      <a:pt x="2378" y="1513"/>
                      <a:pt x="1081" y="1081"/>
                      <a:pt x="217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2035;p58"/>
              <p:cNvSpPr/>
              <p:nvPr/>
            </p:nvSpPr>
            <p:spPr>
              <a:xfrm>
                <a:off x="9981587" y="1324113"/>
                <a:ext cx="499203" cy="164149"/>
              </a:xfrm>
              <a:custGeom>
                <a:avLst/>
                <a:gdLst/>
                <a:ahLst/>
                <a:cxnLst/>
                <a:rect l="l" t="t" r="r" b="b"/>
                <a:pathLst>
                  <a:path w="6918" h="2275" extrusionOk="0">
                    <a:moveTo>
                      <a:pt x="217" y="0"/>
                    </a:moveTo>
                    <a:cubicBezTo>
                      <a:pt x="113" y="217"/>
                      <a:pt x="113" y="433"/>
                      <a:pt x="1" y="649"/>
                    </a:cubicBezTo>
                    <a:cubicBezTo>
                      <a:pt x="865" y="1626"/>
                      <a:pt x="2162" y="2058"/>
                      <a:pt x="3459" y="2274"/>
                    </a:cubicBezTo>
                    <a:lnTo>
                      <a:pt x="4653" y="2274"/>
                    </a:lnTo>
                    <a:cubicBezTo>
                      <a:pt x="5405" y="2274"/>
                      <a:pt x="6166" y="2162"/>
                      <a:pt x="6918" y="1842"/>
                    </a:cubicBezTo>
                    <a:lnTo>
                      <a:pt x="6918" y="1297"/>
                    </a:lnTo>
                    <a:cubicBezTo>
                      <a:pt x="6166" y="1626"/>
                      <a:pt x="5405" y="1842"/>
                      <a:pt x="4540" y="1842"/>
                    </a:cubicBezTo>
                    <a:cubicBezTo>
                      <a:pt x="4220" y="1842"/>
                      <a:pt x="3788" y="1730"/>
                      <a:pt x="3459" y="1730"/>
                    </a:cubicBezTo>
                    <a:cubicBezTo>
                      <a:pt x="2275" y="1514"/>
                      <a:pt x="865" y="1081"/>
                      <a:pt x="217" y="0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2036;p58"/>
              <p:cNvSpPr/>
              <p:nvPr/>
            </p:nvSpPr>
            <p:spPr>
              <a:xfrm>
                <a:off x="9997173" y="1277285"/>
                <a:ext cx="483616" cy="163427"/>
              </a:xfrm>
              <a:custGeom>
                <a:avLst/>
                <a:gdLst/>
                <a:ahLst/>
                <a:cxnLst/>
                <a:rect l="l" t="t" r="r" b="b"/>
                <a:pathLst>
                  <a:path w="6702" h="2265" extrusionOk="0">
                    <a:moveTo>
                      <a:pt x="217" y="1"/>
                    </a:moveTo>
                    <a:cubicBezTo>
                      <a:pt x="113" y="217"/>
                      <a:pt x="113" y="330"/>
                      <a:pt x="1" y="546"/>
                    </a:cubicBezTo>
                    <a:cubicBezTo>
                      <a:pt x="762" y="1514"/>
                      <a:pt x="2059" y="1946"/>
                      <a:pt x="3356" y="2163"/>
                    </a:cubicBezTo>
                    <a:cubicBezTo>
                      <a:pt x="3717" y="2229"/>
                      <a:pt x="4069" y="2265"/>
                      <a:pt x="4414" y="2265"/>
                    </a:cubicBezTo>
                    <a:cubicBezTo>
                      <a:pt x="5200" y="2265"/>
                      <a:pt x="5951" y="2077"/>
                      <a:pt x="6702" y="1627"/>
                    </a:cubicBezTo>
                    <a:cubicBezTo>
                      <a:pt x="6702" y="1514"/>
                      <a:pt x="6702" y="1410"/>
                      <a:pt x="6598" y="1298"/>
                    </a:cubicBezTo>
                    <a:cubicBezTo>
                      <a:pt x="5999" y="1632"/>
                      <a:pt x="5279" y="1761"/>
                      <a:pt x="4562" y="1761"/>
                    </a:cubicBezTo>
                    <a:cubicBezTo>
                      <a:pt x="4111" y="1761"/>
                      <a:pt x="3661" y="1710"/>
                      <a:pt x="3243" y="1627"/>
                    </a:cubicBezTo>
                    <a:cubicBezTo>
                      <a:pt x="2491" y="1514"/>
                      <a:pt x="1730" y="1194"/>
                      <a:pt x="1082" y="866"/>
                    </a:cubicBezTo>
                    <a:cubicBezTo>
                      <a:pt x="762" y="649"/>
                      <a:pt x="329" y="433"/>
                      <a:pt x="217" y="1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2037;p58"/>
              <p:cNvSpPr/>
              <p:nvPr/>
            </p:nvSpPr>
            <p:spPr>
              <a:xfrm>
                <a:off x="10442040" y="1339698"/>
                <a:ext cx="23163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321" h="21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5" y="1"/>
                      <a:pt x="217" y="113"/>
                      <a:pt x="321" y="217"/>
                    </a:cubicBezTo>
                    <a:lnTo>
                      <a:pt x="321" y="217"/>
                    </a:lnTo>
                    <a:lnTo>
                      <a:pt x="321" y="217"/>
                    </a:lnTo>
                    <a:cubicBezTo>
                      <a:pt x="217" y="113"/>
                      <a:pt x="105" y="1"/>
                      <a:pt x="1" y="1"/>
                    </a:cubicBezTo>
                    <a:close/>
                  </a:path>
                </a:pathLst>
              </a:custGeom>
              <a:solidFill>
                <a:srgbClr val="5F3F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2038;p58"/>
              <p:cNvSpPr/>
              <p:nvPr/>
            </p:nvSpPr>
            <p:spPr>
              <a:xfrm>
                <a:off x="10012832" y="1246115"/>
                <a:ext cx="452371" cy="140483"/>
              </a:xfrm>
              <a:custGeom>
                <a:avLst/>
                <a:gdLst/>
                <a:ahLst/>
                <a:cxnLst/>
                <a:rect l="l" t="t" r="r" b="b"/>
                <a:pathLst>
                  <a:path w="6269" h="1947" extrusionOk="0">
                    <a:moveTo>
                      <a:pt x="329" y="1"/>
                    </a:moveTo>
                    <a:lnTo>
                      <a:pt x="0" y="329"/>
                    </a:lnTo>
                    <a:cubicBezTo>
                      <a:pt x="329" y="865"/>
                      <a:pt x="865" y="1081"/>
                      <a:pt x="1297" y="1298"/>
                    </a:cubicBezTo>
                    <a:cubicBezTo>
                      <a:pt x="1946" y="1626"/>
                      <a:pt x="2594" y="1842"/>
                      <a:pt x="3355" y="1946"/>
                    </a:cubicBezTo>
                    <a:lnTo>
                      <a:pt x="4107" y="1946"/>
                    </a:lnTo>
                    <a:cubicBezTo>
                      <a:pt x="4868" y="1946"/>
                      <a:pt x="5620" y="1842"/>
                      <a:pt x="6269" y="1514"/>
                    </a:cubicBezTo>
                    <a:cubicBezTo>
                      <a:pt x="6165" y="1410"/>
                      <a:pt x="6053" y="1298"/>
                      <a:pt x="5949" y="1298"/>
                    </a:cubicBezTo>
                    <a:lnTo>
                      <a:pt x="5836" y="1194"/>
                    </a:lnTo>
                    <a:cubicBezTo>
                      <a:pt x="5300" y="1410"/>
                      <a:pt x="4652" y="1410"/>
                      <a:pt x="4107" y="1410"/>
                    </a:cubicBezTo>
                    <a:lnTo>
                      <a:pt x="4107" y="1514"/>
                    </a:lnTo>
                    <a:cubicBezTo>
                      <a:pt x="4003" y="1730"/>
                      <a:pt x="3787" y="1730"/>
                      <a:pt x="3571" y="1730"/>
                    </a:cubicBezTo>
                    <a:cubicBezTo>
                      <a:pt x="3355" y="1730"/>
                      <a:pt x="3026" y="1626"/>
                      <a:pt x="2810" y="1514"/>
                    </a:cubicBezTo>
                    <a:cubicBezTo>
                      <a:pt x="2706" y="1410"/>
                      <a:pt x="2594" y="1410"/>
                      <a:pt x="2594" y="1298"/>
                    </a:cubicBezTo>
                    <a:cubicBezTo>
                      <a:pt x="1729" y="1081"/>
                      <a:pt x="761" y="762"/>
                      <a:pt x="329" y="1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2040;p58"/>
              <p:cNvSpPr/>
              <p:nvPr/>
            </p:nvSpPr>
            <p:spPr>
              <a:xfrm>
                <a:off x="10052087" y="1246115"/>
                <a:ext cx="358852" cy="89254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1237" extrusionOk="0">
                    <a:moveTo>
                      <a:pt x="1" y="1"/>
                    </a:moveTo>
                    <a:cubicBezTo>
                      <a:pt x="537" y="762"/>
                      <a:pt x="1834" y="1081"/>
                      <a:pt x="2698" y="1194"/>
                    </a:cubicBezTo>
                    <a:cubicBezTo>
                      <a:pt x="2919" y="1224"/>
                      <a:pt x="3140" y="1237"/>
                      <a:pt x="3360" y="1237"/>
                    </a:cubicBezTo>
                    <a:cubicBezTo>
                      <a:pt x="3897" y="1237"/>
                      <a:pt x="4433" y="1161"/>
                      <a:pt x="4973" y="1081"/>
                    </a:cubicBezTo>
                    <a:cubicBezTo>
                      <a:pt x="4860" y="978"/>
                      <a:pt x="4756" y="978"/>
                      <a:pt x="4644" y="865"/>
                    </a:cubicBezTo>
                    <a:cubicBezTo>
                      <a:pt x="4313" y="916"/>
                      <a:pt x="3970" y="943"/>
                      <a:pt x="3625" y="943"/>
                    </a:cubicBezTo>
                    <a:cubicBezTo>
                      <a:pt x="2506" y="943"/>
                      <a:pt x="1363" y="661"/>
                      <a:pt x="537" y="1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2042;p58"/>
              <p:cNvSpPr/>
              <p:nvPr/>
            </p:nvSpPr>
            <p:spPr>
              <a:xfrm>
                <a:off x="10114506" y="1246115"/>
                <a:ext cx="241519" cy="54981"/>
              </a:xfrm>
              <a:custGeom>
                <a:avLst/>
                <a:gdLst/>
                <a:ahLst/>
                <a:cxnLst/>
                <a:rect l="l" t="t" r="r" b="b"/>
                <a:pathLst>
                  <a:path w="3347" h="762" extrusionOk="0">
                    <a:moveTo>
                      <a:pt x="0" y="1"/>
                    </a:moveTo>
                    <a:cubicBezTo>
                      <a:pt x="217" y="217"/>
                      <a:pt x="537" y="217"/>
                      <a:pt x="753" y="329"/>
                    </a:cubicBezTo>
                    <a:cubicBezTo>
                      <a:pt x="753" y="329"/>
                      <a:pt x="865" y="217"/>
                      <a:pt x="865" y="113"/>
                    </a:cubicBezTo>
                    <a:cubicBezTo>
                      <a:pt x="537" y="113"/>
                      <a:pt x="320" y="113"/>
                      <a:pt x="0" y="1"/>
                    </a:cubicBezTo>
                    <a:close/>
                    <a:moveTo>
                      <a:pt x="2594" y="433"/>
                    </a:moveTo>
                    <a:lnTo>
                      <a:pt x="2594" y="545"/>
                    </a:lnTo>
                    <a:lnTo>
                      <a:pt x="2594" y="762"/>
                    </a:lnTo>
                    <a:lnTo>
                      <a:pt x="3347" y="762"/>
                    </a:lnTo>
                    <a:cubicBezTo>
                      <a:pt x="3027" y="649"/>
                      <a:pt x="2811" y="545"/>
                      <a:pt x="2594" y="433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2044;p58"/>
              <p:cNvSpPr/>
              <p:nvPr/>
            </p:nvSpPr>
            <p:spPr>
              <a:xfrm>
                <a:off x="10168770" y="992135"/>
                <a:ext cx="273342" cy="249434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3457" extrusionOk="0">
                    <a:moveTo>
                      <a:pt x="1802" y="0"/>
                    </a:moveTo>
                    <a:cubicBezTo>
                      <a:pt x="1626" y="0"/>
                      <a:pt x="1455" y="24"/>
                      <a:pt x="1298" y="62"/>
                    </a:cubicBezTo>
                    <a:cubicBezTo>
                      <a:pt x="762" y="278"/>
                      <a:pt x="329" y="710"/>
                      <a:pt x="113" y="1255"/>
                    </a:cubicBezTo>
                    <a:cubicBezTo>
                      <a:pt x="1" y="1471"/>
                      <a:pt x="1" y="1688"/>
                      <a:pt x="1" y="1904"/>
                    </a:cubicBezTo>
                    <a:cubicBezTo>
                      <a:pt x="1" y="2224"/>
                      <a:pt x="113" y="2552"/>
                      <a:pt x="329" y="2768"/>
                    </a:cubicBezTo>
                    <a:cubicBezTo>
                      <a:pt x="698" y="3215"/>
                      <a:pt x="1276" y="3456"/>
                      <a:pt x="1846" y="3456"/>
                    </a:cubicBezTo>
                    <a:cubicBezTo>
                      <a:pt x="2104" y="3456"/>
                      <a:pt x="2360" y="3407"/>
                      <a:pt x="2595" y="3304"/>
                    </a:cubicBezTo>
                    <a:cubicBezTo>
                      <a:pt x="2707" y="3304"/>
                      <a:pt x="2923" y="3201"/>
                      <a:pt x="3027" y="3088"/>
                    </a:cubicBezTo>
                    <a:cubicBezTo>
                      <a:pt x="3243" y="2872"/>
                      <a:pt x="3459" y="2656"/>
                      <a:pt x="3572" y="2336"/>
                    </a:cubicBezTo>
                    <a:cubicBezTo>
                      <a:pt x="3572" y="2224"/>
                      <a:pt x="3675" y="2007"/>
                      <a:pt x="3675" y="1904"/>
                    </a:cubicBezTo>
                    <a:cubicBezTo>
                      <a:pt x="3788" y="1143"/>
                      <a:pt x="3356" y="494"/>
                      <a:pt x="2707" y="278"/>
                    </a:cubicBezTo>
                    <a:cubicBezTo>
                      <a:pt x="2432" y="74"/>
                      <a:pt x="2111" y="0"/>
                      <a:pt x="1802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2045;p58"/>
              <p:cNvSpPr/>
              <p:nvPr/>
            </p:nvSpPr>
            <p:spPr>
              <a:xfrm>
                <a:off x="10168770" y="902521"/>
                <a:ext cx="327679" cy="234498"/>
              </a:xfrm>
              <a:custGeom>
                <a:avLst/>
                <a:gdLst/>
                <a:ahLst/>
                <a:cxnLst/>
                <a:rect l="l" t="t" r="r" b="b"/>
                <a:pathLst>
                  <a:path w="4541" h="3250" extrusionOk="0">
                    <a:moveTo>
                      <a:pt x="2156" y="0"/>
                    </a:moveTo>
                    <a:cubicBezTo>
                      <a:pt x="1976" y="0"/>
                      <a:pt x="1793" y="36"/>
                      <a:pt x="1626" y="119"/>
                    </a:cubicBezTo>
                    <a:cubicBezTo>
                      <a:pt x="762" y="439"/>
                      <a:pt x="217" y="1416"/>
                      <a:pt x="113" y="2281"/>
                    </a:cubicBezTo>
                    <a:cubicBezTo>
                      <a:pt x="1" y="2601"/>
                      <a:pt x="1" y="2930"/>
                      <a:pt x="113" y="3249"/>
                    </a:cubicBezTo>
                    <a:cubicBezTo>
                      <a:pt x="545" y="3033"/>
                      <a:pt x="865" y="2601"/>
                      <a:pt x="1081" y="2169"/>
                    </a:cubicBezTo>
                    <a:cubicBezTo>
                      <a:pt x="1081" y="2225"/>
                      <a:pt x="1136" y="2253"/>
                      <a:pt x="1190" y="2253"/>
                    </a:cubicBezTo>
                    <a:cubicBezTo>
                      <a:pt x="1244" y="2253"/>
                      <a:pt x="1298" y="2225"/>
                      <a:pt x="1298" y="2169"/>
                    </a:cubicBezTo>
                    <a:cubicBezTo>
                      <a:pt x="1410" y="2169"/>
                      <a:pt x="1410" y="2065"/>
                      <a:pt x="1298" y="1953"/>
                    </a:cubicBezTo>
                    <a:lnTo>
                      <a:pt x="1298" y="1953"/>
                    </a:lnTo>
                    <a:cubicBezTo>
                      <a:pt x="1730" y="2385"/>
                      <a:pt x="2162" y="2713"/>
                      <a:pt x="2595" y="2817"/>
                    </a:cubicBezTo>
                    <a:cubicBezTo>
                      <a:pt x="2724" y="2844"/>
                      <a:pt x="2853" y="2858"/>
                      <a:pt x="2979" y="2858"/>
                    </a:cubicBezTo>
                    <a:cubicBezTo>
                      <a:pt x="3383" y="2858"/>
                      <a:pt x="3754" y="2714"/>
                      <a:pt x="4004" y="2385"/>
                    </a:cubicBezTo>
                    <a:lnTo>
                      <a:pt x="4004" y="2385"/>
                    </a:lnTo>
                    <a:cubicBezTo>
                      <a:pt x="3892" y="2497"/>
                      <a:pt x="3675" y="2497"/>
                      <a:pt x="3572" y="2497"/>
                    </a:cubicBezTo>
                    <a:cubicBezTo>
                      <a:pt x="4108" y="2169"/>
                      <a:pt x="4540" y="1520"/>
                      <a:pt x="4540" y="984"/>
                    </a:cubicBezTo>
                    <a:cubicBezTo>
                      <a:pt x="4324" y="984"/>
                      <a:pt x="4220" y="1088"/>
                      <a:pt x="4004" y="1088"/>
                    </a:cubicBezTo>
                    <a:cubicBezTo>
                      <a:pt x="4220" y="872"/>
                      <a:pt x="4324" y="768"/>
                      <a:pt x="4324" y="552"/>
                    </a:cubicBezTo>
                    <a:lnTo>
                      <a:pt x="4324" y="552"/>
                    </a:lnTo>
                    <a:cubicBezTo>
                      <a:pt x="4216" y="604"/>
                      <a:pt x="4108" y="630"/>
                      <a:pt x="4000" y="630"/>
                    </a:cubicBezTo>
                    <a:cubicBezTo>
                      <a:pt x="3892" y="630"/>
                      <a:pt x="3784" y="604"/>
                      <a:pt x="3675" y="552"/>
                    </a:cubicBezTo>
                    <a:cubicBezTo>
                      <a:pt x="3459" y="439"/>
                      <a:pt x="3243" y="336"/>
                      <a:pt x="2923" y="223"/>
                    </a:cubicBezTo>
                    <a:cubicBezTo>
                      <a:pt x="2722" y="90"/>
                      <a:pt x="2442" y="0"/>
                      <a:pt x="2156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2046;p58"/>
              <p:cNvSpPr/>
              <p:nvPr/>
            </p:nvSpPr>
            <p:spPr>
              <a:xfrm>
                <a:off x="10184356" y="918611"/>
                <a:ext cx="140495" cy="140410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1946" extrusionOk="0">
                    <a:moveTo>
                      <a:pt x="1946" y="0"/>
                    </a:moveTo>
                    <a:cubicBezTo>
                      <a:pt x="1410" y="0"/>
                      <a:pt x="978" y="216"/>
                      <a:pt x="762" y="545"/>
                    </a:cubicBezTo>
                    <a:cubicBezTo>
                      <a:pt x="375" y="932"/>
                      <a:pt x="244" y="1318"/>
                      <a:pt x="66" y="1779"/>
                    </a:cubicBezTo>
                    <a:lnTo>
                      <a:pt x="66" y="1779"/>
                    </a:lnTo>
                    <a:cubicBezTo>
                      <a:pt x="400" y="961"/>
                      <a:pt x="934" y="113"/>
                      <a:pt x="1946" y="113"/>
                    </a:cubicBezTo>
                    <a:lnTo>
                      <a:pt x="1946" y="0"/>
                    </a:lnTo>
                    <a:close/>
                    <a:moveTo>
                      <a:pt x="66" y="1779"/>
                    </a:moveTo>
                    <a:cubicBezTo>
                      <a:pt x="44" y="1835"/>
                      <a:pt x="22" y="1890"/>
                      <a:pt x="1" y="1946"/>
                    </a:cubicBezTo>
                    <a:cubicBezTo>
                      <a:pt x="24" y="1889"/>
                      <a:pt x="45" y="1834"/>
                      <a:pt x="66" y="1779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2047;p58"/>
              <p:cNvSpPr/>
              <p:nvPr/>
            </p:nvSpPr>
            <p:spPr>
              <a:xfrm>
                <a:off x="10192510" y="942277"/>
                <a:ext cx="249601" cy="124897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1731" extrusionOk="0">
                    <a:moveTo>
                      <a:pt x="1946" y="1"/>
                    </a:moveTo>
                    <a:cubicBezTo>
                      <a:pt x="1973" y="1"/>
                      <a:pt x="2001" y="2"/>
                      <a:pt x="2028" y="6"/>
                    </a:cubicBezTo>
                    <a:lnTo>
                      <a:pt x="2028" y="6"/>
                    </a:lnTo>
                    <a:cubicBezTo>
                      <a:pt x="2001" y="2"/>
                      <a:pt x="1974" y="1"/>
                      <a:pt x="1946" y="1"/>
                    </a:cubicBezTo>
                    <a:close/>
                    <a:moveTo>
                      <a:pt x="2028" y="6"/>
                    </a:moveTo>
                    <a:lnTo>
                      <a:pt x="2028" y="6"/>
                    </a:lnTo>
                    <a:cubicBezTo>
                      <a:pt x="2304" y="38"/>
                      <a:pt x="2501" y="226"/>
                      <a:pt x="2698" y="321"/>
                    </a:cubicBezTo>
                    <a:cubicBezTo>
                      <a:pt x="2914" y="321"/>
                      <a:pt x="3027" y="433"/>
                      <a:pt x="3243" y="433"/>
                    </a:cubicBezTo>
                    <a:cubicBezTo>
                      <a:pt x="3346" y="433"/>
                      <a:pt x="3459" y="433"/>
                      <a:pt x="3459" y="321"/>
                    </a:cubicBezTo>
                    <a:lnTo>
                      <a:pt x="3243" y="321"/>
                    </a:lnTo>
                    <a:cubicBezTo>
                      <a:pt x="3027" y="321"/>
                      <a:pt x="2810" y="217"/>
                      <a:pt x="2594" y="217"/>
                    </a:cubicBezTo>
                    <a:cubicBezTo>
                      <a:pt x="2405" y="119"/>
                      <a:pt x="2217" y="27"/>
                      <a:pt x="2028" y="6"/>
                    </a:cubicBezTo>
                    <a:close/>
                    <a:moveTo>
                      <a:pt x="1833" y="1"/>
                    </a:moveTo>
                    <a:cubicBezTo>
                      <a:pt x="1297" y="104"/>
                      <a:pt x="865" y="433"/>
                      <a:pt x="536" y="865"/>
                    </a:cubicBezTo>
                    <a:cubicBezTo>
                      <a:pt x="320" y="1185"/>
                      <a:pt x="104" y="1401"/>
                      <a:pt x="0" y="1730"/>
                    </a:cubicBezTo>
                    <a:cubicBezTo>
                      <a:pt x="216" y="1514"/>
                      <a:pt x="320" y="1298"/>
                      <a:pt x="536" y="1082"/>
                    </a:cubicBezTo>
                    <a:cubicBezTo>
                      <a:pt x="752" y="865"/>
                      <a:pt x="865" y="537"/>
                      <a:pt x="1081" y="433"/>
                    </a:cubicBezTo>
                    <a:cubicBezTo>
                      <a:pt x="1297" y="217"/>
                      <a:pt x="1617" y="104"/>
                      <a:pt x="1833" y="104"/>
                    </a:cubicBezTo>
                    <a:cubicBezTo>
                      <a:pt x="1946" y="104"/>
                      <a:pt x="1946" y="1"/>
                      <a:pt x="1946" y="1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2048;p58"/>
              <p:cNvSpPr/>
              <p:nvPr/>
            </p:nvSpPr>
            <p:spPr>
              <a:xfrm>
                <a:off x="10208097" y="973520"/>
                <a:ext cx="265260" cy="93655"/>
              </a:xfrm>
              <a:custGeom>
                <a:avLst/>
                <a:gdLst/>
                <a:ahLst/>
                <a:cxnLst/>
                <a:rect l="l" t="t" r="r" b="b"/>
                <a:pathLst>
                  <a:path w="3676" h="1298" extrusionOk="0">
                    <a:moveTo>
                      <a:pt x="1617" y="0"/>
                    </a:moveTo>
                    <a:cubicBezTo>
                      <a:pt x="1514" y="0"/>
                      <a:pt x="1401" y="104"/>
                      <a:pt x="1297" y="104"/>
                    </a:cubicBezTo>
                    <a:cubicBezTo>
                      <a:pt x="1081" y="216"/>
                      <a:pt x="865" y="320"/>
                      <a:pt x="649" y="536"/>
                    </a:cubicBezTo>
                    <a:lnTo>
                      <a:pt x="0" y="1185"/>
                    </a:lnTo>
                    <a:lnTo>
                      <a:pt x="0" y="1297"/>
                    </a:lnTo>
                    <a:lnTo>
                      <a:pt x="649" y="649"/>
                    </a:lnTo>
                    <a:cubicBezTo>
                      <a:pt x="865" y="432"/>
                      <a:pt x="1081" y="216"/>
                      <a:pt x="1297" y="216"/>
                    </a:cubicBezTo>
                    <a:cubicBezTo>
                      <a:pt x="1401" y="104"/>
                      <a:pt x="1514" y="104"/>
                      <a:pt x="1617" y="104"/>
                    </a:cubicBezTo>
                    <a:cubicBezTo>
                      <a:pt x="1833" y="104"/>
                      <a:pt x="1946" y="104"/>
                      <a:pt x="2162" y="216"/>
                    </a:cubicBezTo>
                    <a:cubicBezTo>
                      <a:pt x="2378" y="320"/>
                      <a:pt x="2594" y="432"/>
                      <a:pt x="2914" y="536"/>
                    </a:cubicBezTo>
                    <a:lnTo>
                      <a:pt x="3027" y="536"/>
                    </a:lnTo>
                    <a:cubicBezTo>
                      <a:pt x="3243" y="536"/>
                      <a:pt x="3459" y="432"/>
                      <a:pt x="3675" y="320"/>
                    </a:cubicBezTo>
                    <a:lnTo>
                      <a:pt x="3563" y="320"/>
                    </a:lnTo>
                    <a:cubicBezTo>
                      <a:pt x="3459" y="432"/>
                      <a:pt x="3243" y="432"/>
                      <a:pt x="3027" y="432"/>
                    </a:cubicBezTo>
                    <a:lnTo>
                      <a:pt x="2811" y="432"/>
                    </a:lnTo>
                    <a:cubicBezTo>
                      <a:pt x="2594" y="320"/>
                      <a:pt x="2378" y="216"/>
                      <a:pt x="2050" y="104"/>
                    </a:cubicBezTo>
                    <a:cubicBezTo>
                      <a:pt x="1946" y="104"/>
                      <a:pt x="1833" y="0"/>
                      <a:pt x="1617" y="0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2049;p58"/>
              <p:cNvSpPr/>
              <p:nvPr/>
            </p:nvSpPr>
            <p:spPr>
              <a:xfrm>
                <a:off x="10286102" y="1012194"/>
                <a:ext cx="17166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33" extrusionOk="0">
                    <a:moveTo>
                      <a:pt x="433" y="0"/>
                    </a:moveTo>
                    <a:cubicBezTo>
                      <a:pt x="320" y="0"/>
                      <a:pt x="104" y="113"/>
                      <a:pt x="0" y="113"/>
                    </a:cubicBezTo>
                    <a:lnTo>
                      <a:pt x="649" y="113"/>
                    </a:lnTo>
                    <a:cubicBezTo>
                      <a:pt x="865" y="113"/>
                      <a:pt x="1081" y="216"/>
                      <a:pt x="1297" y="329"/>
                    </a:cubicBezTo>
                    <a:cubicBezTo>
                      <a:pt x="1401" y="329"/>
                      <a:pt x="1513" y="432"/>
                      <a:pt x="1730" y="432"/>
                    </a:cubicBezTo>
                    <a:cubicBezTo>
                      <a:pt x="1946" y="432"/>
                      <a:pt x="2162" y="329"/>
                      <a:pt x="2378" y="216"/>
                    </a:cubicBezTo>
                    <a:lnTo>
                      <a:pt x="2378" y="113"/>
                    </a:lnTo>
                    <a:lnTo>
                      <a:pt x="2266" y="113"/>
                    </a:lnTo>
                    <a:cubicBezTo>
                      <a:pt x="2162" y="216"/>
                      <a:pt x="1946" y="329"/>
                      <a:pt x="1730" y="329"/>
                    </a:cubicBezTo>
                    <a:cubicBezTo>
                      <a:pt x="1513" y="329"/>
                      <a:pt x="1297" y="216"/>
                      <a:pt x="1081" y="216"/>
                    </a:cubicBezTo>
                    <a:cubicBezTo>
                      <a:pt x="865" y="113"/>
                      <a:pt x="649" y="0"/>
                      <a:pt x="433" y="0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2050;p58"/>
              <p:cNvSpPr/>
              <p:nvPr/>
            </p:nvSpPr>
            <p:spPr>
              <a:xfrm>
                <a:off x="10301689" y="1043364"/>
                <a:ext cx="116755" cy="39396"/>
              </a:xfrm>
              <a:custGeom>
                <a:avLst/>
                <a:gdLst/>
                <a:ahLst/>
                <a:cxnLst/>
                <a:rect l="l" t="t" r="r" b="b"/>
                <a:pathLst>
                  <a:path w="1618" h="546" extrusionOk="0">
                    <a:moveTo>
                      <a:pt x="104" y="0"/>
                    </a:moveTo>
                    <a:cubicBezTo>
                      <a:pt x="104" y="0"/>
                      <a:pt x="0" y="0"/>
                      <a:pt x="104" y="113"/>
                    </a:cubicBezTo>
                    <a:cubicBezTo>
                      <a:pt x="217" y="433"/>
                      <a:pt x="536" y="545"/>
                      <a:pt x="865" y="545"/>
                    </a:cubicBezTo>
                    <a:lnTo>
                      <a:pt x="753" y="433"/>
                    </a:lnTo>
                    <a:cubicBezTo>
                      <a:pt x="433" y="433"/>
                      <a:pt x="217" y="217"/>
                      <a:pt x="104" y="0"/>
                    </a:cubicBezTo>
                    <a:close/>
                    <a:moveTo>
                      <a:pt x="1514" y="329"/>
                    </a:moveTo>
                    <a:cubicBezTo>
                      <a:pt x="1297" y="433"/>
                      <a:pt x="1081" y="545"/>
                      <a:pt x="865" y="545"/>
                    </a:cubicBezTo>
                    <a:cubicBezTo>
                      <a:pt x="1185" y="545"/>
                      <a:pt x="1401" y="545"/>
                      <a:pt x="1617" y="329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2051;p58"/>
              <p:cNvSpPr/>
              <p:nvPr/>
            </p:nvSpPr>
            <p:spPr>
              <a:xfrm>
                <a:off x="10324780" y="1121362"/>
                <a:ext cx="23741" cy="62413"/>
              </a:xfrm>
              <a:custGeom>
                <a:avLst/>
                <a:gdLst/>
                <a:ahLst/>
                <a:cxnLst/>
                <a:rect l="l" t="t" r="r" b="b"/>
                <a:pathLst>
                  <a:path w="329" h="865" extrusionOk="0">
                    <a:moveTo>
                      <a:pt x="329" y="0"/>
                    </a:moveTo>
                    <a:cubicBezTo>
                      <a:pt x="329" y="113"/>
                      <a:pt x="216" y="216"/>
                      <a:pt x="216" y="433"/>
                    </a:cubicBezTo>
                    <a:cubicBezTo>
                      <a:pt x="216" y="545"/>
                      <a:pt x="216" y="761"/>
                      <a:pt x="0" y="761"/>
                    </a:cubicBezTo>
                    <a:lnTo>
                      <a:pt x="0" y="865"/>
                    </a:lnTo>
                    <a:cubicBezTo>
                      <a:pt x="216" y="761"/>
                      <a:pt x="216" y="761"/>
                      <a:pt x="329" y="649"/>
                    </a:cubicBezTo>
                    <a:lnTo>
                      <a:pt x="329" y="0"/>
                    </a:ln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2052;p58"/>
              <p:cNvSpPr/>
              <p:nvPr/>
            </p:nvSpPr>
            <p:spPr>
              <a:xfrm>
                <a:off x="10309193" y="1113858"/>
                <a:ext cx="8154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13" h="217" extrusionOk="0">
                    <a:moveTo>
                      <a:pt x="113" y="1"/>
                    </a:moveTo>
                    <a:cubicBezTo>
                      <a:pt x="113" y="1"/>
                      <a:pt x="113" y="104"/>
                      <a:pt x="0" y="104"/>
                    </a:cubicBezTo>
                    <a:lnTo>
                      <a:pt x="0" y="217"/>
                    </a:lnTo>
                    <a:cubicBezTo>
                      <a:pt x="113" y="217"/>
                      <a:pt x="113" y="217"/>
                      <a:pt x="113" y="104"/>
                    </a:cubicBez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2053;p58"/>
              <p:cNvSpPr/>
              <p:nvPr/>
            </p:nvSpPr>
            <p:spPr>
              <a:xfrm>
                <a:off x="10379694" y="1136947"/>
                <a:ext cx="7505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217" extrusionOk="0">
                    <a:moveTo>
                      <a:pt x="104" y="0"/>
                    </a:moveTo>
                    <a:cubicBezTo>
                      <a:pt x="0" y="0"/>
                      <a:pt x="0" y="0"/>
                      <a:pt x="0" y="113"/>
                    </a:cubicBezTo>
                    <a:lnTo>
                      <a:pt x="0" y="217"/>
                    </a:lnTo>
                    <a:cubicBezTo>
                      <a:pt x="0" y="217"/>
                      <a:pt x="0" y="113"/>
                      <a:pt x="104" y="113"/>
                    </a:cubicBez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2054;p58"/>
              <p:cNvSpPr/>
              <p:nvPr/>
            </p:nvSpPr>
            <p:spPr>
              <a:xfrm>
                <a:off x="10270515" y="1168117"/>
                <a:ext cx="85510" cy="54981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762" extrusionOk="0">
                    <a:moveTo>
                      <a:pt x="104" y="1"/>
                    </a:moveTo>
                    <a:cubicBezTo>
                      <a:pt x="0" y="433"/>
                      <a:pt x="432" y="762"/>
                      <a:pt x="752" y="762"/>
                    </a:cubicBezTo>
                    <a:cubicBezTo>
                      <a:pt x="968" y="762"/>
                      <a:pt x="1081" y="649"/>
                      <a:pt x="1185" y="433"/>
                    </a:cubicBezTo>
                    <a:lnTo>
                      <a:pt x="1185" y="433"/>
                    </a:lnTo>
                    <a:cubicBezTo>
                      <a:pt x="1081" y="546"/>
                      <a:pt x="865" y="649"/>
                      <a:pt x="752" y="649"/>
                    </a:cubicBezTo>
                    <a:cubicBezTo>
                      <a:pt x="432" y="649"/>
                      <a:pt x="104" y="433"/>
                      <a:pt x="216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2055;p58"/>
              <p:cNvSpPr/>
              <p:nvPr/>
            </p:nvSpPr>
            <p:spPr>
              <a:xfrm>
                <a:off x="10215602" y="1105777"/>
                <a:ext cx="70572" cy="62413"/>
              </a:xfrm>
              <a:custGeom>
                <a:avLst/>
                <a:gdLst/>
                <a:ahLst/>
                <a:cxnLst/>
                <a:rect l="l" t="t" r="r" b="b"/>
                <a:pathLst>
                  <a:path w="978" h="865" extrusionOk="0">
                    <a:moveTo>
                      <a:pt x="545" y="0"/>
                    </a:moveTo>
                    <a:cubicBezTo>
                      <a:pt x="329" y="0"/>
                      <a:pt x="113" y="113"/>
                      <a:pt x="113" y="329"/>
                    </a:cubicBezTo>
                    <a:cubicBezTo>
                      <a:pt x="0" y="545"/>
                      <a:pt x="113" y="761"/>
                      <a:pt x="329" y="865"/>
                    </a:cubicBezTo>
                    <a:lnTo>
                      <a:pt x="545" y="865"/>
                    </a:lnTo>
                    <a:cubicBezTo>
                      <a:pt x="649" y="865"/>
                      <a:pt x="865" y="761"/>
                      <a:pt x="977" y="649"/>
                    </a:cubicBezTo>
                    <a:cubicBezTo>
                      <a:pt x="977" y="329"/>
                      <a:pt x="865" y="113"/>
                      <a:pt x="649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2056;p58"/>
              <p:cNvSpPr/>
              <p:nvPr/>
            </p:nvSpPr>
            <p:spPr>
              <a:xfrm>
                <a:off x="10371539" y="1160686"/>
                <a:ext cx="54986" cy="54331"/>
              </a:xfrm>
              <a:custGeom>
                <a:avLst/>
                <a:gdLst/>
                <a:ahLst/>
                <a:cxnLst/>
                <a:rect l="l" t="t" r="r" b="b"/>
                <a:pathLst>
                  <a:path w="762" h="753" extrusionOk="0">
                    <a:moveTo>
                      <a:pt x="433" y="0"/>
                    </a:moveTo>
                    <a:cubicBezTo>
                      <a:pt x="329" y="0"/>
                      <a:pt x="113" y="104"/>
                      <a:pt x="1" y="216"/>
                    </a:cubicBezTo>
                    <a:cubicBezTo>
                      <a:pt x="1" y="432"/>
                      <a:pt x="1" y="649"/>
                      <a:pt x="217" y="752"/>
                    </a:cubicBezTo>
                    <a:cubicBezTo>
                      <a:pt x="433" y="536"/>
                      <a:pt x="649" y="320"/>
                      <a:pt x="762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2057;p58"/>
              <p:cNvSpPr/>
              <p:nvPr/>
            </p:nvSpPr>
            <p:spPr>
              <a:xfrm>
                <a:off x="10168770" y="1191856"/>
                <a:ext cx="148577" cy="181538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2516" extrusionOk="0">
                    <a:moveTo>
                      <a:pt x="329" y="0"/>
                    </a:moveTo>
                    <a:lnTo>
                      <a:pt x="329" y="320"/>
                    </a:lnTo>
                    <a:cubicBezTo>
                      <a:pt x="329" y="433"/>
                      <a:pt x="217" y="649"/>
                      <a:pt x="113" y="753"/>
                    </a:cubicBezTo>
                    <a:cubicBezTo>
                      <a:pt x="113" y="969"/>
                      <a:pt x="1" y="1081"/>
                      <a:pt x="1" y="1297"/>
                    </a:cubicBezTo>
                    <a:cubicBezTo>
                      <a:pt x="113" y="1730"/>
                      <a:pt x="329" y="2050"/>
                      <a:pt x="649" y="2266"/>
                    </a:cubicBezTo>
                    <a:cubicBezTo>
                      <a:pt x="839" y="2391"/>
                      <a:pt x="1170" y="2515"/>
                      <a:pt x="1457" y="2515"/>
                    </a:cubicBezTo>
                    <a:cubicBezTo>
                      <a:pt x="1668" y="2515"/>
                      <a:pt x="1855" y="2448"/>
                      <a:pt x="1946" y="2266"/>
                    </a:cubicBezTo>
                    <a:cubicBezTo>
                      <a:pt x="2059" y="2050"/>
                      <a:pt x="2059" y="1946"/>
                      <a:pt x="1946" y="1730"/>
                    </a:cubicBezTo>
                    <a:cubicBezTo>
                      <a:pt x="1946" y="1617"/>
                      <a:pt x="1842" y="1514"/>
                      <a:pt x="1842" y="1297"/>
                    </a:cubicBezTo>
                    <a:cubicBezTo>
                      <a:pt x="1842" y="1185"/>
                      <a:pt x="1842" y="969"/>
                      <a:pt x="1946" y="865"/>
                    </a:cubicBezTo>
                    <a:cubicBezTo>
                      <a:pt x="1946" y="753"/>
                      <a:pt x="1946" y="753"/>
                      <a:pt x="2059" y="753"/>
                    </a:cubicBezTo>
                    <a:cubicBezTo>
                      <a:pt x="1410" y="753"/>
                      <a:pt x="762" y="433"/>
                      <a:pt x="329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2058;p58"/>
              <p:cNvSpPr/>
              <p:nvPr/>
            </p:nvSpPr>
            <p:spPr>
              <a:xfrm>
                <a:off x="10223684" y="1214945"/>
                <a:ext cx="85582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1186" h="433" extrusionOk="0">
                    <a:moveTo>
                      <a:pt x="1" y="0"/>
                    </a:moveTo>
                    <a:lnTo>
                      <a:pt x="1" y="113"/>
                    </a:lnTo>
                    <a:cubicBezTo>
                      <a:pt x="320" y="216"/>
                      <a:pt x="753" y="433"/>
                      <a:pt x="1081" y="433"/>
                    </a:cubicBezTo>
                    <a:lnTo>
                      <a:pt x="1185" y="433"/>
                    </a:lnTo>
                    <a:cubicBezTo>
                      <a:pt x="753" y="329"/>
                      <a:pt x="320" y="216"/>
                      <a:pt x="1" y="0"/>
                    </a:cubicBezTo>
                    <a:close/>
                  </a:path>
                </a:pathLst>
              </a:custGeom>
              <a:solidFill>
                <a:srgbClr val="C18E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2059;p58"/>
              <p:cNvSpPr/>
              <p:nvPr/>
            </p:nvSpPr>
            <p:spPr>
              <a:xfrm>
                <a:off x="10301689" y="1246115"/>
                <a:ext cx="1565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17" h="433" extrusionOk="0">
                    <a:moveTo>
                      <a:pt x="217" y="1"/>
                    </a:moveTo>
                    <a:cubicBezTo>
                      <a:pt x="104" y="1"/>
                      <a:pt x="104" y="113"/>
                      <a:pt x="104" y="113"/>
                    </a:cubicBezTo>
                    <a:cubicBezTo>
                      <a:pt x="0" y="217"/>
                      <a:pt x="0" y="329"/>
                      <a:pt x="0" y="433"/>
                    </a:cubicBezTo>
                    <a:cubicBezTo>
                      <a:pt x="0" y="329"/>
                      <a:pt x="0" y="217"/>
                      <a:pt x="217" y="1"/>
                    </a:cubicBezTo>
                    <a:close/>
                  </a:path>
                </a:pathLst>
              </a:custGeom>
              <a:solidFill>
                <a:srgbClr val="6069B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2060;p58"/>
              <p:cNvSpPr/>
              <p:nvPr/>
            </p:nvSpPr>
            <p:spPr>
              <a:xfrm>
                <a:off x="10301689" y="1277285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72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2061;p58"/>
              <p:cNvSpPr/>
              <p:nvPr/>
            </p:nvSpPr>
            <p:spPr>
              <a:xfrm>
                <a:off x="10301689" y="1277285"/>
                <a:ext cx="72" cy="8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4" extrusionOk="0">
                    <a:moveTo>
                      <a:pt x="0" y="1"/>
                    </a:moveTo>
                    <a:lnTo>
                      <a:pt x="0" y="113"/>
                    </a:lnTo>
                    <a:lnTo>
                      <a:pt x="0" y="1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13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2062;p58"/>
              <p:cNvSpPr/>
              <p:nvPr/>
            </p:nvSpPr>
            <p:spPr>
              <a:xfrm>
                <a:off x="10223684" y="1223026"/>
                <a:ext cx="93664" cy="78070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08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4" y="104"/>
                      <a:pt x="320" y="217"/>
                      <a:pt x="433" y="321"/>
                    </a:cubicBezTo>
                    <a:cubicBezTo>
                      <a:pt x="649" y="537"/>
                      <a:pt x="969" y="865"/>
                      <a:pt x="1081" y="1082"/>
                    </a:cubicBezTo>
                    <a:lnTo>
                      <a:pt x="1081" y="969"/>
                    </a:lnTo>
                    <a:lnTo>
                      <a:pt x="1081" y="865"/>
                    </a:lnTo>
                    <a:lnTo>
                      <a:pt x="1081" y="753"/>
                    </a:lnTo>
                    <a:cubicBezTo>
                      <a:pt x="1081" y="649"/>
                      <a:pt x="1081" y="537"/>
                      <a:pt x="1185" y="433"/>
                    </a:cubicBezTo>
                    <a:cubicBezTo>
                      <a:pt x="1185" y="433"/>
                      <a:pt x="1185" y="321"/>
                      <a:pt x="1298" y="321"/>
                    </a:cubicBezTo>
                    <a:lnTo>
                      <a:pt x="1081" y="321"/>
                    </a:lnTo>
                    <a:cubicBezTo>
                      <a:pt x="753" y="321"/>
                      <a:pt x="320" y="104"/>
                      <a:pt x="1" y="1"/>
                    </a:cubicBezTo>
                    <a:close/>
                  </a:path>
                </a:pathLst>
              </a:custGeom>
              <a:solidFill>
                <a:srgbClr val="C18E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2063;p58"/>
              <p:cNvSpPr/>
              <p:nvPr/>
            </p:nvSpPr>
            <p:spPr>
              <a:xfrm>
                <a:off x="9466870" y="784045"/>
                <a:ext cx="405611" cy="501466"/>
              </a:xfrm>
              <a:custGeom>
                <a:avLst/>
                <a:gdLst/>
                <a:ahLst/>
                <a:cxnLst/>
                <a:rect l="l" t="t" r="r" b="b"/>
                <a:pathLst>
                  <a:path w="5621" h="6950" extrusionOk="0">
                    <a:moveTo>
                      <a:pt x="735" y="1"/>
                    </a:moveTo>
                    <a:cubicBezTo>
                      <a:pt x="701" y="1"/>
                      <a:pt x="671" y="10"/>
                      <a:pt x="649" y="32"/>
                    </a:cubicBezTo>
                    <a:cubicBezTo>
                      <a:pt x="649" y="136"/>
                      <a:pt x="761" y="352"/>
                      <a:pt x="761" y="352"/>
                    </a:cubicBezTo>
                    <a:cubicBezTo>
                      <a:pt x="672" y="352"/>
                      <a:pt x="588" y="216"/>
                      <a:pt x="501" y="216"/>
                    </a:cubicBezTo>
                    <a:cubicBezTo>
                      <a:pt x="479" y="216"/>
                      <a:pt x="456" y="225"/>
                      <a:pt x="433" y="248"/>
                    </a:cubicBezTo>
                    <a:cubicBezTo>
                      <a:pt x="329" y="248"/>
                      <a:pt x="329" y="352"/>
                      <a:pt x="329" y="464"/>
                    </a:cubicBezTo>
                    <a:cubicBezTo>
                      <a:pt x="296" y="431"/>
                      <a:pt x="263" y="418"/>
                      <a:pt x="231" y="418"/>
                    </a:cubicBezTo>
                    <a:cubicBezTo>
                      <a:pt x="154" y="418"/>
                      <a:pt x="79" y="495"/>
                      <a:pt x="0" y="568"/>
                    </a:cubicBezTo>
                    <a:cubicBezTo>
                      <a:pt x="0" y="784"/>
                      <a:pt x="113" y="897"/>
                      <a:pt x="113" y="1000"/>
                    </a:cubicBezTo>
                    <a:cubicBezTo>
                      <a:pt x="1081" y="3275"/>
                      <a:pt x="2274" y="5540"/>
                      <a:pt x="4220" y="6949"/>
                    </a:cubicBezTo>
                    <a:cubicBezTo>
                      <a:pt x="4540" y="6188"/>
                      <a:pt x="4972" y="5540"/>
                      <a:pt x="5621" y="5004"/>
                    </a:cubicBezTo>
                    <a:cubicBezTo>
                      <a:pt x="4220" y="3923"/>
                      <a:pt x="2923" y="2626"/>
                      <a:pt x="1946" y="1000"/>
                    </a:cubicBezTo>
                    <a:cubicBezTo>
                      <a:pt x="1855" y="910"/>
                      <a:pt x="1591" y="314"/>
                      <a:pt x="1457" y="314"/>
                    </a:cubicBezTo>
                    <a:cubicBezTo>
                      <a:pt x="1439" y="314"/>
                      <a:pt x="1422" y="325"/>
                      <a:pt x="1410" y="352"/>
                    </a:cubicBezTo>
                    <a:cubicBezTo>
                      <a:pt x="1305" y="456"/>
                      <a:pt x="1394" y="553"/>
                      <a:pt x="1408" y="567"/>
                    </a:cubicBezTo>
                    <a:lnTo>
                      <a:pt x="1408" y="567"/>
                    </a:lnTo>
                    <a:lnTo>
                      <a:pt x="1081" y="248"/>
                    </a:lnTo>
                    <a:cubicBezTo>
                      <a:pt x="1081" y="158"/>
                      <a:pt x="875" y="1"/>
                      <a:pt x="735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2064;p58"/>
              <p:cNvSpPr/>
              <p:nvPr/>
            </p:nvSpPr>
            <p:spPr>
              <a:xfrm>
                <a:off x="9513629" y="801939"/>
                <a:ext cx="8226" cy="750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04" extrusionOk="0">
                    <a:moveTo>
                      <a:pt x="1" y="0"/>
                    </a:moveTo>
                    <a:lnTo>
                      <a:pt x="1" y="104"/>
                    </a:lnTo>
                    <a:lnTo>
                      <a:pt x="113" y="10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2065;p58"/>
              <p:cNvSpPr/>
              <p:nvPr/>
            </p:nvSpPr>
            <p:spPr>
              <a:xfrm>
                <a:off x="9513629" y="801939"/>
                <a:ext cx="1565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17" h="433" extrusionOk="0">
                    <a:moveTo>
                      <a:pt x="1" y="0"/>
                    </a:moveTo>
                    <a:lnTo>
                      <a:pt x="113" y="104"/>
                    </a:lnTo>
                    <a:lnTo>
                      <a:pt x="1" y="104"/>
                    </a:lnTo>
                    <a:cubicBezTo>
                      <a:pt x="113" y="216"/>
                      <a:pt x="113" y="320"/>
                      <a:pt x="217" y="433"/>
                    </a:cubicBezTo>
                    <a:cubicBezTo>
                      <a:pt x="217" y="320"/>
                      <a:pt x="113" y="104"/>
                      <a:pt x="113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2066;p58"/>
              <p:cNvSpPr/>
              <p:nvPr/>
            </p:nvSpPr>
            <p:spPr>
              <a:xfrm>
                <a:off x="9490538" y="817524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2067;p58"/>
              <p:cNvSpPr/>
              <p:nvPr/>
            </p:nvSpPr>
            <p:spPr>
              <a:xfrm>
                <a:off x="9490538" y="817524"/>
                <a:ext cx="23163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321" h="433" extrusionOk="0">
                    <a:moveTo>
                      <a:pt x="1" y="0"/>
                    </a:moveTo>
                    <a:cubicBezTo>
                      <a:pt x="105" y="104"/>
                      <a:pt x="105" y="104"/>
                      <a:pt x="105" y="217"/>
                    </a:cubicBezTo>
                    <a:cubicBezTo>
                      <a:pt x="217" y="217"/>
                      <a:pt x="217" y="320"/>
                      <a:pt x="217" y="320"/>
                    </a:cubicBezTo>
                    <a:cubicBezTo>
                      <a:pt x="217" y="320"/>
                      <a:pt x="217" y="433"/>
                      <a:pt x="321" y="433"/>
                    </a:cubicBezTo>
                    <a:lnTo>
                      <a:pt x="321" y="320"/>
                    </a:lnTo>
                    <a:lnTo>
                      <a:pt x="217" y="217"/>
                    </a:lnTo>
                    <a:cubicBezTo>
                      <a:pt x="105" y="104"/>
                      <a:pt x="105" y="0"/>
                      <a:pt x="1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2068;p58"/>
              <p:cNvSpPr/>
              <p:nvPr/>
            </p:nvSpPr>
            <p:spPr>
              <a:xfrm>
                <a:off x="9568543" y="825028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2069;p58"/>
              <p:cNvSpPr/>
              <p:nvPr/>
            </p:nvSpPr>
            <p:spPr>
              <a:xfrm>
                <a:off x="9568543" y="833109"/>
                <a:ext cx="7577" cy="23161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1" extrusionOk="0">
                    <a:moveTo>
                      <a:pt x="1" y="1"/>
                    </a:moveTo>
                    <a:lnTo>
                      <a:pt x="1" y="320"/>
                    </a:lnTo>
                    <a:lnTo>
                      <a:pt x="104" y="320"/>
                    </a:lnTo>
                    <a:lnTo>
                      <a:pt x="104" y="217"/>
                    </a:lnTo>
                    <a:cubicBezTo>
                      <a:pt x="104" y="217"/>
                      <a:pt x="1" y="104"/>
                      <a:pt x="1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2070;p58"/>
              <p:cNvSpPr/>
              <p:nvPr/>
            </p:nvSpPr>
            <p:spPr>
              <a:xfrm>
                <a:off x="9740140" y="1113858"/>
                <a:ext cx="327606" cy="343233"/>
              </a:xfrm>
              <a:custGeom>
                <a:avLst/>
                <a:gdLst/>
                <a:ahLst/>
                <a:cxnLst/>
                <a:rect l="l" t="t" r="r" b="b"/>
                <a:pathLst>
                  <a:path w="4540" h="4757" extrusionOk="0">
                    <a:moveTo>
                      <a:pt x="1946" y="1"/>
                    </a:moveTo>
                    <a:cubicBezTo>
                      <a:pt x="1297" y="753"/>
                      <a:pt x="649" y="1617"/>
                      <a:pt x="0" y="2378"/>
                    </a:cubicBezTo>
                    <a:cubicBezTo>
                      <a:pt x="753" y="3563"/>
                      <a:pt x="1946" y="4428"/>
                      <a:pt x="3243" y="4756"/>
                    </a:cubicBezTo>
                    <a:cubicBezTo>
                      <a:pt x="3347" y="3779"/>
                      <a:pt x="3675" y="2914"/>
                      <a:pt x="4211" y="2050"/>
                    </a:cubicBezTo>
                    <a:cubicBezTo>
                      <a:pt x="4324" y="1946"/>
                      <a:pt x="4428" y="1834"/>
                      <a:pt x="4540" y="1834"/>
                    </a:cubicBezTo>
                    <a:cubicBezTo>
                      <a:pt x="3563" y="1514"/>
                      <a:pt x="2698" y="753"/>
                      <a:pt x="1946" y="1"/>
                    </a:cubicBezTo>
                    <a:close/>
                  </a:path>
                </a:pathLst>
              </a:custGeom>
              <a:solidFill>
                <a:srgbClr val="DA8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2071;p58"/>
              <p:cNvSpPr/>
              <p:nvPr/>
            </p:nvSpPr>
            <p:spPr>
              <a:xfrm>
                <a:off x="9950414" y="1230025"/>
                <a:ext cx="195337" cy="242652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3363" extrusionOk="0">
                    <a:moveTo>
                      <a:pt x="1828" y="0"/>
                    </a:moveTo>
                    <a:cubicBezTo>
                      <a:pt x="1508" y="0"/>
                      <a:pt x="1194" y="120"/>
                      <a:pt x="1194" y="120"/>
                    </a:cubicBezTo>
                    <a:cubicBezTo>
                      <a:pt x="1194" y="440"/>
                      <a:pt x="0" y="3362"/>
                      <a:pt x="0" y="3362"/>
                    </a:cubicBezTo>
                    <a:cubicBezTo>
                      <a:pt x="1081" y="3146"/>
                      <a:pt x="2707" y="656"/>
                      <a:pt x="2378" y="224"/>
                    </a:cubicBezTo>
                    <a:cubicBezTo>
                      <a:pt x="2251" y="52"/>
                      <a:pt x="2038" y="0"/>
                      <a:pt x="1828" y="0"/>
                    </a:cubicBezTo>
                    <a:close/>
                  </a:path>
                </a:pathLst>
              </a:custGeom>
              <a:solidFill>
                <a:srgbClr val="6F79D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" name="Google Shape;2072;p58"/>
            <p:cNvSpPr/>
            <p:nvPr/>
          </p:nvSpPr>
          <p:spPr>
            <a:xfrm>
              <a:off x="9919241" y="1722111"/>
              <a:ext cx="585290" cy="803067"/>
            </a:xfrm>
            <a:custGeom>
              <a:avLst/>
              <a:gdLst/>
              <a:ahLst/>
              <a:cxnLst/>
              <a:rect l="l" t="t" r="r" b="b"/>
              <a:pathLst>
                <a:path w="8111" h="11130" extrusionOk="0">
                  <a:moveTo>
                    <a:pt x="761" y="1"/>
                  </a:moveTo>
                  <a:cubicBezTo>
                    <a:pt x="545" y="433"/>
                    <a:pt x="329" y="969"/>
                    <a:pt x="216" y="1514"/>
                  </a:cubicBezTo>
                  <a:cubicBezTo>
                    <a:pt x="0" y="2050"/>
                    <a:pt x="0" y="2699"/>
                    <a:pt x="216" y="3131"/>
                  </a:cubicBezTo>
                  <a:cubicBezTo>
                    <a:pt x="432" y="3676"/>
                    <a:pt x="865" y="3996"/>
                    <a:pt x="1409" y="4212"/>
                  </a:cubicBezTo>
                  <a:cubicBezTo>
                    <a:pt x="1842" y="4428"/>
                    <a:pt x="2378" y="4757"/>
                    <a:pt x="2923" y="4860"/>
                  </a:cubicBezTo>
                  <a:cubicBezTo>
                    <a:pt x="1946" y="6157"/>
                    <a:pt x="1081" y="7454"/>
                    <a:pt x="0" y="8648"/>
                  </a:cubicBezTo>
                  <a:cubicBezTo>
                    <a:pt x="761" y="9616"/>
                    <a:pt x="1513" y="10377"/>
                    <a:pt x="2378" y="11129"/>
                  </a:cubicBezTo>
                  <a:cubicBezTo>
                    <a:pt x="3891" y="9832"/>
                    <a:pt x="5404" y="8431"/>
                    <a:pt x="6701" y="6806"/>
                  </a:cubicBezTo>
                  <a:cubicBezTo>
                    <a:pt x="7350" y="5941"/>
                    <a:pt x="7998" y="4860"/>
                    <a:pt x="8111" y="3780"/>
                  </a:cubicBezTo>
                  <a:cubicBezTo>
                    <a:pt x="8111" y="3347"/>
                    <a:pt x="8111" y="2811"/>
                    <a:pt x="7782" y="2379"/>
                  </a:cubicBezTo>
                  <a:cubicBezTo>
                    <a:pt x="7462" y="2050"/>
                    <a:pt x="7133" y="1834"/>
                    <a:pt x="6814" y="1514"/>
                  </a:cubicBezTo>
                  <a:cubicBezTo>
                    <a:pt x="6269" y="1186"/>
                    <a:pt x="5733" y="753"/>
                    <a:pt x="5084" y="537"/>
                  </a:cubicBezTo>
                  <a:cubicBezTo>
                    <a:pt x="3787" y="537"/>
                    <a:pt x="2058" y="32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2081;p58"/>
            <p:cNvSpPr/>
            <p:nvPr/>
          </p:nvSpPr>
          <p:spPr>
            <a:xfrm>
              <a:off x="9841236" y="2384695"/>
              <a:ext cx="210924" cy="296406"/>
            </a:xfrm>
            <a:custGeom>
              <a:avLst/>
              <a:gdLst/>
              <a:ahLst/>
              <a:cxnLst/>
              <a:rect l="l" t="t" r="r" b="b"/>
              <a:pathLst>
                <a:path w="2923" h="4108" extrusionOk="0">
                  <a:moveTo>
                    <a:pt x="1513" y="1"/>
                  </a:moveTo>
                  <a:cubicBezTo>
                    <a:pt x="1297" y="113"/>
                    <a:pt x="865" y="329"/>
                    <a:pt x="545" y="545"/>
                  </a:cubicBezTo>
                  <a:cubicBezTo>
                    <a:pt x="433" y="545"/>
                    <a:pt x="433" y="649"/>
                    <a:pt x="433" y="649"/>
                  </a:cubicBezTo>
                  <a:cubicBezTo>
                    <a:pt x="113" y="1842"/>
                    <a:pt x="0" y="3027"/>
                    <a:pt x="329" y="4108"/>
                  </a:cubicBezTo>
                  <a:cubicBezTo>
                    <a:pt x="1513" y="3572"/>
                    <a:pt x="2490" y="2595"/>
                    <a:pt x="2923" y="1514"/>
                  </a:cubicBezTo>
                  <a:cubicBezTo>
                    <a:pt x="2810" y="1298"/>
                    <a:pt x="2707" y="1298"/>
                    <a:pt x="2594" y="1081"/>
                  </a:cubicBezTo>
                  <a:lnTo>
                    <a:pt x="2274" y="762"/>
                  </a:lnTo>
                  <a:lnTo>
                    <a:pt x="2162" y="649"/>
                  </a:lnTo>
                  <a:lnTo>
                    <a:pt x="15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4EBE7B9A-AD24-4917-A33F-01A5978539C9}"/>
                </a:ext>
              </a:extLst>
            </p:cNvPr>
            <p:cNvGrpSpPr/>
            <p:nvPr/>
          </p:nvGrpSpPr>
          <p:grpSpPr>
            <a:xfrm>
              <a:off x="9950414" y="1511279"/>
              <a:ext cx="1091924" cy="1177975"/>
              <a:chOff x="9950414" y="1511279"/>
              <a:chExt cx="1091924" cy="1177975"/>
            </a:xfrm>
          </p:grpSpPr>
          <p:sp>
            <p:nvSpPr>
              <p:cNvPr id="37" name="Google Shape;2009;p58"/>
              <p:cNvSpPr/>
              <p:nvPr/>
            </p:nvSpPr>
            <p:spPr>
              <a:xfrm>
                <a:off x="10153183" y="1729615"/>
                <a:ext cx="748804" cy="889146"/>
              </a:xfrm>
              <a:custGeom>
                <a:avLst/>
                <a:gdLst/>
                <a:ahLst/>
                <a:cxnLst/>
                <a:rect l="l" t="t" r="r" b="b"/>
                <a:pathLst>
                  <a:path w="10377" h="12323" extrusionOk="0">
                    <a:moveTo>
                      <a:pt x="3139" y="1"/>
                    </a:moveTo>
                    <a:lnTo>
                      <a:pt x="2923" y="217"/>
                    </a:lnTo>
                    <a:cubicBezTo>
                      <a:pt x="1730" y="433"/>
                      <a:pt x="978" y="545"/>
                      <a:pt x="1" y="545"/>
                    </a:cubicBezTo>
                    <a:cubicBezTo>
                      <a:pt x="217" y="865"/>
                      <a:pt x="545" y="1298"/>
                      <a:pt x="761" y="1626"/>
                    </a:cubicBezTo>
                    <a:lnTo>
                      <a:pt x="1730" y="2923"/>
                    </a:lnTo>
                    <a:cubicBezTo>
                      <a:pt x="3675" y="5837"/>
                      <a:pt x="4540" y="9624"/>
                      <a:pt x="6814" y="12322"/>
                    </a:cubicBezTo>
                    <a:cubicBezTo>
                      <a:pt x="8215" y="12002"/>
                      <a:pt x="9408" y="11354"/>
                      <a:pt x="10376" y="10377"/>
                    </a:cubicBezTo>
                    <a:cubicBezTo>
                      <a:pt x="9840" y="8327"/>
                      <a:pt x="9079" y="6269"/>
                      <a:pt x="7895" y="4436"/>
                    </a:cubicBezTo>
                    <a:cubicBezTo>
                      <a:pt x="6814" y="2595"/>
                      <a:pt x="5188" y="865"/>
                      <a:pt x="3139" y="1"/>
                    </a:cubicBezTo>
                    <a:close/>
                  </a:path>
                </a:pathLst>
              </a:custGeom>
              <a:solidFill>
                <a:srgbClr val="342F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2010;p58"/>
              <p:cNvSpPr/>
              <p:nvPr/>
            </p:nvSpPr>
            <p:spPr>
              <a:xfrm>
                <a:off x="10714732" y="2523229"/>
                <a:ext cx="327606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540" h="2301" extrusionOk="0">
                    <a:moveTo>
                      <a:pt x="2282" y="0"/>
                    </a:moveTo>
                    <a:cubicBezTo>
                      <a:pt x="2133" y="0"/>
                      <a:pt x="1986" y="9"/>
                      <a:pt x="1842" y="26"/>
                    </a:cubicBezTo>
                    <a:cubicBezTo>
                      <a:pt x="1842" y="26"/>
                      <a:pt x="1626" y="139"/>
                      <a:pt x="1730" y="139"/>
                    </a:cubicBezTo>
                    <a:cubicBezTo>
                      <a:pt x="1081" y="571"/>
                      <a:pt x="649" y="675"/>
                      <a:pt x="0" y="1003"/>
                    </a:cubicBezTo>
                    <a:cubicBezTo>
                      <a:pt x="0" y="1539"/>
                      <a:pt x="433" y="1972"/>
                      <a:pt x="865" y="2300"/>
                    </a:cubicBezTo>
                    <a:cubicBezTo>
                      <a:pt x="1626" y="1972"/>
                      <a:pt x="2378" y="1652"/>
                      <a:pt x="3027" y="1436"/>
                    </a:cubicBezTo>
                    <a:cubicBezTo>
                      <a:pt x="3571" y="1219"/>
                      <a:pt x="4540" y="675"/>
                      <a:pt x="4540" y="675"/>
                    </a:cubicBezTo>
                    <a:cubicBezTo>
                      <a:pt x="4540" y="675"/>
                      <a:pt x="4436" y="675"/>
                      <a:pt x="4436" y="571"/>
                    </a:cubicBezTo>
                    <a:cubicBezTo>
                      <a:pt x="3802" y="211"/>
                      <a:pt x="3024" y="0"/>
                      <a:pt x="22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2011;p58"/>
              <p:cNvSpPr/>
              <p:nvPr/>
            </p:nvSpPr>
            <p:spPr>
              <a:xfrm>
                <a:off x="10886329" y="2525105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113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2012;p58"/>
              <p:cNvSpPr/>
              <p:nvPr/>
            </p:nvSpPr>
            <p:spPr>
              <a:xfrm>
                <a:off x="10886329" y="2525105"/>
                <a:ext cx="23741" cy="54909"/>
              </a:xfrm>
              <a:custGeom>
                <a:avLst/>
                <a:gdLst/>
                <a:ahLst/>
                <a:cxnLst/>
                <a:rect l="l" t="t" r="r" b="b"/>
                <a:pathLst>
                  <a:path w="329" h="761" extrusionOk="0">
                    <a:moveTo>
                      <a:pt x="0" y="0"/>
                    </a:moveTo>
                    <a:cubicBezTo>
                      <a:pt x="113" y="113"/>
                      <a:pt x="113" y="216"/>
                      <a:pt x="113" y="329"/>
                    </a:cubicBezTo>
                    <a:lnTo>
                      <a:pt x="113" y="432"/>
                    </a:lnTo>
                    <a:lnTo>
                      <a:pt x="113" y="545"/>
                    </a:lnTo>
                    <a:lnTo>
                      <a:pt x="113" y="649"/>
                    </a:lnTo>
                    <a:lnTo>
                      <a:pt x="113" y="761"/>
                    </a:lnTo>
                    <a:lnTo>
                      <a:pt x="216" y="761"/>
                    </a:lnTo>
                    <a:lnTo>
                      <a:pt x="216" y="649"/>
                    </a:lnTo>
                    <a:cubicBezTo>
                      <a:pt x="329" y="545"/>
                      <a:pt x="329" y="432"/>
                      <a:pt x="216" y="329"/>
                    </a:cubicBezTo>
                    <a:cubicBezTo>
                      <a:pt x="216" y="216"/>
                      <a:pt x="216" y="113"/>
                      <a:pt x="113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2013;p58"/>
              <p:cNvSpPr/>
              <p:nvPr/>
            </p:nvSpPr>
            <p:spPr>
              <a:xfrm>
                <a:off x="10941243" y="2533187"/>
                <a:ext cx="15659" cy="38746"/>
              </a:xfrm>
              <a:custGeom>
                <a:avLst/>
                <a:gdLst/>
                <a:ahLst/>
                <a:cxnLst/>
                <a:rect l="l" t="t" r="r" b="b"/>
                <a:pathLst>
                  <a:path w="217" h="537" extrusionOk="0">
                    <a:moveTo>
                      <a:pt x="0" y="1"/>
                    </a:moveTo>
                    <a:lnTo>
                      <a:pt x="0" y="104"/>
                    </a:lnTo>
                    <a:lnTo>
                      <a:pt x="0" y="320"/>
                    </a:lnTo>
                    <a:lnTo>
                      <a:pt x="0" y="433"/>
                    </a:lnTo>
                    <a:lnTo>
                      <a:pt x="0" y="537"/>
                    </a:lnTo>
                    <a:lnTo>
                      <a:pt x="104" y="537"/>
                    </a:lnTo>
                    <a:cubicBezTo>
                      <a:pt x="216" y="320"/>
                      <a:pt x="216" y="217"/>
                      <a:pt x="104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2014;p58"/>
              <p:cNvSpPr/>
              <p:nvPr/>
            </p:nvSpPr>
            <p:spPr>
              <a:xfrm>
                <a:off x="10839497" y="2548772"/>
                <a:ext cx="15659" cy="23161"/>
              </a:xfrm>
              <a:custGeom>
                <a:avLst/>
                <a:gdLst/>
                <a:ahLst/>
                <a:cxnLst/>
                <a:rect l="l" t="t" r="r" b="b"/>
                <a:pathLst>
                  <a:path w="217" h="321" extrusionOk="0">
                    <a:moveTo>
                      <a:pt x="217" y="1"/>
                    </a:moveTo>
                    <a:cubicBezTo>
                      <a:pt x="113" y="104"/>
                      <a:pt x="113" y="217"/>
                      <a:pt x="1" y="321"/>
                    </a:cubicBezTo>
                    <a:lnTo>
                      <a:pt x="113" y="321"/>
                    </a:lnTo>
                    <a:lnTo>
                      <a:pt x="113" y="217"/>
                    </a:lnTo>
                    <a:cubicBezTo>
                      <a:pt x="217" y="217"/>
                      <a:pt x="217" y="104"/>
                      <a:pt x="217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2039;p58"/>
              <p:cNvSpPr/>
              <p:nvPr/>
            </p:nvSpPr>
            <p:spPr>
              <a:xfrm>
                <a:off x="9966000" y="1667274"/>
                <a:ext cx="421198" cy="100293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1390" extrusionOk="0">
                    <a:moveTo>
                      <a:pt x="1" y="0"/>
                    </a:moveTo>
                    <a:cubicBezTo>
                      <a:pt x="1" y="329"/>
                      <a:pt x="113" y="649"/>
                      <a:pt x="329" y="977"/>
                    </a:cubicBezTo>
                    <a:cubicBezTo>
                      <a:pt x="433" y="1297"/>
                      <a:pt x="865" y="1297"/>
                      <a:pt x="1298" y="1297"/>
                    </a:cubicBezTo>
                    <a:cubicBezTo>
                      <a:pt x="1701" y="1364"/>
                      <a:pt x="2104" y="1390"/>
                      <a:pt x="2507" y="1390"/>
                    </a:cubicBezTo>
                    <a:cubicBezTo>
                      <a:pt x="3401" y="1390"/>
                      <a:pt x="4295" y="1265"/>
                      <a:pt x="5188" y="1193"/>
                    </a:cubicBezTo>
                    <a:cubicBezTo>
                      <a:pt x="5405" y="1193"/>
                      <a:pt x="5621" y="1081"/>
                      <a:pt x="5837" y="865"/>
                    </a:cubicBezTo>
                    <a:lnTo>
                      <a:pt x="5837" y="865"/>
                    </a:lnTo>
                    <a:cubicBezTo>
                      <a:pt x="5175" y="1086"/>
                      <a:pt x="4475" y="1194"/>
                      <a:pt x="3776" y="1194"/>
                    </a:cubicBezTo>
                    <a:cubicBezTo>
                      <a:pt x="2423" y="1194"/>
                      <a:pt x="1073" y="787"/>
                      <a:pt x="1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2041;p58"/>
              <p:cNvSpPr/>
              <p:nvPr/>
            </p:nvSpPr>
            <p:spPr>
              <a:xfrm>
                <a:off x="9958496" y="1511279"/>
                <a:ext cx="491121" cy="166963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2314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433" y="1194"/>
                      <a:pt x="969" y="1514"/>
                      <a:pt x="1514" y="1730"/>
                    </a:cubicBezTo>
                    <a:cubicBezTo>
                      <a:pt x="2162" y="2058"/>
                      <a:pt x="2811" y="2162"/>
                      <a:pt x="3459" y="2274"/>
                    </a:cubicBezTo>
                    <a:cubicBezTo>
                      <a:pt x="3727" y="2300"/>
                      <a:pt x="3994" y="2313"/>
                      <a:pt x="4260" y="2313"/>
                    </a:cubicBezTo>
                    <a:cubicBezTo>
                      <a:pt x="5068" y="2313"/>
                      <a:pt x="5861" y="2193"/>
                      <a:pt x="6589" y="1946"/>
                    </a:cubicBezTo>
                    <a:cubicBezTo>
                      <a:pt x="6589" y="1730"/>
                      <a:pt x="6702" y="1514"/>
                      <a:pt x="6806" y="1297"/>
                    </a:cubicBezTo>
                    <a:lnTo>
                      <a:pt x="6806" y="1297"/>
                    </a:lnTo>
                    <a:cubicBezTo>
                      <a:pt x="6110" y="1509"/>
                      <a:pt x="5372" y="1627"/>
                      <a:pt x="4646" y="1627"/>
                    </a:cubicBezTo>
                    <a:cubicBezTo>
                      <a:pt x="4244" y="1627"/>
                      <a:pt x="3845" y="1591"/>
                      <a:pt x="3459" y="1514"/>
                    </a:cubicBezTo>
                    <a:cubicBezTo>
                      <a:pt x="2699" y="1410"/>
                      <a:pt x="1946" y="1194"/>
                      <a:pt x="1185" y="865"/>
                    </a:cubicBezTo>
                    <a:cubicBezTo>
                      <a:pt x="753" y="649"/>
                      <a:pt x="321" y="329"/>
                      <a:pt x="1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2043;p58"/>
              <p:cNvSpPr/>
              <p:nvPr/>
            </p:nvSpPr>
            <p:spPr>
              <a:xfrm>
                <a:off x="9958496" y="1581772"/>
                <a:ext cx="459948" cy="156068"/>
              </a:xfrm>
              <a:custGeom>
                <a:avLst/>
                <a:gdLst/>
                <a:ahLst/>
                <a:cxnLst/>
                <a:rect l="l" t="t" r="r" b="b"/>
                <a:pathLst>
                  <a:path w="6374" h="2163" extrusionOk="0">
                    <a:moveTo>
                      <a:pt x="1" y="0"/>
                    </a:moveTo>
                    <a:cubicBezTo>
                      <a:pt x="1" y="320"/>
                      <a:pt x="1" y="649"/>
                      <a:pt x="105" y="969"/>
                    </a:cubicBezTo>
                    <a:cubicBezTo>
                      <a:pt x="1082" y="1730"/>
                      <a:pt x="2379" y="2162"/>
                      <a:pt x="3676" y="2162"/>
                    </a:cubicBezTo>
                    <a:lnTo>
                      <a:pt x="3779" y="2162"/>
                    </a:lnTo>
                    <a:cubicBezTo>
                      <a:pt x="4644" y="2162"/>
                      <a:pt x="5405" y="2050"/>
                      <a:pt x="6157" y="1730"/>
                    </a:cubicBezTo>
                    <a:cubicBezTo>
                      <a:pt x="6270" y="1617"/>
                      <a:pt x="6373" y="1401"/>
                      <a:pt x="6373" y="1185"/>
                    </a:cubicBezTo>
                    <a:lnTo>
                      <a:pt x="6373" y="1185"/>
                    </a:lnTo>
                    <a:cubicBezTo>
                      <a:pt x="6157" y="1297"/>
                      <a:pt x="5941" y="1297"/>
                      <a:pt x="5725" y="1401"/>
                    </a:cubicBezTo>
                    <a:cubicBezTo>
                      <a:pt x="5292" y="1514"/>
                      <a:pt x="4756" y="1514"/>
                      <a:pt x="4324" y="1514"/>
                    </a:cubicBezTo>
                    <a:lnTo>
                      <a:pt x="3459" y="1514"/>
                    </a:lnTo>
                    <a:cubicBezTo>
                      <a:pt x="2699" y="1401"/>
                      <a:pt x="1946" y="1185"/>
                      <a:pt x="1298" y="865"/>
                    </a:cubicBezTo>
                    <a:cubicBezTo>
                      <a:pt x="865" y="649"/>
                      <a:pt x="321" y="433"/>
                      <a:pt x="1" y="0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2073;p58"/>
              <p:cNvSpPr/>
              <p:nvPr/>
            </p:nvSpPr>
            <p:spPr>
              <a:xfrm>
                <a:off x="10122010" y="2072776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2074;p58"/>
              <p:cNvSpPr/>
              <p:nvPr/>
            </p:nvSpPr>
            <p:spPr>
              <a:xfrm>
                <a:off x="10122010" y="2034102"/>
                <a:ext cx="132919" cy="38746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37" extrusionOk="0">
                    <a:moveTo>
                      <a:pt x="1729" y="0"/>
                    </a:moveTo>
                    <a:cubicBezTo>
                      <a:pt x="1626" y="0"/>
                      <a:pt x="1513" y="104"/>
                      <a:pt x="1297" y="104"/>
                    </a:cubicBezTo>
                    <a:cubicBezTo>
                      <a:pt x="1193" y="216"/>
                      <a:pt x="1081" y="216"/>
                      <a:pt x="865" y="320"/>
                    </a:cubicBezTo>
                    <a:cubicBezTo>
                      <a:pt x="649" y="433"/>
                      <a:pt x="329" y="433"/>
                      <a:pt x="0" y="536"/>
                    </a:cubicBezTo>
                    <a:lnTo>
                      <a:pt x="329" y="536"/>
                    </a:lnTo>
                    <a:cubicBezTo>
                      <a:pt x="545" y="536"/>
                      <a:pt x="761" y="536"/>
                      <a:pt x="977" y="433"/>
                    </a:cubicBezTo>
                    <a:cubicBezTo>
                      <a:pt x="1081" y="433"/>
                      <a:pt x="1297" y="320"/>
                      <a:pt x="1410" y="320"/>
                    </a:cubicBezTo>
                    <a:cubicBezTo>
                      <a:pt x="1513" y="216"/>
                      <a:pt x="1729" y="216"/>
                      <a:pt x="1842" y="104"/>
                    </a:cubicBezTo>
                    <a:lnTo>
                      <a:pt x="1842" y="0"/>
                    </a:ln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2075;p58"/>
              <p:cNvSpPr/>
              <p:nvPr/>
            </p:nvSpPr>
            <p:spPr>
              <a:xfrm>
                <a:off x="10122010" y="2072776"/>
                <a:ext cx="8154" cy="8153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3" extrusionOk="0">
                    <a:moveTo>
                      <a:pt x="0" y="0"/>
                    </a:moveTo>
                    <a:lnTo>
                      <a:pt x="0" y="113"/>
                    </a:lnTo>
                    <a:cubicBezTo>
                      <a:pt x="0" y="0"/>
                      <a:pt x="0" y="0"/>
                      <a:pt x="113" y="0"/>
                    </a:cubicBezTo>
                    <a:close/>
                  </a:path>
                </a:pathLst>
              </a:custGeom>
              <a:solidFill>
                <a:srgbClr val="1817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2076;p58"/>
              <p:cNvSpPr/>
              <p:nvPr/>
            </p:nvSpPr>
            <p:spPr>
              <a:xfrm>
                <a:off x="10122010" y="2072776"/>
                <a:ext cx="78005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217" extrusionOk="0">
                    <a:moveTo>
                      <a:pt x="113" y="0"/>
                    </a:moveTo>
                    <a:cubicBezTo>
                      <a:pt x="0" y="0"/>
                      <a:pt x="0" y="0"/>
                      <a:pt x="0" y="113"/>
                    </a:cubicBezTo>
                    <a:lnTo>
                      <a:pt x="113" y="113"/>
                    </a:lnTo>
                    <a:cubicBezTo>
                      <a:pt x="216" y="113"/>
                      <a:pt x="433" y="217"/>
                      <a:pt x="649" y="217"/>
                    </a:cubicBezTo>
                    <a:cubicBezTo>
                      <a:pt x="761" y="217"/>
                      <a:pt x="977" y="217"/>
                      <a:pt x="1081" y="113"/>
                    </a:cubicBezTo>
                    <a:lnTo>
                      <a:pt x="1081" y="0"/>
                    </a:lnTo>
                    <a:lnTo>
                      <a:pt x="977" y="0"/>
                    </a:lnTo>
                    <a:cubicBezTo>
                      <a:pt x="865" y="0"/>
                      <a:pt x="761" y="113"/>
                      <a:pt x="649" y="113"/>
                    </a:cubicBezTo>
                    <a:cubicBezTo>
                      <a:pt x="545" y="113"/>
                      <a:pt x="433" y="0"/>
                      <a:pt x="329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2077;p58"/>
              <p:cNvSpPr/>
              <p:nvPr/>
            </p:nvSpPr>
            <p:spPr>
              <a:xfrm>
                <a:off x="10122010" y="2072776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5044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2078;p58"/>
              <p:cNvSpPr/>
              <p:nvPr/>
            </p:nvSpPr>
            <p:spPr>
              <a:xfrm>
                <a:off x="10122010" y="2072776"/>
                <a:ext cx="23741" cy="72"/>
              </a:xfrm>
              <a:custGeom>
                <a:avLst/>
                <a:gdLst/>
                <a:ahLst/>
                <a:cxnLst/>
                <a:rect l="l" t="t" r="r" b="b"/>
                <a:pathLst>
                  <a:path w="329" h="1" extrusionOk="0">
                    <a:moveTo>
                      <a:pt x="113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lnTo>
                      <a:pt x="216" y="0"/>
                    </a:lnTo>
                    <a:lnTo>
                      <a:pt x="329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302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2079;p58"/>
              <p:cNvSpPr/>
              <p:nvPr/>
            </p:nvSpPr>
            <p:spPr>
              <a:xfrm>
                <a:off x="9958496" y="2143270"/>
                <a:ext cx="171669" cy="194742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2699" extrusionOk="0">
                    <a:moveTo>
                      <a:pt x="2379" y="0"/>
                    </a:moveTo>
                    <a:lnTo>
                      <a:pt x="2050" y="320"/>
                    </a:lnTo>
                    <a:lnTo>
                      <a:pt x="1730" y="649"/>
                    </a:lnTo>
                    <a:cubicBezTo>
                      <a:pt x="1514" y="865"/>
                      <a:pt x="1402" y="1081"/>
                      <a:pt x="1185" y="1297"/>
                    </a:cubicBezTo>
                    <a:cubicBezTo>
                      <a:pt x="969" y="1514"/>
                      <a:pt x="753" y="1730"/>
                      <a:pt x="649" y="1946"/>
                    </a:cubicBezTo>
                    <a:cubicBezTo>
                      <a:pt x="433" y="2162"/>
                      <a:pt x="217" y="2378"/>
                      <a:pt x="105" y="2594"/>
                    </a:cubicBezTo>
                    <a:cubicBezTo>
                      <a:pt x="1" y="2698"/>
                      <a:pt x="105" y="2698"/>
                      <a:pt x="105" y="2698"/>
                    </a:cubicBezTo>
                    <a:lnTo>
                      <a:pt x="217" y="2698"/>
                    </a:lnTo>
                    <a:cubicBezTo>
                      <a:pt x="321" y="2482"/>
                      <a:pt x="537" y="2266"/>
                      <a:pt x="753" y="2050"/>
                    </a:cubicBezTo>
                    <a:cubicBezTo>
                      <a:pt x="865" y="1833"/>
                      <a:pt x="1082" y="1617"/>
                      <a:pt x="1298" y="1401"/>
                    </a:cubicBezTo>
                    <a:cubicBezTo>
                      <a:pt x="1514" y="1185"/>
                      <a:pt x="1618" y="969"/>
                      <a:pt x="1834" y="753"/>
                    </a:cubicBezTo>
                    <a:cubicBezTo>
                      <a:pt x="1946" y="649"/>
                      <a:pt x="2050" y="433"/>
                      <a:pt x="2162" y="320"/>
                    </a:cubicBezTo>
                    <a:cubicBezTo>
                      <a:pt x="2266" y="217"/>
                      <a:pt x="2379" y="104"/>
                      <a:pt x="2379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2080;p58"/>
              <p:cNvSpPr/>
              <p:nvPr/>
            </p:nvSpPr>
            <p:spPr>
              <a:xfrm>
                <a:off x="9974082" y="2353525"/>
                <a:ext cx="124909" cy="10924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514" extrusionOk="0">
                    <a:moveTo>
                      <a:pt x="1" y="0"/>
                    </a:moveTo>
                    <a:cubicBezTo>
                      <a:pt x="1" y="113"/>
                      <a:pt x="1" y="113"/>
                      <a:pt x="105" y="216"/>
                    </a:cubicBezTo>
                    <a:cubicBezTo>
                      <a:pt x="105" y="216"/>
                      <a:pt x="217" y="329"/>
                      <a:pt x="217" y="433"/>
                    </a:cubicBezTo>
                    <a:lnTo>
                      <a:pt x="649" y="865"/>
                    </a:lnTo>
                    <a:cubicBezTo>
                      <a:pt x="866" y="1081"/>
                      <a:pt x="1186" y="1410"/>
                      <a:pt x="1514" y="1513"/>
                    </a:cubicBezTo>
                    <a:lnTo>
                      <a:pt x="1618" y="1513"/>
                    </a:lnTo>
                    <a:cubicBezTo>
                      <a:pt x="1618" y="1513"/>
                      <a:pt x="1730" y="1410"/>
                      <a:pt x="1618" y="1410"/>
                    </a:cubicBezTo>
                    <a:cubicBezTo>
                      <a:pt x="1298" y="1194"/>
                      <a:pt x="969" y="977"/>
                      <a:pt x="753" y="761"/>
                    </a:cubicBezTo>
                    <a:lnTo>
                      <a:pt x="433" y="433"/>
                    </a:lnTo>
                    <a:cubicBezTo>
                      <a:pt x="321" y="329"/>
                      <a:pt x="321" y="216"/>
                      <a:pt x="217" y="216"/>
                    </a:cubicBezTo>
                    <a:cubicBezTo>
                      <a:pt x="217" y="216"/>
                      <a:pt x="105" y="113"/>
                      <a:pt x="105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2082;p58"/>
              <p:cNvSpPr/>
              <p:nvPr/>
            </p:nvSpPr>
            <p:spPr>
              <a:xfrm>
                <a:off x="10005327" y="2564357"/>
                <a:ext cx="7577" cy="7576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05" extrusionOk="0">
                    <a:moveTo>
                      <a:pt x="104" y="1"/>
                    </a:moveTo>
                    <a:lnTo>
                      <a:pt x="0" y="105"/>
                    </a:lnTo>
                    <a:cubicBezTo>
                      <a:pt x="104" y="105"/>
                      <a:pt x="104" y="1"/>
                      <a:pt x="104" y="1"/>
                    </a:cubicBezTo>
                    <a:close/>
                  </a:path>
                </a:pathLst>
              </a:custGeom>
              <a:solidFill>
                <a:srgbClr val="A93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2083;p58"/>
              <p:cNvSpPr/>
              <p:nvPr/>
            </p:nvSpPr>
            <p:spPr>
              <a:xfrm>
                <a:off x="9950414" y="2478278"/>
                <a:ext cx="62491" cy="93655"/>
              </a:xfrm>
              <a:custGeom>
                <a:avLst/>
                <a:gdLst/>
                <a:ahLst/>
                <a:cxnLst/>
                <a:rect l="l" t="t" r="r" b="b"/>
                <a:pathLst>
                  <a:path w="866" h="1298" extrusionOk="0">
                    <a:moveTo>
                      <a:pt x="0" y="1"/>
                    </a:moveTo>
                    <a:lnTo>
                      <a:pt x="0" y="113"/>
                    </a:lnTo>
                    <a:cubicBezTo>
                      <a:pt x="217" y="217"/>
                      <a:pt x="329" y="433"/>
                      <a:pt x="433" y="649"/>
                    </a:cubicBezTo>
                    <a:cubicBezTo>
                      <a:pt x="545" y="762"/>
                      <a:pt x="649" y="978"/>
                      <a:pt x="761" y="1194"/>
                    </a:cubicBezTo>
                    <a:lnTo>
                      <a:pt x="761" y="1298"/>
                    </a:lnTo>
                    <a:lnTo>
                      <a:pt x="865" y="1194"/>
                    </a:lnTo>
                    <a:cubicBezTo>
                      <a:pt x="865" y="865"/>
                      <a:pt x="761" y="649"/>
                      <a:pt x="545" y="545"/>
                    </a:cubicBezTo>
                    <a:cubicBezTo>
                      <a:pt x="433" y="329"/>
                      <a:pt x="329" y="113"/>
                      <a:pt x="113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Google Shape;2084;p58"/>
            <p:cNvSpPr/>
            <p:nvPr/>
          </p:nvSpPr>
          <p:spPr>
            <a:xfrm>
              <a:off x="9919241" y="2509448"/>
              <a:ext cx="62418" cy="93655"/>
            </a:xfrm>
            <a:custGeom>
              <a:avLst/>
              <a:gdLst/>
              <a:ahLst/>
              <a:cxnLst/>
              <a:rect l="l" t="t" r="r" b="b"/>
              <a:pathLst>
                <a:path w="865" h="1298" extrusionOk="0">
                  <a:moveTo>
                    <a:pt x="112" y="1"/>
                  </a:moveTo>
                  <a:cubicBezTo>
                    <a:pt x="0" y="1"/>
                    <a:pt x="0" y="1"/>
                    <a:pt x="0" y="113"/>
                  </a:cubicBezTo>
                  <a:cubicBezTo>
                    <a:pt x="216" y="217"/>
                    <a:pt x="329" y="330"/>
                    <a:pt x="432" y="546"/>
                  </a:cubicBezTo>
                  <a:cubicBezTo>
                    <a:pt x="432" y="649"/>
                    <a:pt x="545" y="762"/>
                    <a:pt x="545" y="866"/>
                  </a:cubicBezTo>
                  <a:cubicBezTo>
                    <a:pt x="545" y="978"/>
                    <a:pt x="649" y="978"/>
                    <a:pt x="649" y="1082"/>
                  </a:cubicBezTo>
                  <a:cubicBezTo>
                    <a:pt x="649" y="1082"/>
                    <a:pt x="649" y="1194"/>
                    <a:pt x="761" y="1298"/>
                  </a:cubicBezTo>
                  <a:cubicBezTo>
                    <a:pt x="761" y="1298"/>
                    <a:pt x="865" y="1298"/>
                    <a:pt x="865" y="1194"/>
                  </a:cubicBezTo>
                  <a:cubicBezTo>
                    <a:pt x="865" y="1194"/>
                    <a:pt x="761" y="1082"/>
                    <a:pt x="761" y="978"/>
                  </a:cubicBezTo>
                  <a:cubicBezTo>
                    <a:pt x="761" y="978"/>
                    <a:pt x="761" y="866"/>
                    <a:pt x="649" y="762"/>
                  </a:cubicBezTo>
                  <a:cubicBezTo>
                    <a:pt x="649" y="649"/>
                    <a:pt x="649" y="546"/>
                    <a:pt x="545" y="433"/>
                  </a:cubicBezTo>
                  <a:cubicBezTo>
                    <a:pt x="432" y="217"/>
                    <a:pt x="329" y="113"/>
                    <a:pt x="112" y="1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2085;p58"/>
            <p:cNvSpPr/>
            <p:nvPr/>
          </p:nvSpPr>
          <p:spPr>
            <a:xfrm>
              <a:off x="9919241" y="2556276"/>
              <a:ext cx="39327" cy="62485"/>
            </a:xfrm>
            <a:custGeom>
              <a:avLst/>
              <a:gdLst/>
              <a:ahLst/>
              <a:cxnLst/>
              <a:rect l="l" t="t" r="r" b="b"/>
              <a:pathLst>
                <a:path w="545" h="866" extrusionOk="0">
                  <a:moveTo>
                    <a:pt x="0" y="0"/>
                  </a:moveTo>
                  <a:cubicBezTo>
                    <a:pt x="112" y="113"/>
                    <a:pt x="216" y="329"/>
                    <a:pt x="216" y="433"/>
                  </a:cubicBezTo>
                  <a:cubicBezTo>
                    <a:pt x="329" y="545"/>
                    <a:pt x="329" y="761"/>
                    <a:pt x="329" y="865"/>
                  </a:cubicBezTo>
                  <a:lnTo>
                    <a:pt x="545" y="865"/>
                  </a:lnTo>
                  <a:cubicBezTo>
                    <a:pt x="432" y="545"/>
                    <a:pt x="329" y="217"/>
                    <a:pt x="112" y="0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" name="Google Shape;2025;p58">
            <a:extLst>
              <a:ext uri="{FF2B5EF4-FFF2-40B4-BE49-F238E27FC236}">
                <a16:creationId xmlns:a16="http://schemas.microsoft.com/office/drawing/2014/main" id="{C9B25EBB-4262-4AD3-821B-560C9ECA93F3}"/>
              </a:ext>
            </a:extLst>
          </p:cNvPr>
          <p:cNvSpPr/>
          <p:nvPr/>
        </p:nvSpPr>
        <p:spPr>
          <a:xfrm>
            <a:off x="8223981" y="2850584"/>
            <a:ext cx="1142002" cy="441451"/>
          </a:xfrm>
          <a:custGeom>
            <a:avLst/>
            <a:gdLst/>
            <a:ahLst/>
            <a:cxnLst/>
            <a:rect l="l" t="t" r="r" b="b"/>
            <a:pathLst>
              <a:path w="11354" h="4645" extrusionOk="0">
                <a:moveTo>
                  <a:pt x="6814" y="1"/>
                </a:moveTo>
                <a:cubicBezTo>
                  <a:pt x="6165" y="1"/>
                  <a:pt x="5404" y="105"/>
                  <a:pt x="4756" y="217"/>
                </a:cubicBezTo>
                <a:cubicBezTo>
                  <a:pt x="3027" y="649"/>
                  <a:pt x="1410" y="1514"/>
                  <a:pt x="0" y="2595"/>
                </a:cubicBezTo>
                <a:cubicBezTo>
                  <a:pt x="1297" y="2699"/>
                  <a:pt x="2491" y="3460"/>
                  <a:pt x="2923" y="4644"/>
                </a:cubicBezTo>
                <a:cubicBezTo>
                  <a:pt x="5404" y="3563"/>
                  <a:pt x="7998" y="2699"/>
                  <a:pt x="10592" y="2050"/>
                </a:cubicBezTo>
                <a:cubicBezTo>
                  <a:pt x="10809" y="2050"/>
                  <a:pt x="11025" y="1946"/>
                  <a:pt x="11353" y="1946"/>
                </a:cubicBezTo>
                <a:cubicBezTo>
                  <a:pt x="11137" y="1298"/>
                  <a:pt x="10592" y="866"/>
                  <a:pt x="10056" y="649"/>
                </a:cubicBezTo>
                <a:cubicBezTo>
                  <a:pt x="8975" y="217"/>
                  <a:pt x="7895" y="1"/>
                  <a:pt x="6814" y="1"/>
                </a:cubicBezTo>
                <a:close/>
              </a:path>
            </a:pathLst>
          </a:custGeom>
          <a:solidFill>
            <a:srgbClr val="D375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392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p57"/>
          <p:cNvSpPr txBox="1">
            <a:spLocks noGrp="1"/>
          </p:cNvSpPr>
          <p:nvPr>
            <p:ph type="title" idx="4294967295"/>
          </p:nvPr>
        </p:nvSpPr>
        <p:spPr>
          <a:xfrm>
            <a:off x="5761770" y="867945"/>
            <a:ext cx="5232689" cy="151935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n-US" altLang="zh-TW" sz="9600" dirty="0">
                <a:solidFill>
                  <a:schemeClr val="bg1"/>
                </a:solidFill>
                <a:latin typeface="Berlin Sans FB Demi" panose="020E0802020502020306" pitchFamily="34" charset="0"/>
              </a:rPr>
              <a:t>THANKS</a:t>
            </a:r>
            <a:endParaRPr sz="9600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97F4ECDF-DCE2-494F-88C0-808CB32A6E1F}"/>
              </a:ext>
            </a:extLst>
          </p:cNvPr>
          <p:cNvGrpSpPr/>
          <p:nvPr/>
        </p:nvGrpSpPr>
        <p:grpSpPr>
          <a:xfrm rot="19608890" flipH="1">
            <a:off x="10508054" y="700635"/>
            <a:ext cx="2121587" cy="2978697"/>
            <a:chOff x="9466870" y="784045"/>
            <a:chExt cx="1700306" cy="1905209"/>
          </a:xfrm>
        </p:grpSpPr>
        <p:sp>
          <p:nvSpPr>
            <p:cNvPr id="4" name="Google Shape;1999;p58">
              <a:extLst>
                <a:ext uri="{FF2B5EF4-FFF2-40B4-BE49-F238E27FC236}">
                  <a16:creationId xmlns:a16="http://schemas.microsoft.com/office/drawing/2014/main" id="{CB22C93B-7FCE-488B-8E76-56D119B86DF7}"/>
                </a:ext>
              </a:extLst>
            </p:cNvPr>
            <p:cNvSpPr/>
            <p:nvPr/>
          </p:nvSpPr>
          <p:spPr>
            <a:xfrm>
              <a:off x="9927323" y="1160686"/>
              <a:ext cx="537881" cy="561497"/>
            </a:xfrm>
            <a:custGeom>
              <a:avLst/>
              <a:gdLst/>
              <a:ahLst/>
              <a:cxnLst/>
              <a:rect l="l" t="t" r="r" b="b"/>
              <a:pathLst>
                <a:path w="7454" h="7782" extrusionOk="0">
                  <a:moveTo>
                    <a:pt x="2050" y="0"/>
                  </a:moveTo>
                  <a:cubicBezTo>
                    <a:pt x="865" y="0"/>
                    <a:pt x="0" y="865"/>
                    <a:pt x="0" y="1946"/>
                  </a:cubicBezTo>
                  <a:lnTo>
                    <a:pt x="0" y="5724"/>
                  </a:lnTo>
                  <a:cubicBezTo>
                    <a:pt x="0" y="6805"/>
                    <a:pt x="865" y="7782"/>
                    <a:pt x="2050" y="7782"/>
                  </a:cubicBezTo>
                  <a:lnTo>
                    <a:pt x="4756" y="7782"/>
                  </a:lnTo>
                  <a:cubicBezTo>
                    <a:pt x="5837" y="7782"/>
                    <a:pt x="6805" y="6805"/>
                    <a:pt x="6805" y="5724"/>
                  </a:cubicBezTo>
                  <a:lnTo>
                    <a:pt x="7454" y="2162"/>
                  </a:lnTo>
                  <a:cubicBezTo>
                    <a:pt x="7454" y="1081"/>
                    <a:pt x="5837" y="0"/>
                    <a:pt x="4756" y="0"/>
                  </a:cubicBezTo>
                  <a:close/>
                </a:path>
              </a:pathLst>
            </a:custGeom>
            <a:solidFill>
              <a:srgbClr val="6F79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Google Shape;2031;p58">
              <a:extLst>
                <a:ext uri="{FF2B5EF4-FFF2-40B4-BE49-F238E27FC236}">
                  <a16:creationId xmlns:a16="http://schemas.microsoft.com/office/drawing/2014/main" id="{000194BC-6DFF-4872-8B10-B68B90793E7E}"/>
                </a:ext>
              </a:extLst>
            </p:cNvPr>
            <p:cNvSpPr/>
            <p:nvPr/>
          </p:nvSpPr>
          <p:spPr>
            <a:xfrm>
              <a:off x="9942909" y="1246115"/>
              <a:ext cx="537881" cy="521452"/>
            </a:xfrm>
            <a:custGeom>
              <a:avLst/>
              <a:gdLst/>
              <a:ahLst/>
              <a:cxnLst/>
              <a:rect l="l" t="t" r="r" b="b"/>
              <a:pathLst>
                <a:path w="7454" h="7227" extrusionOk="0">
                  <a:moveTo>
                    <a:pt x="1730" y="1"/>
                  </a:moveTo>
                  <a:cubicBezTo>
                    <a:pt x="1401" y="1"/>
                    <a:pt x="1081" y="217"/>
                    <a:pt x="969" y="433"/>
                  </a:cubicBezTo>
                  <a:cubicBezTo>
                    <a:pt x="321" y="2162"/>
                    <a:pt x="1" y="4004"/>
                    <a:pt x="321" y="5733"/>
                  </a:cubicBezTo>
                  <a:cubicBezTo>
                    <a:pt x="321" y="6166"/>
                    <a:pt x="433" y="6486"/>
                    <a:pt x="649" y="6814"/>
                  </a:cubicBezTo>
                  <a:cubicBezTo>
                    <a:pt x="753" y="7134"/>
                    <a:pt x="1185" y="7134"/>
                    <a:pt x="1618" y="7134"/>
                  </a:cubicBezTo>
                  <a:cubicBezTo>
                    <a:pt x="2021" y="7201"/>
                    <a:pt x="2424" y="7227"/>
                    <a:pt x="2827" y="7227"/>
                  </a:cubicBezTo>
                  <a:cubicBezTo>
                    <a:pt x="3721" y="7227"/>
                    <a:pt x="4615" y="7102"/>
                    <a:pt x="5508" y="7030"/>
                  </a:cubicBezTo>
                  <a:cubicBezTo>
                    <a:pt x="5837" y="7030"/>
                    <a:pt x="6053" y="6814"/>
                    <a:pt x="6269" y="6598"/>
                  </a:cubicBezTo>
                  <a:cubicBezTo>
                    <a:pt x="7022" y="5301"/>
                    <a:pt x="7454" y="3788"/>
                    <a:pt x="7454" y="2275"/>
                  </a:cubicBezTo>
                  <a:cubicBezTo>
                    <a:pt x="7454" y="1946"/>
                    <a:pt x="7454" y="1730"/>
                    <a:pt x="7238" y="1514"/>
                  </a:cubicBezTo>
                  <a:cubicBezTo>
                    <a:pt x="7134" y="1410"/>
                    <a:pt x="7022" y="1298"/>
                    <a:pt x="6918" y="1298"/>
                  </a:cubicBezTo>
                  <a:cubicBezTo>
                    <a:pt x="5405" y="329"/>
                    <a:pt x="3459" y="113"/>
                    <a:pt x="1730" y="1"/>
                  </a:cubicBezTo>
                  <a:close/>
                </a:path>
              </a:pathLst>
            </a:custGeom>
            <a:solidFill>
              <a:srgbClr val="DA84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869402C9-7279-469A-AF56-E26F11404BCD}"/>
                </a:ext>
              </a:extLst>
            </p:cNvPr>
            <p:cNvGrpSpPr/>
            <p:nvPr/>
          </p:nvGrpSpPr>
          <p:grpSpPr>
            <a:xfrm>
              <a:off x="9466870" y="784045"/>
              <a:ext cx="1700306" cy="828970"/>
              <a:chOff x="9466870" y="784045"/>
              <a:chExt cx="1700306" cy="828970"/>
            </a:xfrm>
          </p:grpSpPr>
          <p:sp>
            <p:nvSpPr>
              <p:cNvPr id="31" name="Google Shape;2000;p58">
                <a:extLst>
                  <a:ext uri="{FF2B5EF4-FFF2-40B4-BE49-F238E27FC236}">
                    <a16:creationId xmlns:a16="http://schemas.microsoft.com/office/drawing/2014/main" id="{FB249AB0-7925-403C-9BA6-F47AF744585B}"/>
                  </a:ext>
                </a:extLst>
              </p:cNvPr>
              <p:cNvSpPr/>
              <p:nvPr/>
            </p:nvSpPr>
            <p:spPr>
              <a:xfrm>
                <a:off x="10621141" y="1340852"/>
                <a:ext cx="546035" cy="207297"/>
              </a:xfrm>
              <a:custGeom>
                <a:avLst/>
                <a:gdLst/>
                <a:ahLst/>
                <a:cxnLst/>
                <a:rect l="l" t="t" r="r" b="b"/>
                <a:pathLst>
                  <a:path w="7567" h="2873" extrusionOk="0">
                    <a:moveTo>
                      <a:pt x="6502" y="1"/>
                    </a:moveTo>
                    <a:cubicBezTo>
                      <a:pt x="6271" y="1"/>
                      <a:pt x="5912" y="97"/>
                      <a:pt x="5837" y="97"/>
                    </a:cubicBezTo>
                    <a:cubicBezTo>
                      <a:pt x="4620" y="384"/>
                      <a:pt x="3400" y="526"/>
                      <a:pt x="2211" y="526"/>
                    </a:cubicBezTo>
                    <a:cubicBezTo>
                      <a:pt x="1609" y="526"/>
                      <a:pt x="1014" y="490"/>
                      <a:pt x="433" y="417"/>
                    </a:cubicBezTo>
                    <a:lnTo>
                      <a:pt x="433" y="417"/>
                    </a:lnTo>
                    <a:cubicBezTo>
                      <a:pt x="545" y="1282"/>
                      <a:pt x="329" y="2042"/>
                      <a:pt x="0" y="2795"/>
                    </a:cubicBezTo>
                    <a:cubicBezTo>
                      <a:pt x="402" y="2848"/>
                      <a:pt x="801" y="2872"/>
                      <a:pt x="1197" y="2872"/>
                    </a:cubicBezTo>
                    <a:cubicBezTo>
                      <a:pt x="3255" y="2872"/>
                      <a:pt x="5234" y="2206"/>
                      <a:pt x="7134" y="1394"/>
                    </a:cubicBezTo>
                    <a:cubicBezTo>
                      <a:pt x="7246" y="1282"/>
                      <a:pt x="7350" y="1282"/>
                      <a:pt x="7462" y="1178"/>
                    </a:cubicBezTo>
                    <a:cubicBezTo>
                      <a:pt x="7566" y="1065"/>
                      <a:pt x="7462" y="849"/>
                      <a:pt x="7350" y="849"/>
                    </a:cubicBezTo>
                    <a:cubicBezTo>
                      <a:pt x="7462" y="746"/>
                      <a:pt x="7462" y="633"/>
                      <a:pt x="7462" y="633"/>
                    </a:cubicBezTo>
                    <a:cubicBezTo>
                      <a:pt x="7462" y="529"/>
                      <a:pt x="7246" y="529"/>
                      <a:pt x="7134" y="529"/>
                    </a:cubicBezTo>
                    <a:cubicBezTo>
                      <a:pt x="7134" y="529"/>
                      <a:pt x="7350" y="417"/>
                      <a:pt x="7350" y="313"/>
                    </a:cubicBezTo>
                    <a:cubicBezTo>
                      <a:pt x="7462" y="201"/>
                      <a:pt x="7134" y="97"/>
                      <a:pt x="7030" y="97"/>
                    </a:cubicBezTo>
                    <a:cubicBezTo>
                      <a:pt x="6880" y="97"/>
                      <a:pt x="6780" y="97"/>
                      <a:pt x="6660" y="132"/>
                    </a:cubicBezTo>
                    <a:lnTo>
                      <a:pt x="6660" y="132"/>
                    </a:lnTo>
                    <a:cubicBezTo>
                      <a:pt x="6686" y="113"/>
                      <a:pt x="6702" y="97"/>
                      <a:pt x="6702" y="97"/>
                    </a:cubicBezTo>
                    <a:cubicBezTo>
                      <a:pt x="6702" y="25"/>
                      <a:pt x="6618" y="1"/>
                      <a:pt x="6502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" name="Google Shape;2001;p58">
                <a:extLst>
                  <a:ext uri="{FF2B5EF4-FFF2-40B4-BE49-F238E27FC236}">
                    <a16:creationId xmlns:a16="http://schemas.microsoft.com/office/drawing/2014/main" id="{6FCC79D9-F036-4F10-9187-2CFE82C972F5}"/>
                  </a:ext>
                </a:extLst>
              </p:cNvPr>
              <p:cNvSpPr/>
              <p:nvPr/>
            </p:nvSpPr>
            <p:spPr>
              <a:xfrm>
                <a:off x="11135858" y="1370868"/>
                <a:ext cx="8226" cy="8225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14" extrusionOk="0">
                    <a:moveTo>
                      <a:pt x="113" y="1"/>
                    </a:moveTo>
                    <a:cubicBezTo>
                      <a:pt x="113" y="113"/>
                      <a:pt x="1" y="113"/>
                      <a:pt x="1" y="113"/>
                    </a:cubicBezTo>
                    <a:lnTo>
                      <a:pt x="113" y="113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" name="Google Shape;2002;p58">
                <a:extLst>
                  <a:ext uri="{FF2B5EF4-FFF2-40B4-BE49-F238E27FC236}">
                    <a16:creationId xmlns:a16="http://schemas.microsoft.com/office/drawing/2014/main" id="{5E610C28-010A-4ABC-BB96-32CC79B9E75A}"/>
                  </a:ext>
                </a:extLst>
              </p:cNvPr>
              <p:cNvSpPr/>
              <p:nvPr/>
            </p:nvSpPr>
            <p:spPr>
              <a:xfrm>
                <a:off x="11112767" y="1370868"/>
                <a:ext cx="31317" cy="15729"/>
              </a:xfrm>
              <a:custGeom>
                <a:avLst/>
                <a:gdLst/>
                <a:ahLst/>
                <a:cxnLst/>
                <a:rect l="l" t="t" r="r" b="b"/>
                <a:pathLst>
                  <a:path w="434" h="218" extrusionOk="0">
                    <a:moveTo>
                      <a:pt x="433" y="1"/>
                    </a:moveTo>
                    <a:lnTo>
                      <a:pt x="433" y="1"/>
                    </a:lnTo>
                    <a:cubicBezTo>
                      <a:pt x="321" y="113"/>
                      <a:pt x="105" y="113"/>
                      <a:pt x="1" y="113"/>
                    </a:cubicBezTo>
                    <a:lnTo>
                      <a:pt x="1" y="217"/>
                    </a:lnTo>
                    <a:cubicBezTo>
                      <a:pt x="105" y="217"/>
                      <a:pt x="321" y="113"/>
                      <a:pt x="433" y="113"/>
                    </a:cubicBezTo>
                    <a:lnTo>
                      <a:pt x="321" y="113"/>
                    </a:lnTo>
                    <a:cubicBezTo>
                      <a:pt x="321" y="113"/>
                      <a:pt x="433" y="113"/>
                      <a:pt x="433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" name="Google Shape;2003;p58">
                <a:extLst>
                  <a:ext uri="{FF2B5EF4-FFF2-40B4-BE49-F238E27FC236}">
                    <a16:creationId xmlns:a16="http://schemas.microsoft.com/office/drawing/2014/main" id="{196963B3-BF53-4D4F-8689-400B4F53DC3C}"/>
                  </a:ext>
                </a:extLst>
              </p:cNvPr>
              <p:cNvSpPr/>
              <p:nvPr/>
            </p:nvSpPr>
            <p:spPr>
              <a:xfrm>
                <a:off x="11151517" y="1402111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" name="Google Shape;2004;p58">
                <a:extLst>
                  <a:ext uri="{FF2B5EF4-FFF2-40B4-BE49-F238E27FC236}">
                    <a16:creationId xmlns:a16="http://schemas.microsoft.com/office/drawing/2014/main" id="{8615D248-9ABC-446E-A59D-BD41A26233B6}"/>
                  </a:ext>
                </a:extLst>
              </p:cNvPr>
              <p:cNvSpPr/>
              <p:nvPr/>
            </p:nvSpPr>
            <p:spPr>
              <a:xfrm>
                <a:off x="11112767" y="1402111"/>
                <a:ext cx="23163" cy="8153"/>
              </a:xfrm>
              <a:custGeom>
                <a:avLst/>
                <a:gdLst/>
                <a:ahLst/>
                <a:cxnLst/>
                <a:rect l="l" t="t" r="r" b="b"/>
                <a:pathLst>
                  <a:path w="321" h="113" extrusionOk="0">
                    <a:moveTo>
                      <a:pt x="105" y="0"/>
                    </a:moveTo>
                    <a:lnTo>
                      <a:pt x="1" y="113"/>
                    </a:lnTo>
                    <a:lnTo>
                      <a:pt x="105" y="113"/>
                    </a:lnTo>
                    <a:cubicBezTo>
                      <a:pt x="105" y="113"/>
                      <a:pt x="217" y="113"/>
                      <a:pt x="321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" name="Google Shape;2005;p58">
                <a:extLst>
                  <a:ext uri="{FF2B5EF4-FFF2-40B4-BE49-F238E27FC236}">
                    <a16:creationId xmlns:a16="http://schemas.microsoft.com/office/drawing/2014/main" id="{73BF49F2-8D46-445D-B701-B4BD775D0F8F}"/>
                  </a:ext>
                </a:extLst>
              </p:cNvPr>
              <p:cNvSpPr/>
              <p:nvPr/>
            </p:nvSpPr>
            <p:spPr>
              <a:xfrm>
                <a:off x="11089098" y="1355283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113" y="1"/>
                    </a:moveTo>
                    <a:lnTo>
                      <a:pt x="0" y="1"/>
                    </a:ln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" name="Google Shape;2006;p58">
                <a:extLst>
                  <a:ext uri="{FF2B5EF4-FFF2-40B4-BE49-F238E27FC236}">
                    <a16:creationId xmlns:a16="http://schemas.microsoft.com/office/drawing/2014/main" id="{8F0F4224-4C08-45CD-95F6-D2B67C60D899}"/>
                  </a:ext>
                </a:extLst>
              </p:cNvPr>
              <p:cNvSpPr/>
              <p:nvPr/>
            </p:nvSpPr>
            <p:spPr>
              <a:xfrm>
                <a:off x="11066007" y="1347851"/>
                <a:ext cx="31245" cy="23089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20" extrusionOk="0">
                    <a:moveTo>
                      <a:pt x="433" y="0"/>
                    </a:moveTo>
                    <a:lnTo>
                      <a:pt x="217" y="216"/>
                    </a:lnTo>
                    <a:cubicBezTo>
                      <a:pt x="217" y="216"/>
                      <a:pt x="104" y="216"/>
                      <a:pt x="0" y="320"/>
                    </a:cubicBezTo>
                    <a:lnTo>
                      <a:pt x="104" y="320"/>
                    </a:lnTo>
                    <a:cubicBezTo>
                      <a:pt x="104" y="320"/>
                      <a:pt x="217" y="216"/>
                      <a:pt x="320" y="216"/>
                    </a:cubicBezTo>
                    <a:cubicBezTo>
                      <a:pt x="320" y="216"/>
                      <a:pt x="320" y="104"/>
                      <a:pt x="433" y="104"/>
                    </a:cubicBezTo>
                    <a:lnTo>
                      <a:pt x="433" y="0"/>
                    </a:ln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" name="Google Shape;2007;p58">
                <a:extLst>
                  <a:ext uri="{FF2B5EF4-FFF2-40B4-BE49-F238E27FC236}">
                    <a16:creationId xmlns:a16="http://schemas.microsoft.com/office/drawing/2014/main" id="{1351D98E-0096-45C4-9653-B3E6C2723BBE}"/>
                  </a:ext>
                </a:extLst>
              </p:cNvPr>
              <p:cNvSpPr/>
              <p:nvPr/>
            </p:nvSpPr>
            <p:spPr>
              <a:xfrm>
                <a:off x="10395280" y="1308528"/>
                <a:ext cx="265260" cy="273317"/>
              </a:xfrm>
              <a:custGeom>
                <a:avLst/>
                <a:gdLst/>
                <a:ahLst/>
                <a:cxnLst/>
                <a:rect l="l" t="t" r="r" b="b"/>
                <a:pathLst>
                  <a:path w="3676" h="378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4" y="113"/>
                      <a:pt x="104" y="113"/>
                      <a:pt x="217" y="329"/>
                    </a:cubicBezTo>
                    <a:cubicBezTo>
                      <a:pt x="433" y="433"/>
                      <a:pt x="536" y="649"/>
                      <a:pt x="753" y="865"/>
                    </a:cubicBezTo>
                    <a:cubicBezTo>
                      <a:pt x="1185" y="1513"/>
                      <a:pt x="1081" y="3027"/>
                      <a:pt x="865" y="3787"/>
                    </a:cubicBezTo>
                    <a:cubicBezTo>
                      <a:pt x="1185" y="3787"/>
                      <a:pt x="3130" y="3571"/>
                      <a:pt x="3459" y="3571"/>
                    </a:cubicBezTo>
                    <a:cubicBezTo>
                      <a:pt x="3675" y="2923"/>
                      <a:pt x="3675" y="761"/>
                      <a:pt x="3675" y="545"/>
                    </a:cubicBezTo>
                    <a:lnTo>
                      <a:pt x="3675" y="545"/>
                    </a:lnTo>
                    <a:cubicBezTo>
                      <a:pt x="3387" y="568"/>
                      <a:pt x="3099" y="581"/>
                      <a:pt x="2813" y="581"/>
                    </a:cubicBezTo>
                    <a:cubicBezTo>
                      <a:pt x="1812" y="581"/>
                      <a:pt x="841" y="424"/>
                      <a:pt x="0" y="0"/>
                    </a:cubicBezTo>
                    <a:close/>
                  </a:path>
                </a:pathLst>
              </a:custGeom>
              <a:solidFill>
                <a:srgbClr val="DA8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" name="Google Shape;2008;p58">
                <a:extLst>
                  <a:ext uri="{FF2B5EF4-FFF2-40B4-BE49-F238E27FC236}">
                    <a16:creationId xmlns:a16="http://schemas.microsoft.com/office/drawing/2014/main" id="{26045EB1-7286-463E-A42D-05D6CDF7B2CD}"/>
                  </a:ext>
                </a:extLst>
              </p:cNvPr>
              <p:cNvSpPr/>
              <p:nvPr/>
            </p:nvSpPr>
            <p:spPr>
              <a:xfrm>
                <a:off x="10387126" y="1300086"/>
                <a:ext cx="148577" cy="289263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4009" extrusionOk="0">
                    <a:moveTo>
                      <a:pt x="698" y="0"/>
                    </a:moveTo>
                    <a:cubicBezTo>
                      <a:pt x="648" y="0"/>
                      <a:pt x="597" y="5"/>
                      <a:pt x="546" y="14"/>
                    </a:cubicBezTo>
                    <a:cubicBezTo>
                      <a:pt x="1" y="14"/>
                      <a:pt x="762" y="2711"/>
                      <a:pt x="866" y="4008"/>
                    </a:cubicBezTo>
                    <a:cubicBezTo>
                      <a:pt x="1410" y="3472"/>
                      <a:pt x="2059" y="1527"/>
                      <a:pt x="1843" y="662"/>
                    </a:cubicBezTo>
                    <a:cubicBezTo>
                      <a:pt x="1739" y="559"/>
                      <a:pt x="1276" y="0"/>
                      <a:pt x="698" y="0"/>
                    </a:cubicBezTo>
                    <a:close/>
                  </a:path>
                </a:pathLst>
              </a:custGeom>
              <a:solidFill>
                <a:srgbClr val="6F79D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" name="Google Shape;2032;p58">
                <a:extLst>
                  <a:ext uri="{FF2B5EF4-FFF2-40B4-BE49-F238E27FC236}">
                    <a16:creationId xmlns:a16="http://schemas.microsoft.com/office/drawing/2014/main" id="{64BA8C38-B983-42B4-B7D4-9774C39A4A28}"/>
                  </a:ext>
                </a:extLst>
              </p:cNvPr>
              <p:cNvSpPr/>
              <p:nvPr/>
            </p:nvSpPr>
            <p:spPr>
              <a:xfrm>
                <a:off x="10465131" y="1534945"/>
                <a:ext cx="72" cy="7576"/>
              </a:xfrm>
              <a:custGeom>
                <a:avLst/>
                <a:gdLst/>
                <a:ahLst/>
                <a:cxnLst/>
                <a:rect l="l" t="t" r="r" b="b"/>
                <a:pathLst>
                  <a:path w="1" h="105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05"/>
                    </a:lnTo>
                    <a:close/>
                  </a:path>
                </a:pathLst>
              </a:custGeom>
              <a:solidFill>
                <a:srgbClr val="5F3F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" name="Google Shape;2033;p58">
                <a:extLst>
                  <a:ext uri="{FF2B5EF4-FFF2-40B4-BE49-F238E27FC236}">
                    <a16:creationId xmlns:a16="http://schemas.microsoft.com/office/drawing/2014/main" id="{4845D809-5A32-4B14-8114-1589368548E4}"/>
                  </a:ext>
                </a:extLst>
              </p:cNvPr>
              <p:cNvSpPr/>
              <p:nvPr/>
            </p:nvSpPr>
            <p:spPr>
              <a:xfrm>
                <a:off x="9958496" y="1441362"/>
                <a:ext cx="506707" cy="171653"/>
              </a:xfrm>
              <a:custGeom>
                <a:avLst/>
                <a:gdLst/>
                <a:ahLst/>
                <a:cxnLst/>
                <a:rect l="l" t="t" r="r" b="b"/>
                <a:pathLst>
                  <a:path w="7022" h="2379" extrusionOk="0">
                    <a:moveTo>
                      <a:pt x="105" y="1"/>
                    </a:moveTo>
                    <a:cubicBezTo>
                      <a:pt x="105" y="321"/>
                      <a:pt x="1" y="537"/>
                      <a:pt x="1" y="753"/>
                    </a:cubicBezTo>
                    <a:cubicBezTo>
                      <a:pt x="433" y="1186"/>
                      <a:pt x="969" y="1514"/>
                      <a:pt x="1618" y="1834"/>
                    </a:cubicBezTo>
                    <a:cubicBezTo>
                      <a:pt x="2162" y="2050"/>
                      <a:pt x="2915" y="2266"/>
                      <a:pt x="3563" y="2379"/>
                    </a:cubicBezTo>
                    <a:lnTo>
                      <a:pt x="4540" y="2379"/>
                    </a:lnTo>
                    <a:cubicBezTo>
                      <a:pt x="5292" y="2379"/>
                      <a:pt x="6157" y="2266"/>
                      <a:pt x="6918" y="1946"/>
                    </a:cubicBezTo>
                    <a:cubicBezTo>
                      <a:pt x="6918" y="1730"/>
                      <a:pt x="7022" y="1514"/>
                      <a:pt x="7022" y="1402"/>
                    </a:cubicBezTo>
                    <a:lnTo>
                      <a:pt x="7022" y="1298"/>
                    </a:lnTo>
                    <a:cubicBezTo>
                      <a:pt x="6373" y="1618"/>
                      <a:pt x="5621" y="1730"/>
                      <a:pt x="4860" y="1730"/>
                    </a:cubicBezTo>
                    <a:cubicBezTo>
                      <a:pt x="4428" y="1730"/>
                      <a:pt x="3995" y="1618"/>
                      <a:pt x="3676" y="1618"/>
                    </a:cubicBezTo>
                    <a:cubicBezTo>
                      <a:pt x="2379" y="1402"/>
                      <a:pt x="1082" y="969"/>
                      <a:pt x="105" y="1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" name="Google Shape;2034;p58">
                <a:extLst>
                  <a:ext uri="{FF2B5EF4-FFF2-40B4-BE49-F238E27FC236}">
                    <a16:creationId xmlns:a16="http://schemas.microsoft.com/office/drawing/2014/main" id="{868CE1B4-D1AD-40BA-9E00-6880753D3EFF}"/>
                  </a:ext>
                </a:extLst>
              </p:cNvPr>
              <p:cNvSpPr/>
              <p:nvPr/>
            </p:nvSpPr>
            <p:spPr>
              <a:xfrm>
                <a:off x="9966000" y="1379022"/>
                <a:ext cx="507357" cy="167757"/>
              </a:xfrm>
              <a:custGeom>
                <a:avLst/>
                <a:gdLst/>
                <a:ahLst/>
                <a:cxnLst/>
                <a:rect l="l" t="t" r="r" b="b"/>
                <a:pathLst>
                  <a:path w="7031" h="2325" extrusionOk="0">
                    <a:moveTo>
                      <a:pt x="217" y="0"/>
                    </a:moveTo>
                    <a:cubicBezTo>
                      <a:pt x="113" y="320"/>
                      <a:pt x="113" y="536"/>
                      <a:pt x="1" y="753"/>
                    </a:cubicBezTo>
                    <a:cubicBezTo>
                      <a:pt x="978" y="1617"/>
                      <a:pt x="2275" y="2162"/>
                      <a:pt x="3572" y="2266"/>
                    </a:cubicBezTo>
                    <a:cubicBezTo>
                      <a:pt x="3942" y="2301"/>
                      <a:pt x="4312" y="2325"/>
                      <a:pt x="4680" y="2325"/>
                    </a:cubicBezTo>
                    <a:cubicBezTo>
                      <a:pt x="5491" y="2325"/>
                      <a:pt x="6287" y="2208"/>
                      <a:pt x="7030" y="1833"/>
                    </a:cubicBezTo>
                    <a:lnTo>
                      <a:pt x="7030" y="1401"/>
                    </a:lnTo>
                    <a:cubicBezTo>
                      <a:pt x="6702" y="1513"/>
                      <a:pt x="6269" y="1617"/>
                      <a:pt x="5949" y="1617"/>
                    </a:cubicBezTo>
                    <a:cubicBezTo>
                      <a:pt x="5569" y="1673"/>
                      <a:pt x="5191" y="1702"/>
                      <a:pt x="4812" y="1702"/>
                    </a:cubicBezTo>
                    <a:cubicBezTo>
                      <a:pt x="4434" y="1702"/>
                      <a:pt x="4056" y="1673"/>
                      <a:pt x="3675" y="1617"/>
                    </a:cubicBezTo>
                    <a:cubicBezTo>
                      <a:pt x="2378" y="1513"/>
                      <a:pt x="1081" y="1081"/>
                      <a:pt x="217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2035;p58">
                <a:extLst>
                  <a:ext uri="{FF2B5EF4-FFF2-40B4-BE49-F238E27FC236}">
                    <a16:creationId xmlns:a16="http://schemas.microsoft.com/office/drawing/2014/main" id="{2B541420-FA42-42ED-8F1B-6170DA09259F}"/>
                  </a:ext>
                </a:extLst>
              </p:cNvPr>
              <p:cNvSpPr/>
              <p:nvPr/>
            </p:nvSpPr>
            <p:spPr>
              <a:xfrm>
                <a:off x="9981587" y="1324113"/>
                <a:ext cx="499203" cy="164149"/>
              </a:xfrm>
              <a:custGeom>
                <a:avLst/>
                <a:gdLst/>
                <a:ahLst/>
                <a:cxnLst/>
                <a:rect l="l" t="t" r="r" b="b"/>
                <a:pathLst>
                  <a:path w="6918" h="2275" extrusionOk="0">
                    <a:moveTo>
                      <a:pt x="217" y="0"/>
                    </a:moveTo>
                    <a:cubicBezTo>
                      <a:pt x="113" y="217"/>
                      <a:pt x="113" y="433"/>
                      <a:pt x="1" y="649"/>
                    </a:cubicBezTo>
                    <a:cubicBezTo>
                      <a:pt x="865" y="1626"/>
                      <a:pt x="2162" y="2058"/>
                      <a:pt x="3459" y="2274"/>
                    </a:cubicBezTo>
                    <a:lnTo>
                      <a:pt x="4653" y="2274"/>
                    </a:lnTo>
                    <a:cubicBezTo>
                      <a:pt x="5405" y="2274"/>
                      <a:pt x="6166" y="2162"/>
                      <a:pt x="6918" y="1842"/>
                    </a:cubicBezTo>
                    <a:lnTo>
                      <a:pt x="6918" y="1297"/>
                    </a:lnTo>
                    <a:cubicBezTo>
                      <a:pt x="6166" y="1626"/>
                      <a:pt x="5405" y="1842"/>
                      <a:pt x="4540" y="1842"/>
                    </a:cubicBezTo>
                    <a:cubicBezTo>
                      <a:pt x="4220" y="1842"/>
                      <a:pt x="3788" y="1730"/>
                      <a:pt x="3459" y="1730"/>
                    </a:cubicBezTo>
                    <a:cubicBezTo>
                      <a:pt x="2275" y="1514"/>
                      <a:pt x="865" y="1081"/>
                      <a:pt x="217" y="0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4" name="Google Shape;2036;p58">
                <a:extLst>
                  <a:ext uri="{FF2B5EF4-FFF2-40B4-BE49-F238E27FC236}">
                    <a16:creationId xmlns:a16="http://schemas.microsoft.com/office/drawing/2014/main" id="{FE547E89-4643-4320-851B-4756A7FB14BB}"/>
                  </a:ext>
                </a:extLst>
              </p:cNvPr>
              <p:cNvSpPr/>
              <p:nvPr/>
            </p:nvSpPr>
            <p:spPr>
              <a:xfrm>
                <a:off x="9997173" y="1277285"/>
                <a:ext cx="483616" cy="163427"/>
              </a:xfrm>
              <a:custGeom>
                <a:avLst/>
                <a:gdLst/>
                <a:ahLst/>
                <a:cxnLst/>
                <a:rect l="l" t="t" r="r" b="b"/>
                <a:pathLst>
                  <a:path w="6702" h="2265" extrusionOk="0">
                    <a:moveTo>
                      <a:pt x="217" y="1"/>
                    </a:moveTo>
                    <a:cubicBezTo>
                      <a:pt x="113" y="217"/>
                      <a:pt x="113" y="330"/>
                      <a:pt x="1" y="546"/>
                    </a:cubicBezTo>
                    <a:cubicBezTo>
                      <a:pt x="762" y="1514"/>
                      <a:pt x="2059" y="1946"/>
                      <a:pt x="3356" y="2163"/>
                    </a:cubicBezTo>
                    <a:cubicBezTo>
                      <a:pt x="3717" y="2229"/>
                      <a:pt x="4069" y="2265"/>
                      <a:pt x="4414" y="2265"/>
                    </a:cubicBezTo>
                    <a:cubicBezTo>
                      <a:pt x="5200" y="2265"/>
                      <a:pt x="5951" y="2077"/>
                      <a:pt x="6702" y="1627"/>
                    </a:cubicBezTo>
                    <a:cubicBezTo>
                      <a:pt x="6702" y="1514"/>
                      <a:pt x="6702" y="1410"/>
                      <a:pt x="6598" y="1298"/>
                    </a:cubicBezTo>
                    <a:cubicBezTo>
                      <a:pt x="5999" y="1632"/>
                      <a:pt x="5279" y="1761"/>
                      <a:pt x="4562" y="1761"/>
                    </a:cubicBezTo>
                    <a:cubicBezTo>
                      <a:pt x="4111" y="1761"/>
                      <a:pt x="3661" y="1710"/>
                      <a:pt x="3243" y="1627"/>
                    </a:cubicBezTo>
                    <a:cubicBezTo>
                      <a:pt x="2491" y="1514"/>
                      <a:pt x="1730" y="1194"/>
                      <a:pt x="1082" y="866"/>
                    </a:cubicBezTo>
                    <a:cubicBezTo>
                      <a:pt x="762" y="649"/>
                      <a:pt x="329" y="433"/>
                      <a:pt x="217" y="1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Google Shape;2037;p58">
                <a:extLst>
                  <a:ext uri="{FF2B5EF4-FFF2-40B4-BE49-F238E27FC236}">
                    <a16:creationId xmlns:a16="http://schemas.microsoft.com/office/drawing/2014/main" id="{C5907E34-3705-4E29-887C-F93E660234EF}"/>
                  </a:ext>
                </a:extLst>
              </p:cNvPr>
              <p:cNvSpPr/>
              <p:nvPr/>
            </p:nvSpPr>
            <p:spPr>
              <a:xfrm>
                <a:off x="10442040" y="1339698"/>
                <a:ext cx="23163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321" h="21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5" y="1"/>
                      <a:pt x="217" y="113"/>
                      <a:pt x="321" y="217"/>
                    </a:cubicBezTo>
                    <a:lnTo>
                      <a:pt x="321" y="217"/>
                    </a:lnTo>
                    <a:lnTo>
                      <a:pt x="321" y="217"/>
                    </a:lnTo>
                    <a:cubicBezTo>
                      <a:pt x="217" y="113"/>
                      <a:pt x="105" y="1"/>
                      <a:pt x="1" y="1"/>
                    </a:cubicBezTo>
                    <a:close/>
                  </a:path>
                </a:pathLst>
              </a:custGeom>
              <a:solidFill>
                <a:srgbClr val="5F3F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" name="Google Shape;2038;p58">
                <a:extLst>
                  <a:ext uri="{FF2B5EF4-FFF2-40B4-BE49-F238E27FC236}">
                    <a16:creationId xmlns:a16="http://schemas.microsoft.com/office/drawing/2014/main" id="{03065E21-B143-4C49-B534-615F4A94ABED}"/>
                  </a:ext>
                </a:extLst>
              </p:cNvPr>
              <p:cNvSpPr/>
              <p:nvPr/>
            </p:nvSpPr>
            <p:spPr>
              <a:xfrm>
                <a:off x="10012832" y="1246115"/>
                <a:ext cx="452371" cy="140483"/>
              </a:xfrm>
              <a:custGeom>
                <a:avLst/>
                <a:gdLst/>
                <a:ahLst/>
                <a:cxnLst/>
                <a:rect l="l" t="t" r="r" b="b"/>
                <a:pathLst>
                  <a:path w="6269" h="1947" extrusionOk="0">
                    <a:moveTo>
                      <a:pt x="329" y="1"/>
                    </a:moveTo>
                    <a:lnTo>
                      <a:pt x="0" y="329"/>
                    </a:lnTo>
                    <a:cubicBezTo>
                      <a:pt x="329" y="865"/>
                      <a:pt x="865" y="1081"/>
                      <a:pt x="1297" y="1298"/>
                    </a:cubicBezTo>
                    <a:cubicBezTo>
                      <a:pt x="1946" y="1626"/>
                      <a:pt x="2594" y="1842"/>
                      <a:pt x="3355" y="1946"/>
                    </a:cubicBezTo>
                    <a:lnTo>
                      <a:pt x="4107" y="1946"/>
                    </a:lnTo>
                    <a:cubicBezTo>
                      <a:pt x="4868" y="1946"/>
                      <a:pt x="5620" y="1842"/>
                      <a:pt x="6269" y="1514"/>
                    </a:cubicBezTo>
                    <a:cubicBezTo>
                      <a:pt x="6165" y="1410"/>
                      <a:pt x="6053" y="1298"/>
                      <a:pt x="5949" y="1298"/>
                    </a:cubicBezTo>
                    <a:lnTo>
                      <a:pt x="5836" y="1194"/>
                    </a:lnTo>
                    <a:cubicBezTo>
                      <a:pt x="5300" y="1410"/>
                      <a:pt x="4652" y="1410"/>
                      <a:pt x="4107" y="1410"/>
                    </a:cubicBezTo>
                    <a:lnTo>
                      <a:pt x="4107" y="1514"/>
                    </a:lnTo>
                    <a:cubicBezTo>
                      <a:pt x="4003" y="1730"/>
                      <a:pt x="3787" y="1730"/>
                      <a:pt x="3571" y="1730"/>
                    </a:cubicBezTo>
                    <a:cubicBezTo>
                      <a:pt x="3355" y="1730"/>
                      <a:pt x="3026" y="1626"/>
                      <a:pt x="2810" y="1514"/>
                    </a:cubicBezTo>
                    <a:cubicBezTo>
                      <a:pt x="2706" y="1410"/>
                      <a:pt x="2594" y="1410"/>
                      <a:pt x="2594" y="1298"/>
                    </a:cubicBezTo>
                    <a:cubicBezTo>
                      <a:pt x="1729" y="1081"/>
                      <a:pt x="761" y="762"/>
                      <a:pt x="329" y="1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Google Shape;2040;p58">
                <a:extLst>
                  <a:ext uri="{FF2B5EF4-FFF2-40B4-BE49-F238E27FC236}">
                    <a16:creationId xmlns:a16="http://schemas.microsoft.com/office/drawing/2014/main" id="{EAA14EE8-491A-48E4-923C-2F13A65025D3}"/>
                  </a:ext>
                </a:extLst>
              </p:cNvPr>
              <p:cNvSpPr/>
              <p:nvPr/>
            </p:nvSpPr>
            <p:spPr>
              <a:xfrm>
                <a:off x="10052087" y="1246115"/>
                <a:ext cx="358852" cy="89254"/>
              </a:xfrm>
              <a:custGeom>
                <a:avLst/>
                <a:gdLst/>
                <a:ahLst/>
                <a:cxnLst/>
                <a:rect l="l" t="t" r="r" b="b"/>
                <a:pathLst>
                  <a:path w="4973" h="1237" extrusionOk="0">
                    <a:moveTo>
                      <a:pt x="1" y="1"/>
                    </a:moveTo>
                    <a:cubicBezTo>
                      <a:pt x="537" y="762"/>
                      <a:pt x="1834" y="1081"/>
                      <a:pt x="2698" y="1194"/>
                    </a:cubicBezTo>
                    <a:cubicBezTo>
                      <a:pt x="2919" y="1224"/>
                      <a:pt x="3140" y="1237"/>
                      <a:pt x="3360" y="1237"/>
                    </a:cubicBezTo>
                    <a:cubicBezTo>
                      <a:pt x="3897" y="1237"/>
                      <a:pt x="4433" y="1161"/>
                      <a:pt x="4973" y="1081"/>
                    </a:cubicBezTo>
                    <a:cubicBezTo>
                      <a:pt x="4860" y="978"/>
                      <a:pt x="4756" y="978"/>
                      <a:pt x="4644" y="865"/>
                    </a:cubicBezTo>
                    <a:cubicBezTo>
                      <a:pt x="4313" y="916"/>
                      <a:pt x="3970" y="943"/>
                      <a:pt x="3625" y="943"/>
                    </a:cubicBezTo>
                    <a:cubicBezTo>
                      <a:pt x="2506" y="943"/>
                      <a:pt x="1363" y="661"/>
                      <a:pt x="537" y="1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" name="Google Shape;2042;p58">
                <a:extLst>
                  <a:ext uri="{FF2B5EF4-FFF2-40B4-BE49-F238E27FC236}">
                    <a16:creationId xmlns:a16="http://schemas.microsoft.com/office/drawing/2014/main" id="{359BF3B0-6E13-48AF-813B-9E550F5F67E2}"/>
                  </a:ext>
                </a:extLst>
              </p:cNvPr>
              <p:cNvSpPr/>
              <p:nvPr/>
            </p:nvSpPr>
            <p:spPr>
              <a:xfrm>
                <a:off x="10114506" y="1246115"/>
                <a:ext cx="241519" cy="54981"/>
              </a:xfrm>
              <a:custGeom>
                <a:avLst/>
                <a:gdLst/>
                <a:ahLst/>
                <a:cxnLst/>
                <a:rect l="l" t="t" r="r" b="b"/>
                <a:pathLst>
                  <a:path w="3347" h="762" extrusionOk="0">
                    <a:moveTo>
                      <a:pt x="0" y="1"/>
                    </a:moveTo>
                    <a:cubicBezTo>
                      <a:pt x="217" y="217"/>
                      <a:pt x="537" y="217"/>
                      <a:pt x="753" y="329"/>
                    </a:cubicBezTo>
                    <a:cubicBezTo>
                      <a:pt x="753" y="329"/>
                      <a:pt x="865" y="217"/>
                      <a:pt x="865" y="113"/>
                    </a:cubicBezTo>
                    <a:cubicBezTo>
                      <a:pt x="537" y="113"/>
                      <a:pt x="320" y="113"/>
                      <a:pt x="0" y="1"/>
                    </a:cubicBezTo>
                    <a:close/>
                    <a:moveTo>
                      <a:pt x="2594" y="433"/>
                    </a:moveTo>
                    <a:lnTo>
                      <a:pt x="2594" y="545"/>
                    </a:lnTo>
                    <a:lnTo>
                      <a:pt x="2594" y="762"/>
                    </a:lnTo>
                    <a:lnTo>
                      <a:pt x="3347" y="762"/>
                    </a:lnTo>
                    <a:cubicBezTo>
                      <a:pt x="3027" y="649"/>
                      <a:pt x="2811" y="545"/>
                      <a:pt x="2594" y="433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Google Shape;2044;p58">
                <a:extLst>
                  <a:ext uri="{FF2B5EF4-FFF2-40B4-BE49-F238E27FC236}">
                    <a16:creationId xmlns:a16="http://schemas.microsoft.com/office/drawing/2014/main" id="{4140FD65-D628-4756-87AD-F09279B7A100}"/>
                  </a:ext>
                </a:extLst>
              </p:cNvPr>
              <p:cNvSpPr/>
              <p:nvPr/>
            </p:nvSpPr>
            <p:spPr>
              <a:xfrm>
                <a:off x="10168770" y="992135"/>
                <a:ext cx="273342" cy="249434"/>
              </a:xfrm>
              <a:custGeom>
                <a:avLst/>
                <a:gdLst/>
                <a:ahLst/>
                <a:cxnLst/>
                <a:rect l="l" t="t" r="r" b="b"/>
                <a:pathLst>
                  <a:path w="3788" h="3457" extrusionOk="0">
                    <a:moveTo>
                      <a:pt x="1802" y="0"/>
                    </a:moveTo>
                    <a:cubicBezTo>
                      <a:pt x="1626" y="0"/>
                      <a:pt x="1455" y="24"/>
                      <a:pt x="1298" y="62"/>
                    </a:cubicBezTo>
                    <a:cubicBezTo>
                      <a:pt x="762" y="278"/>
                      <a:pt x="329" y="710"/>
                      <a:pt x="113" y="1255"/>
                    </a:cubicBezTo>
                    <a:cubicBezTo>
                      <a:pt x="1" y="1471"/>
                      <a:pt x="1" y="1688"/>
                      <a:pt x="1" y="1904"/>
                    </a:cubicBezTo>
                    <a:cubicBezTo>
                      <a:pt x="1" y="2224"/>
                      <a:pt x="113" y="2552"/>
                      <a:pt x="329" y="2768"/>
                    </a:cubicBezTo>
                    <a:cubicBezTo>
                      <a:pt x="698" y="3215"/>
                      <a:pt x="1276" y="3456"/>
                      <a:pt x="1846" y="3456"/>
                    </a:cubicBezTo>
                    <a:cubicBezTo>
                      <a:pt x="2104" y="3456"/>
                      <a:pt x="2360" y="3407"/>
                      <a:pt x="2595" y="3304"/>
                    </a:cubicBezTo>
                    <a:cubicBezTo>
                      <a:pt x="2707" y="3304"/>
                      <a:pt x="2923" y="3201"/>
                      <a:pt x="3027" y="3088"/>
                    </a:cubicBezTo>
                    <a:cubicBezTo>
                      <a:pt x="3243" y="2872"/>
                      <a:pt x="3459" y="2656"/>
                      <a:pt x="3572" y="2336"/>
                    </a:cubicBezTo>
                    <a:cubicBezTo>
                      <a:pt x="3572" y="2224"/>
                      <a:pt x="3675" y="2007"/>
                      <a:pt x="3675" y="1904"/>
                    </a:cubicBezTo>
                    <a:cubicBezTo>
                      <a:pt x="3788" y="1143"/>
                      <a:pt x="3356" y="494"/>
                      <a:pt x="2707" y="278"/>
                    </a:cubicBezTo>
                    <a:cubicBezTo>
                      <a:pt x="2432" y="74"/>
                      <a:pt x="2111" y="0"/>
                      <a:pt x="1802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Google Shape;2045;p58">
                <a:extLst>
                  <a:ext uri="{FF2B5EF4-FFF2-40B4-BE49-F238E27FC236}">
                    <a16:creationId xmlns:a16="http://schemas.microsoft.com/office/drawing/2014/main" id="{619511F5-A81E-4168-9A6E-A008432CD321}"/>
                  </a:ext>
                </a:extLst>
              </p:cNvPr>
              <p:cNvSpPr/>
              <p:nvPr/>
            </p:nvSpPr>
            <p:spPr>
              <a:xfrm>
                <a:off x="10168770" y="902521"/>
                <a:ext cx="327679" cy="234498"/>
              </a:xfrm>
              <a:custGeom>
                <a:avLst/>
                <a:gdLst/>
                <a:ahLst/>
                <a:cxnLst/>
                <a:rect l="l" t="t" r="r" b="b"/>
                <a:pathLst>
                  <a:path w="4541" h="3250" extrusionOk="0">
                    <a:moveTo>
                      <a:pt x="2156" y="0"/>
                    </a:moveTo>
                    <a:cubicBezTo>
                      <a:pt x="1976" y="0"/>
                      <a:pt x="1793" y="36"/>
                      <a:pt x="1626" y="119"/>
                    </a:cubicBezTo>
                    <a:cubicBezTo>
                      <a:pt x="762" y="439"/>
                      <a:pt x="217" y="1416"/>
                      <a:pt x="113" y="2281"/>
                    </a:cubicBezTo>
                    <a:cubicBezTo>
                      <a:pt x="1" y="2601"/>
                      <a:pt x="1" y="2930"/>
                      <a:pt x="113" y="3249"/>
                    </a:cubicBezTo>
                    <a:cubicBezTo>
                      <a:pt x="545" y="3033"/>
                      <a:pt x="865" y="2601"/>
                      <a:pt x="1081" y="2169"/>
                    </a:cubicBezTo>
                    <a:cubicBezTo>
                      <a:pt x="1081" y="2225"/>
                      <a:pt x="1136" y="2253"/>
                      <a:pt x="1190" y="2253"/>
                    </a:cubicBezTo>
                    <a:cubicBezTo>
                      <a:pt x="1244" y="2253"/>
                      <a:pt x="1298" y="2225"/>
                      <a:pt x="1298" y="2169"/>
                    </a:cubicBezTo>
                    <a:cubicBezTo>
                      <a:pt x="1410" y="2169"/>
                      <a:pt x="1410" y="2065"/>
                      <a:pt x="1298" y="1953"/>
                    </a:cubicBezTo>
                    <a:lnTo>
                      <a:pt x="1298" y="1953"/>
                    </a:lnTo>
                    <a:cubicBezTo>
                      <a:pt x="1730" y="2385"/>
                      <a:pt x="2162" y="2713"/>
                      <a:pt x="2595" y="2817"/>
                    </a:cubicBezTo>
                    <a:cubicBezTo>
                      <a:pt x="2724" y="2844"/>
                      <a:pt x="2853" y="2858"/>
                      <a:pt x="2979" y="2858"/>
                    </a:cubicBezTo>
                    <a:cubicBezTo>
                      <a:pt x="3383" y="2858"/>
                      <a:pt x="3754" y="2714"/>
                      <a:pt x="4004" y="2385"/>
                    </a:cubicBezTo>
                    <a:lnTo>
                      <a:pt x="4004" y="2385"/>
                    </a:lnTo>
                    <a:cubicBezTo>
                      <a:pt x="3892" y="2497"/>
                      <a:pt x="3675" y="2497"/>
                      <a:pt x="3572" y="2497"/>
                    </a:cubicBezTo>
                    <a:cubicBezTo>
                      <a:pt x="4108" y="2169"/>
                      <a:pt x="4540" y="1520"/>
                      <a:pt x="4540" y="984"/>
                    </a:cubicBezTo>
                    <a:cubicBezTo>
                      <a:pt x="4324" y="984"/>
                      <a:pt x="4220" y="1088"/>
                      <a:pt x="4004" y="1088"/>
                    </a:cubicBezTo>
                    <a:cubicBezTo>
                      <a:pt x="4220" y="872"/>
                      <a:pt x="4324" y="768"/>
                      <a:pt x="4324" y="552"/>
                    </a:cubicBezTo>
                    <a:lnTo>
                      <a:pt x="4324" y="552"/>
                    </a:lnTo>
                    <a:cubicBezTo>
                      <a:pt x="4216" y="604"/>
                      <a:pt x="4108" y="630"/>
                      <a:pt x="4000" y="630"/>
                    </a:cubicBezTo>
                    <a:cubicBezTo>
                      <a:pt x="3892" y="630"/>
                      <a:pt x="3784" y="604"/>
                      <a:pt x="3675" y="552"/>
                    </a:cubicBezTo>
                    <a:cubicBezTo>
                      <a:pt x="3459" y="439"/>
                      <a:pt x="3243" y="336"/>
                      <a:pt x="2923" y="223"/>
                    </a:cubicBezTo>
                    <a:cubicBezTo>
                      <a:pt x="2722" y="90"/>
                      <a:pt x="2442" y="0"/>
                      <a:pt x="2156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Google Shape;2046;p58">
                <a:extLst>
                  <a:ext uri="{FF2B5EF4-FFF2-40B4-BE49-F238E27FC236}">
                    <a16:creationId xmlns:a16="http://schemas.microsoft.com/office/drawing/2014/main" id="{B6C0D039-2A85-464A-B82D-C0E71EA0BDD2}"/>
                  </a:ext>
                </a:extLst>
              </p:cNvPr>
              <p:cNvSpPr/>
              <p:nvPr/>
            </p:nvSpPr>
            <p:spPr>
              <a:xfrm>
                <a:off x="10184356" y="918611"/>
                <a:ext cx="140495" cy="140410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1946" extrusionOk="0">
                    <a:moveTo>
                      <a:pt x="1946" y="0"/>
                    </a:moveTo>
                    <a:cubicBezTo>
                      <a:pt x="1410" y="0"/>
                      <a:pt x="978" y="216"/>
                      <a:pt x="762" y="545"/>
                    </a:cubicBezTo>
                    <a:cubicBezTo>
                      <a:pt x="375" y="932"/>
                      <a:pt x="244" y="1318"/>
                      <a:pt x="66" y="1779"/>
                    </a:cubicBezTo>
                    <a:lnTo>
                      <a:pt x="66" y="1779"/>
                    </a:lnTo>
                    <a:cubicBezTo>
                      <a:pt x="400" y="961"/>
                      <a:pt x="934" y="113"/>
                      <a:pt x="1946" y="113"/>
                    </a:cubicBezTo>
                    <a:lnTo>
                      <a:pt x="1946" y="0"/>
                    </a:lnTo>
                    <a:close/>
                    <a:moveTo>
                      <a:pt x="66" y="1779"/>
                    </a:moveTo>
                    <a:cubicBezTo>
                      <a:pt x="44" y="1835"/>
                      <a:pt x="22" y="1890"/>
                      <a:pt x="1" y="1946"/>
                    </a:cubicBezTo>
                    <a:cubicBezTo>
                      <a:pt x="24" y="1889"/>
                      <a:pt x="45" y="1834"/>
                      <a:pt x="66" y="1779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Google Shape;2047;p58">
                <a:extLst>
                  <a:ext uri="{FF2B5EF4-FFF2-40B4-BE49-F238E27FC236}">
                    <a16:creationId xmlns:a16="http://schemas.microsoft.com/office/drawing/2014/main" id="{1D14B439-2CD8-4452-B36E-DD210347973F}"/>
                  </a:ext>
                </a:extLst>
              </p:cNvPr>
              <p:cNvSpPr/>
              <p:nvPr/>
            </p:nvSpPr>
            <p:spPr>
              <a:xfrm>
                <a:off x="10192510" y="942277"/>
                <a:ext cx="249601" cy="124897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1731" extrusionOk="0">
                    <a:moveTo>
                      <a:pt x="1946" y="1"/>
                    </a:moveTo>
                    <a:cubicBezTo>
                      <a:pt x="1973" y="1"/>
                      <a:pt x="2001" y="2"/>
                      <a:pt x="2028" y="6"/>
                    </a:cubicBezTo>
                    <a:lnTo>
                      <a:pt x="2028" y="6"/>
                    </a:lnTo>
                    <a:cubicBezTo>
                      <a:pt x="2001" y="2"/>
                      <a:pt x="1974" y="1"/>
                      <a:pt x="1946" y="1"/>
                    </a:cubicBezTo>
                    <a:close/>
                    <a:moveTo>
                      <a:pt x="2028" y="6"/>
                    </a:moveTo>
                    <a:lnTo>
                      <a:pt x="2028" y="6"/>
                    </a:lnTo>
                    <a:cubicBezTo>
                      <a:pt x="2304" y="38"/>
                      <a:pt x="2501" y="226"/>
                      <a:pt x="2698" y="321"/>
                    </a:cubicBezTo>
                    <a:cubicBezTo>
                      <a:pt x="2914" y="321"/>
                      <a:pt x="3027" y="433"/>
                      <a:pt x="3243" y="433"/>
                    </a:cubicBezTo>
                    <a:cubicBezTo>
                      <a:pt x="3346" y="433"/>
                      <a:pt x="3459" y="433"/>
                      <a:pt x="3459" y="321"/>
                    </a:cubicBezTo>
                    <a:lnTo>
                      <a:pt x="3243" y="321"/>
                    </a:lnTo>
                    <a:cubicBezTo>
                      <a:pt x="3027" y="321"/>
                      <a:pt x="2810" y="217"/>
                      <a:pt x="2594" y="217"/>
                    </a:cubicBezTo>
                    <a:cubicBezTo>
                      <a:pt x="2405" y="119"/>
                      <a:pt x="2217" y="27"/>
                      <a:pt x="2028" y="6"/>
                    </a:cubicBezTo>
                    <a:close/>
                    <a:moveTo>
                      <a:pt x="1833" y="1"/>
                    </a:moveTo>
                    <a:cubicBezTo>
                      <a:pt x="1297" y="104"/>
                      <a:pt x="865" y="433"/>
                      <a:pt x="536" y="865"/>
                    </a:cubicBezTo>
                    <a:cubicBezTo>
                      <a:pt x="320" y="1185"/>
                      <a:pt x="104" y="1401"/>
                      <a:pt x="0" y="1730"/>
                    </a:cubicBezTo>
                    <a:cubicBezTo>
                      <a:pt x="216" y="1514"/>
                      <a:pt x="320" y="1298"/>
                      <a:pt x="536" y="1082"/>
                    </a:cubicBezTo>
                    <a:cubicBezTo>
                      <a:pt x="752" y="865"/>
                      <a:pt x="865" y="537"/>
                      <a:pt x="1081" y="433"/>
                    </a:cubicBezTo>
                    <a:cubicBezTo>
                      <a:pt x="1297" y="217"/>
                      <a:pt x="1617" y="104"/>
                      <a:pt x="1833" y="104"/>
                    </a:cubicBezTo>
                    <a:cubicBezTo>
                      <a:pt x="1946" y="104"/>
                      <a:pt x="1946" y="1"/>
                      <a:pt x="1946" y="1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2048;p58">
                <a:extLst>
                  <a:ext uri="{FF2B5EF4-FFF2-40B4-BE49-F238E27FC236}">
                    <a16:creationId xmlns:a16="http://schemas.microsoft.com/office/drawing/2014/main" id="{9F4995AC-5F5B-4E9C-BA87-D09DE31F7590}"/>
                  </a:ext>
                </a:extLst>
              </p:cNvPr>
              <p:cNvSpPr/>
              <p:nvPr/>
            </p:nvSpPr>
            <p:spPr>
              <a:xfrm>
                <a:off x="10208097" y="973520"/>
                <a:ext cx="265260" cy="93655"/>
              </a:xfrm>
              <a:custGeom>
                <a:avLst/>
                <a:gdLst/>
                <a:ahLst/>
                <a:cxnLst/>
                <a:rect l="l" t="t" r="r" b="b"/>
                <a:pathLst>
                  <a:path w="3676" h="1298" extrusionOk="0">
                    <a:moveTo>
                      <a:pt x="1617" y="0"/>
                    </a:moveTo>
                    <a:cubicBezTo>
                      <a:pt x="1514" y="0"/>
                      <a:pt x="1401" y="104"/>
                      <a:pt x="1297" y="104"/>
                    </a:cubicBezTo>
                    <a:cubicBezTo>
                      <a:pt x="1081" y="216"/>
                      <a:pt x="865" y="320"/>
                      <a:pt x="649" y="536"/>
                    </a:cubicBezTo>
                    <a:lnTo>
                      <a:pt x="0" y="1185"/>
                    </a:lnTo>
                    <a:lnTo>
                      <a:pt x="0" y="1297"/>
                    </a:lnTo>
                    <a:lnTo>
                      <a:pt x="649" y="649"/>
                    </a:lnTo>
                    <a:cubicBezTo>
                      <a:pt x="865" y="432"/>
                      <a:pt x="1081" y="216"/>
                      <a:pt x="1297" y="216"/>
                    </a:cubicBezTo>
                    <a:cubicBezTo>
                      <a:pt x="1401" y="104"/>
                      <a:pt x="1514" y="104"/>
                      <a:pt x="1617" y="104"/>
                    </a:cubicBezTo>
                    <a:cubicBezTo>
                      <a:pt x="1833" y="104"/>
                      <a:pt x="1946" y="104"/>
                      <a:pt x="2162" y="216"/>
                    </a:cubicBezTo>
                    <a:cubicBezTo>
                      <a:pt x="2378" y="320"/>
                      <a:pt x="2594" y="432"/>
                      <a:pt x="2914" y="536"/>
                    </a:cubicBezTo>
                    <a:lnTo>
                      <a:pt x="3027" y="536"/>
                    </a:lnTo>
                    <a:cubicBezTo>
                      <a:pt x="3243" y="536"/>
                      <a:pt x="3459" y="432"/>
                      <a:pt x="3675" y="320"/>
                    </a:cubicBezTo>
                    <a:lnTo>
                      <a:pt x="3563" y="320"/>
                    </a:lnTo>
                    <a:cubicBezTo>
                      <a:pt x="3459" y="432"/>
                      <a:pt x="3243" y="432"/>
                      <a:pt x="3027" y="432"/>
                    </a:cubicBezTo>
                    <a:lnTo>
                      <a:pt x="2811" y="432"/>
                    </a:lnTo>
                    <a:cubicBezTo>
                      <a:pt x="2594" y="320"/>
                      <a:pt x="2378" y="216"/>
                      <a:pt x="2050" y="104"/>
                    </a:cubicBezTo>
                    <a:cubicBezTo>
                      <a:pt x="1946" y="104"/>
                      <a:pt x="1833" y="0"/>
                      <a:pt x="1617" y="0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2049;p58">
                <a:extLst>
                  <a:ext uri="{FF2B5EF4-FFF2-40B4-BE49-F238E27FC236}">
                    <a16:creationId xmlns:a16="http://schemas.microsoft.com/office/drawing/2014/main" id="{042B971D-5AD4-4772-A812-7926723084B9}"/>
                  </a:ext>
                </a:extLst>
              </p:cNvPr>
              <p:cNvSpPr/>
              <p:nvPr/>
            </p:nvSpPr>
            <p:spPr>
              <a:xfrm>
                <a:off x="10286102" y="1012194"/>
                <a:ext cx="17166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33" extrusionOk="0">
                    <a:moveTo>
                      <a:pt x="433" y="0"/>
                    </a:moveTo>
                    <a:cubicBezTo>
                      <a:pt x="320" y="0"/>
                      <a:pt x="104" y="113"/>
                      <a:pt x="0" y="113"/>
                    </a:cubicBezTo>
                    <a:lnTo>
                      <a:pt x="649" y="113"/>
                    </a:lnTo>
                    <a:cubicBezTo>
                      <a:pt x="865" y="113"/>
                      <a:pt x="1081" y="216"/>
                      <a:pt x="1297" y="329"/>
                    </a:cubicBezTo>
                    <a:cubicBezTo>
                      <a:pt x="1401" y="329"/>
                      <a:pt x="1513" y="432"/>
                      <a:pt x="1730" y="432"/>
                    </a:cubicBezTo>
                    <a:cubicBezTo>
                      <a:pt x="1946" y="432"/>
                      <a:pt x="2162" y="329"/>
                      <a:pt x="2378" y="216"/>
                    </a:cubicBezTo>
                    <a:lnTo>
                      <a:pt x="2378" y="113"/>
                    </a:lnTo>
                    <a:lnTo>
                      <a:pt x="2266" y="113"/>
                    </a:lnTo>
                    <a:cubicBezTo>
                      <a:pt x="2162" y="216"/>
                      <a:pt x="1946" y="329"/>
                      <a:pt x="1730" y="329"/>
                    </a:cubicBezTo>
                    <a:cubicBezTo>
                      <a:pt x="1513" y="329"/>
                      <a:pt x="1297" y="216"/>
                      <a:pt x="1081" y="216"/>
                    </a:cubicBezTo>
                    <a:cubicBezTo>
                      <a:pt x="865" y="113"/>
                      <a:pt x="649" y="0"/>
                      <a:pt x="433" y="0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2050;p58">
                <a:extLst>
                  <a:ext uri="{FF2B5EF4-FFF2-40B4-BE49-F238E27FC236}">
                    <a16:creationId xmlns:a16="http://schemas.microsoft.com/office/drawing/2014/main" id="{358FB4B1-8289-4C40-8A96-8EB982A50F0C}"/>
                  </a:ext>
                </a:extLst>
              </p:cNvPr>
              <p:cNvSpPr/>
              <p:nvPr/>
            </p:nvSpPr>
            <p:spPr>
              <a:xfrm>
                <a:off x="10301689" y="1043364"/>
                <a:ext cx="116755" cy="39396"/>
              </a:xfrm>
              <a:custGeom>
                <a:avLst/>
                <a:gdLst/>
                <a:ahLst/>
                <a:cxnLst/>
                <a:rect l="l" t="t" r="r" b="b"/>
                <a:pathLst>
                  <a:path w="1618" h="546" extrusionOk="0">
                    <a:moveTo>
                      <a:pt x="104" y="0"/>
                    </a:moveTo>
                    <a:cubicBezTo>
                      <a:pt x="104" y="0"/>
                      <a:pt x="0" y="0"/>
                      <a:pt x="104" y="113"/>
                    </a:cubicBezTo>
                    <a:cubicBezTo>
                      <a:pt x="217" y="433"/>
                      <a:pt x="536" y="545"/>
                      <a:pt x="865" y="545"/>
                    </a:cubicBezTo>
                    <a:lnTo>
                      <a:pt x="753" y="433"/>
                    </a:lnTo>
                    <a:cubicBezTo>
                      <a:pt x="433" y="433"/>
                      <a:pt x="217" y="217"/>
                      <a:pt x="104" y="0"/>
                    </a:cubicBezTo>
                    <a:close/>
                    <a:moveTo>
                      <a:pt x="1514" y="329"/>
                    </a:moveTo>
                    <a:cubicBezTo>
                      <a:pt x="1297" y="433"/>
                      <a:pt x="1081" y="545"/>
                      <a:pt x="865" y="545"/>
                    </a:cubicBezTo>
                    <a:cubicBezTo>
                      <a:pt x="1185" y="545"/>
                      <a:pt x="1401" y="545"/>
                      <a:pt x="1617" y="329"/>
                    </a:cubicBezTo>
                    <a:close/>
                  </a:path>
                </a:pathLst>
              </a:custGeom>
              <a:solidFill>
                <a:srgbClr val="A32A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2051;p58">
                <a:extLst>
                  <a:ext uri="{FF2B5EF4-FFF2-40B4-BE49-F238E27FC236}">
                    <a16:creationId xmlns:a16="http://schemas.microsoft.com/office/drawing/2014/main" id="{5394B0CE-79B8-4717-8446-394C722A4103}"/>
                  </a:ext>
                </a:extLst>
              </p:cNvPr>
              <p:cNvSpPr/>
              <p:nvPr/>
            </p:nvSpPr>
            <p:spPr>
              <a:xfrm>
                <a:off x="10324780" y="1121362"/>
                <a:ext cx="23741" cy="62413"/>
              </a:xfrm>
              <a:custGeom>
                <a:avLst/>
                <a:gdLst/>
                <a:ahLst/>
                <a:cxnLst/>
                <a:rect l="l" t="t" r="r" b="b"/>
                <a:pathLst>
                  <a:path w="329" h="865" extrusionOk="0">
                    <a:moveTo>
                      <a:pt x="329" y="0"/>
                    </a:moveTo>
                    <a:cubicBezTo>
                      <a:pt x="329" y="113"/>
                      <a:pt x="216" y="216"/>
                      <a:pt x="216" y="433"/>
                    </a:cubicBezTo>
                    <a:cubicBezTo>
                      <a:pt x="216" y="545"/>
                      <a:pt x="216" y="761"/>
                      <a:pt x="0" y="761"/>
                    </a:cubicBezTo>
                    <a:lnTo>
                      <a:pt x="0" y="865"/>
                    </a:lnTo>
                    <a:cubicBezTo>
                      <a:pt x="216" y="761"/>
                      <a:pt x="216" y="761"/>
                      <a:pt x="329" y="649"/>
                    </a:cubicBezTo>
                    <a:lnTo>
                      <a:pt x="329" y="0"/>
                    </a:ln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" name="Google Shape;2052;p58">
                <a:extLst>
                  <a:ext uri="{FF2B5EF4-FFF2-40B4-BE49-F238E27FC236}">
                    <a16:creationId xmlns:a16="http://schemas.microsoft.com/office/drawing/2014/main" id="{A6B6B1B5-7F87-4143-B4F4-80C15D1C802F}"/>
                  </a:ext>
                </a:extLst>
              </p:cNvPr>
              <p:cNvSpPr/>
              <p:nvPr/>
            </p:nvSpPr>
            <p:spPr>
              <a:xfrm>
                <a:off x="10309193" y="1113858"/>
                <a:ext cx="8154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13" h="217" extrusionOk="0">
                    <a:moveTo>
                      <a:pt x="113" y="1"/>
                    </a:moveTo>
                    <a:cubicBezTo>
                      <a:pt x="113" y="1"/>
                      <a:pt x="113" y="104"/>
                      <a:pt x="0" y="104"/>
                    </a:cubicBezTo>
                    <a:lnTo>
                      <a:pt x="0" y="217"/>
                    </a:lnTo>
                    <a:cubicBezTo>
                      <a:pt x="113" y="217"/>
                      <a:pt x="113" y="217"/>
                      <a:pt x="113" y="104"/>
                    </a:cubicBezTo>
                    <a:lnTo>
                      <a:pt x="11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" name="Google Shape;2053;p58">
                <a:extLst>
                  <a:ext uri="{FF2B5EF4-FFF2-40B4-BE49-F238E27FC236}">
                    <a16:creationId xmlns:a16="http://schemas.microsoft.com/office/drawing/2014/main" id="{02FE240A-EF54-48B5-BCA6-0D6961E99DB0}"/>
                  </a:ext>
                </a:extLst>
              </p:cNvPr>
              <p:cNvSpPr/>
              <p:nvPr/>
            </p:nvSpPr>
            <p:spPr>
              <a:xfrm>
                <a:off x="10379694" y="1136947"/>
                <a:ext cx="7505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217" extrusionOk="0">
                    <a:moveTo>
                      <a:pt x="104" y="0"/>
                    </a:moveTo>
                    <a:cubicBezTo>
                      <a:pt x="0" y="0"/>
                      <a:pt x="0" y="0"/>
                      <a:pt x="0" y="113"/>
                    </a:cubicBezTo>
                    <a:lnTo>
                      <a:pt x="0" y="217"/>
                    </a:lnTo>
                    <a:cubicBezTo>
                      <a:pt x="0" y="217"/>
                      <a:pt x="0" y="113"/>
                      <a:pt x="104" y="113"/>
                    </a:cubicBez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" name="Google Shape;2054;p58">
                <a:extLst>
                  <a:ext uri="{FF2B5EF4-FFF2-40B4-BE49-F238E27FC236}">
                    <a16:creationId xmlns:a16="http://schemas.microsoft.com/office/drawing/2014/main" id="{9CD52928-7815-49EA-9F7F-CD3D93B31FCD}"/>
                  </a:ext>
                </a:extLst>
              </p:cNvPr>
              <p:cNvSpPr/>
              <p:nvPr/>
            </p:nvSpPr>
            <p:spPr>
              <a:xfrm>
                <a:off x="10270515" y="1168117"/>
                <a:ext cx="85510" cy="54981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762" extrusionOk="0">
                    <a:moveTo>
                      <a:pt x="104" y="1"/>
                    </a:moveTo>
                    <a:cubicBezTo>
                      <a:pt x="0" y="433"/>
                      <a:pt x="432" y="762"/>
                      <a:pt x="752" y="762"/>
                    </a:cubicBezTo>
                    <a:cubicBezTo>
                      <a:pt x="968" y="762"/>
                      <a:pt x="1081" y="649"/>
                      <a:pt x="1185" y="433"/>
                    </a:cubicBezTo>
                    <a:lnTo>
                      <a:pt x="1185" y="433"/>
                    </a:lnTo>
                    <a:cubicBezTo>
                      <a:pt x="1081" y="546"/>
                      <a:pt x="865" y="649"/>
                      <a:pt x="752" y="649"/>
                    </a:cubicBezTo>
                    <a:cubicBezTo>
                      <a:pt x="432" y="649"/>
                      <a:pt x="104" y="433"/>
                      <a:pt x="216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" name="Google Shape;2055;p58">
                <a:extLst>
                  <a:ext uri="{FF2B5EF4-FFF2-40B4-BE49-F238E27FC236}">
                    <a16:creationId xmlns:a16="http://schemas.microsoft.com/office/drawing/2014/main" id="{602CBF63-FC49-466A-BAEA-658404EF51D7}"/>
                  </a:ext>
                </a:extLst>
              </p:cNvPr>
              <p:cNvSpPr/>
              <p:nvPr/>
            </p:nvSpPr>
            <p:spPr>
              <a:xfrm>
                <a:off x="10215602" y="1105777"/>
                <a:ext cx="70572" cy="62413"/>
              </a:xfrm>
              <a:custGeom>
                <a:avLst/>
                <a:gdLst/>
                <a:ahLst/>
                <a:cxnLst/>
                <a:rect l="l" t="t" r="r" b="b"/>
                <a:pathLst>
                  <a:path w="978" h="865" extrusionOk="0">
                    <a:moveTo>
                      <a:pt x="545" y="0"/>
                    </a:moveTo>
                    <a:cubicBezTo>
                      <a:pt x="329" y="0"/>
                      <a:pt x="113" y="113"/>
                      <a:pt x="113" y="329"/>
                    </a:cubicBezTo>
                    <a:cubicBezTo>
                      <a:pt x="0" y="545"/>
                      <a:pt x="113" y="761"/>
                      <a:pt x="329" y="865"/>
                    </a:cubicBezTo>
                    <a:lnTo>
                      <a:pt x="545" y="865"/>
                    </a:lnTo>
                    <a:cubicBezTo>
                      <a:pt x="649" y="865"/>
                      <a:pt x="865" y="761"/>
                      <a:pt x="977" y="649"/>
                    </a:cubicBezTo>
                    <a:cubicBezTo>
                      <a:pt x="977" y="329"/>
                      <a:pt x="865" y="113"/>
                      <a:pt x="649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" name="Google Shape;2056;p58">
                <a:extLst>
                  <a:ext uri="{FF2B5EF4-FFF2-40B4-BE49-F238E27FC236}">
                    <a16:creationId xmlns:a16="http://schemas.microsoft.com/office/drawing/2014/main" id="{B7D211AD-4955-407E-A2DD-DB5C9422C198}"/>
                  </a:ext>
                </a:extLst>
              </p:cNvPr>
              <p:cNvSpPr/>
              <p:nvPr/>
            </p:nvSpPr>
            <p:spPr>
              <a:xfrm>
                <a:off x="10371539" y="1160686"/>
                <a:ext cx="54986" cy="54331"/>
              </a:xfrm>
              <a:custGeom>
                <a:avLst/>
                <a:gdLst/>
                <a:ahLst/>
                <a:cxnLst/>
                <a:rect l="l" t="t" r="r" b="b"/>
                <a:pathLst>
                  <a:path w="762" h="753" extrusionOk="0">
                    <a:moveTo>
                      <a:pt x="433" y="0"/>
                    </a:moveTo>
                    <a:cubicBezTo>
                      <a:pt x="329" y="0"/>
                      <a:pt x="113" y="104"/>
                      <a:pt x="1" y="216"/>
                    </a:cubicBezTo>
                    <a:cubicBezTo>
                      <a:pt x="1" y="432"/>
                      <a:pt x="1" y="649"/>
                      <a:pt x="217" y="752"/>
                    </a:cubicBezTo>
                    <a:cubicBezTo>
                      <a:pt x="433" y="536"/>
                      <a:pt x="649" y="320"/>
                      <a:pt x="762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" name="Google Shape;2057;p58">
                <a:extLst>
                  <a:ext uri="{FF2B5EF4-FFF2-40B4-BE49-F238E27FC236}">
                    <a16:creationId xmlns:a16="http://schemas.microsoft.com/office/drawing/2014/main" id="{F6331CE8-9DF8-4218-9FA8-80C51641D5F7}"/>
                  </a:ext>
                </a:extLst>
              </p:cNvPr>
              <p:cNvSpPr/>
              <p:nvPr/>
            </p:nvSpPr>
            <p:spPr>
              <a:xfrm>
                <a:off x="10168770" y="1191856"/>
                <a:ext cx="148577" cy="181538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2516" extrusionOk="0">
                    <a:moveTo>
                      <a:pt x="329" y="0"/>
                    </a:moveTo>
                    <a:lnTo>
                      <a:pt x="329" y="320"/>
                    </a:lnTo>
                    <a:cubicBezTo>
                      <a:pt x="329" y="433"/>
                      <a:pt x="217" y="649"/>
                      <a:pt x="113" y="753"/>
                    </a:cubicBezTo>
                    <a:cubicBezTo>
                      <a:pt x="113" y="969"/>
                      <a:pt x="1" y="1081"/>
                      <a:pt x="1" y="1297"/>
                    </a:cubicBezTo>
                    <a:cubicBezTo>
                      <a:pt x="113" y="1730"/>
                      <a:pt x="329" y="2050"/>
                      <a:pt x="649" y="2266"/>
                    </a:cubicBezTo>
                    <a:cubicBezTo>
                      <a:pt x="839" y="2391"/>
                      <a:pt x="1170" y="2515"/>
                      <a:pt x="1457" y="2515"/>
                    </a:cubicBezTo>
                    <a:cubicBezTo>
                      <a:pt x="1668" y="2515"/>
                      <a:pt x="1855" y="2448"/>
                      <a:pt x="1946" y="2266"/>
                    </a:cubicBezTo>
                    <a:cubicBezTo>
                      <a:pt x="2059" y="2050"/>
                      <a:pt x="2059" y="1946"/>
                      <a:pt x="1946" y="1730"/>
                    </a:cubicBezTo>
                    <a:cubicBezTo>
                      <a:pt x="1946" y="1617"/>
                      <a:pt x="1842" y="1514"/>
                      <a:pt x="1842" y="1297"/>
                    </a:cubicBezTo>
                    <a:cubicBezTo>
                      <a:pt x="1842" y="1185"/>
                      <a:pt x="1842" y="969"/>
                      <a:pt x="1946" y="865"/>
                    </a:cubicBezTo>
                    <a:cubicBezTo>
                      <a:pt x="1946" y="753"/>
                      <a:pt x="1946" y="753"/>
                      <a:pt x="2059" y="753"/>
                    </a:cubicBezTo>
                    <a:cubicBezTo>
                      <a:pt x="1410" y="753"/>
                      <a:pt x="762" y="433"/>
                      <a:pt x="329" y="0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" name="Google Shape;2058;p58">
                <a:extLst>
                  <a:ext uri="{FF2B5EF4-FFF2-40B4-BE49-F238E27FC236}">
                    <a16:creationId xmlns:a16="http://schemas.microsoft.com/office/drawing/2014/main" id="{86D1D53B-7FE8-4B17-AF1F-ABFEEE4CFEC5}"/>
                  </a:ext>
                </a:extLst>
              </p:cNvPr>
              <p:cNvSpPr/>
              <p:nvPr/>
            </p:nvSpPr>
            <p:spPr>
              <a:xfrm>
                <a:off x="10223684" y="1214945"/>
                <a:ext cx="85582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1186" h="433" extrusionOk="0">
                    <a:moveTo>
                      <a:pt x="1" y="0"/>
                    </a:moveTo>
                    <a:lnTo>
                      <a:pt x="1" y="113"/>
                    </a:lnTo>
                    <a:cubicBezTo>
                      <a:pt x="320" y="216"/>
                      <a:pt x="753" y="433"/>
                      <a:pt x="1081" y="433"/>
                    </a:cubicBezTo>
                    <a:lnTo>
                      <a:pt x="1185" y="433"/>
                    </a:lnTo>
                    <a:cubicBezTo>
                      <a:pt x="753" y="329"/>
                      <a:pt x="320" y="216"/>
                      <a:pt x="1" y="0"/>
                    </a:cubicBezTo>
                    <a:close/>
                  </a:path>
                </a:pathLst>
              </a:custGeom>
              <a:solidFill>
                <a:srgbClr val="C18E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" name="Google Shape;2059;p58">
                <a:extLst>
                  <a:ext uri="{FF2B5EF4-FFF2-40B4-BE49-F238E27FC236}">
                    <a16:creationId xmlns:a16="http://schemas.microsoft.com/office/drawing/2014/main" id="{1BABA8D1-7691-4F24-BEF1-04F53A25E66D}"/>
                  </a:ext>
                </a:extLst>
              </p:cNvPr>
              <p:cNvSpPr/>
              <p:nvPr/>
            </p:nvSpPr>
            <p:spPr>
              <a:xfrm>
                <a:off x="10301689" y="1246115"/>
                <a:ext cx="1565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17" h="433" extrusionOk="0">
                    <a:moveTo>
                      <a:pt x="217" y="1"/>
                    </a:moveTo>
                    <a:cubicBezTo>
                      <a:pt x="104" y="1"/>
                      <a:pt x="104" y="113"/>
                      <a:pt x="104" y="113"/>
                    </a:cubicBezTo>
                    <a:cubicBezTo>
                      <a:pt x="0" y="217"/>
                      <a:pt x="0" y="329"/>
                      <a:pt x="0" y="433"/>
                    </a:cubicBezTo>
                    <a:cubicBezTo>
                      <a:pt x="0" y="329"/>
                      <a:pt x="0" y="217"/>
                      <a:pt x="217" y="1"/>
                    </a:cubicBezTo>
                    <a:close/>
                  </a:path>
                </a:pathLst>
              </a:custGeom>
              <a:solidFill>
                <a:srgbClr val="6069B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" name="Google Shape;2060;p58">
                <a:extLst>
                  <a:ext uri="{FF2B5EF4-FFF2-40B4-BE49-F238E27FC236}">
                    <a16:creationId xmlns:a16="http://schemas.microsoft.com/office/drawing/2014/main" id="{FC58C7EA-3CA2-4FD5-B383-2546D80E7958}"/>
                  </a:ext>
                </a:extLst>
              </p:cNvPr>
              <p:cNvSpPr/>
              <p:nvPr/>
            </p:nvSpPr>
            <p:spPr>
              <a:xfrm>
                <a:off x="10301689" y="1277285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72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" name="Google Shape;2061;p58">
                <a:extLst>
                  <a:ext uri="{FF2B5EF4-FFF2-40B4-BE49-F238E27FC236}">
                    <a16:creationId xmlns:a16="http://schemas.microsoft.com/office/drawing/2014/main" id="{FB77E05D-6EC8-4AA9-ACEC-6C2845E127C1}"/>
                  </a:ext>
                </a:extLst>
              </p:cNvPr>
              <p:cNvSpPr/>
              <p:nvPr/>
            </p:nvSpPr>
            <p:spPr>
              <a:xfrm>
                <a:off x="10301689" y="1277285"/>
                <a:ext cx="72" cy="8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14" extrusionOk="0">
                    <a:moveTo>
                      <a:pt x="0" y="1"/>
                    </a:moveTo>
                    <a:lnTo>
                      <a:pt x="0" y="113"/>
                    </a:lnTo>
                    <a:lnTo>
                      <a:pt x="0" y="1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13B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" name="Google Shape;2062;p58">
                <a:extLst>
                  <a:ext uri="{FF2B5EF4-FFF2-40B4-BE49-F238E27FC236}">
                    <a16:creationId xmlns:a16="http://schemas.microsoft.com/office/drawing/2014/main" id="{CB880378-5837-4323-8957-C6A241383E5D}"/>
                  </a:ext>
                </a:extLst>
              </p:cNvPr>
              <p:cNvSpPr/>
              <p:nvPr/>
            </p:nvSpPr>
            <p:spPr>
              <a:xfrm>
                <a:off x="10223684" y="1223026"/>
                <a:ext cx="93664" cy="78070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108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4" y="104"/>
                      <a:pt x="320" y="217"/>
                      <a:pt x="433" y="321"/>
                    </a:cubicBezTo>
                    <a:cubicBezTo>
                      <a:pt x="649" y="537"/>
                      <a:pt x="969" y="865"/>
                      <a:pt x="1081" y="1082"/>
                    </a:cubicBezTo>
                    <a:lnTo>
                      <a:pt x="1081" y="969"/>
                    </a:lnTo>
                    <a:lnTo>
                      <a:pt x="1081" y="865"/>
                    </a:lnTo>
                    <a:lnTo>
                      <a:pt x="1081" y="753"/>
                    </a:lnTo>
                    <a:cubicBezTo>
                      <a:pt x="1081" y="649"/>
                      <a:pt x="1081" y="537"/>
                      <a:pt x="1185" y="433"/>
                    </a:cubicBezTo>
                    <a:cubicBezTo>
                      <a:pt x="1185" y="433"/>
                      <a:pt x="1185" y="321"/>
                      <a:pt x="1298" y="321"/>
                    </a:cubicBezTo>
                    <a:lnTo>
                      <a:pt x="1081" y="321"/>
                    </a:lnTo>
                    <a:cubicBezTo>
                      <a:pt x="753" y="321"/>
                      <a:pt x="320" y="104"/>
                      <a:pt x="1" y="1"/>
                    </a:cubicBezTo>
                    <a:close/>
                  </a:path>
                </a:pathLst>
              </a:custGeom>
              <a:solidFill>
                <a:srgbClr val="C18E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" name="Google Shape;2063;p58">
                <a:extLst>
                  <a:ext uri="{FF2B5EF4-FFF2-40B4-BE49-F238E27FC236}">
                    <a16:creationId xmlns:a16="http://schemas.microsoft.com/office/drawing/2014/main" id="{72839A3D-BBA3-464F-BFF8-80FAF0BBB877}"/>
                  </a:ext>
                </a:extLst>
              </p:cNvPr>
              <p:cNvSpPr/>
              <p:nvPr/>
            </p:nvSpPr>
            <p:spPr>
              <a:xfrm>
                <a:off x="9466870" y="784045"/>
                <a:ext cx="405611" cy="501466"/>
              </a:xfrm>
              <a:custGeom>
                <a:avLst/>
                <a:gdLst/>
                <a:ahLst/>
                <a:cxnLst/>
                <a:rect l="l" t="t" r="r" b="b"/>
                <a:pathLst>
                  <a:path w="5621" h="6950" extrusionOk="0">
                    <a:moveTo>
                      <a:pt x="735" y="1"/>
                    </a:moveTo>
                    <a:cubicBezTo>
                      <a:pt x="701" y="1"/>
                      <a:pt x="671" y="10"/>
                      <a:pt x="649" y="32"/>
                    </a:cubicBezTo>
                    <a:cubicBezTo>
                      <a:pt x="649" y="136"/>
                      <a:pt x="761" y="352"/>
                      <a:pt x="761" y="352"/>
                    </a:cubicBezTo>
                    <a:cubicBezTo>
                      <a:pt x="672" y="352"/>
                      <a:pt x="588" y="216"/>
                      <a:pt x="501" y="216"/>
                    </a:cubicBezTo>
                    <a:cubicBezTo>
                      <a:pt x="479" y="216"/>
                      <a:pt x="456" y="225"/>
                      <a:pt x="433" y="248"/>
                    </a:cubicBezTo>
                    <a:cubicBezTo>
                      <a:pt x="329" y="248"/>
                      <a:pt x="329" y="352"/>
                      <a:pt x="329" y="464"/>
                    </a:cubicBezTo>
                    <a:cubicBezTo>
                      <a:pt x="296" y="431"/>
                      <a:pt x="263" y="418"/>
                      <a:pt x="231" y="418"/>
                    </a:cubicBezTo>
                    <a:cubicBezTo>
                      <a:pt x="154" y="418"/>
                      <a:pt x="79" y="495"/>
                      <a:pt x="0" y="568"/>
                    </a:cubicBezTo>
                    <a:cubicBezTo>
                      <a:pt x="0" y="784"/>
                      <a:pt x="113" y="897"/>
                      <a:pt x="113" y="1000"/>
                    </a:cubicBezTo>
                    <a:cubicBezTo>
                      <a:pt x="1081" y="3275"/>
                      <a:pt x="2274" y="5540"/>
                      <a:pt x="4220" y="6949"/>
                    </a:cubicBezTo>
                    <a:cubicBezTo>
                      <a:pt x="4540" y="6188"/>
                      <a:pt x="4972" y="5540"/>
                      <a:pt x="5621" y="5004"/>
                    </a:cubicBezTo>
                    <a:cubicBezTo>
                      <a:pt x="4220" y="3923"/>
                      <a:pt x="2923" y="2626"/>
                      <a:pt x="1946" y="1000"/>
                    </a:cubicBezTo>
                    <a:cubicBezTo>
                      <a:pt x="1855" y="910"/>
                      <a:pt x="1591" y="314"/>
                      <a:pt x="1457" y="314"/>
                    </a:cubicBezTo>
                    <a:cubicBezTo>
                      <a:pt x="1439" y="314"/>
                      <a:pt x="1422" y="325"/>
                      <a:pt x="1410" y="352"/>
                    </a:cubicBezTo>
                    <a:cubicBezTo>
                      <a:pt x="1305" y="456"/>
                      <a:pt x="1394" y="553"/>
                      <a:pt x="1408" y="567"/>
                    </a:cubicBezTo>
                    <a:lnTo>
                      <a:pt x="1408" y="567"/>
                    </a:lnTo>
                    <a:lnTo>
                      <a:pt x="1081" y="248"/>
                    </a:lnTo>
                    <a:cubicBezTo>
                      <a:pt x="1081" y="158"/>
                      <a:pt x="875" y="1"/>
                      <a:pt x="735" y="1"/>
                    </a:cubicBez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9" name="Google Shape;2064;p58">
                <a:extLst>
                  <a:ext uri="{FF2B5EF4-FFF2-40B4-BE49-F238E27FC236}">
                    <a16:creationId xmlns:a16="http://schemas.microsoft.com/office/drawing/2014/main" id="{801C752A-5A40-4CBB-8DFF-D8751D200906}"/>
                  </a:ext>
                </a:extLst>
              </p:cNvPr>
              <p:cNvSpPr/>
              <p:nvPr/>
            </p:nvSpPr>
            <p:spPr>
              <a:xfrm>
                <a:off x="9513629" y="801939"/>
                <a:ext cx="8226" cy="750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04" extrusionOk="0">
                    <a:moveTo>
                      <a:pt x="1" y="0"/>
                    </a:moveTo>
                    <a:lnTo>
                      <a:pt x="1" y="104"/>
                    </a:lnTo>
                    <a:lnTo>
                      <a:pt x="113" y="10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0" name="Google Shape;2065;p58">
                <a:extLst>
                  <a:ext uri="{FF2B5EF4-FFF2-40B4-BE49-F238E27FC236}">
                    <a16:creationId xmlns:a16="http://schemas.microsoft.com/office/drawing/2014/main" id="{574DC6B2-40A5-4E30-A36D-BF1113F4F31F}"/>
                  </a:ext>
                </a:extLst>
              </p:cNvPr>
              <p:cNvSpPr/>
              <p:nvPr/>
            </p:nvSpPr>
            <p:spPr>
              <a:xfrm>
                <a:off x="9513629" y="801939"/>
                <a:ext cx="15659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217" h="433" extrusionOk="0">
                    <a:moveTo>
                      <a:pt x="1" y="0"/>
                    </a:moveTo>
                    <a:lnTo>
                      <a:pt x="113" y="104"/>
                    </a:lnTo>
                    <a:lnTo>
                      <a:pt x="1" y="104"/>
                    </a:lnTo>
                    <a:cubicBezTo>
                      <a:pt x="113" y="216"/>
                      <a:pt x="113" y="320"/>
                      <a:pt x="217" y="433"/>
                    </a:cubicBezTo>
                    <a:cubicBezTo>
                      <a:pt x="217" y="320"/>
                      <a:pt x="113" y="104"/>
                      <a:pt x="113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1" name="Google Shape;2066;p58">
                <a:extLst>
                  <a:ext uri="{FF2B5EF4-FFF2-40B4-BE49-F238E27FC236}">
                    <a16:creationId xmlns:a16="http://schemas.microsoft.com/office/drawing/2014/main" id="{739FDA17-816A-4F2A-9BE6-A8087B8E5EB7}"/>
                  </a:ext>
                </a:extLst>
              </p:cNvPr>
              <p:cNvSpPr/>
              <p:nvPr/>
            </p:nvSpPr>
            <p:spPr>
              <a:xfrm>
                <a:off x="9490538" y="817524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" name="Google Shape;2067;p58">
                <a:extLst>
                  <a:ext uri="{FF2B5EF4-FFF2-40B4-BE49-F238E27FC236}">
                    <a16:creationId xmlns:a16="http://schemas.microsoft.com/office/drawing/2014/main" id="{AE2F9ACE-9922-4BB3-911A-C85869226C72}"/>
                  </a:ext>
                </a:extLst>
              </p:cNvPr>
              <p:cNvSpPr/>
              <p:nvPr/>
            </p:nvSpPr>
            <p:spPr>
              <a:xfrm>
                <a:off x="9490538" y="817524"/>
                <a:ext cx="23163" cy="31242"/>
              </a:xfrm>
              <a:custGeom>
                <a:avLst/>
                <a:gdLst/>
                <a:ahLst/>
                <a:cxnLst/>
                <a:rect l="l" t="t" r="r" b="b"/>
                <a:pathLst>
                  <a:path w="321" h="433" extrusionOk="0">
                    <a:moveTo>
                      <a:pt x="1" y="0"/>
                    </a:moveTo>
                    <a:cubicBezTo>
                      <a:pt x="105" y="104"/>
                      <a:pt x="105" y="104"/>
                      <a:pt x="105" y="217"/>
                    </a:cubicBezTo>
                    <a:cubicBezTo>
                      <a:pt x="217" y="217"/>
                      <a:pt x="217" y="320"/>
                      <a:pt x="217" y="320"/>
                    </a:cubicBezTo>
                    <a:cubicBezTo>
                      <a:pt x="217" y="320"/>
                      <a:pt x="217" y="433"/>
                      <a:pt x="321" y="433"/>
                    </a:cubicBezTo>
                    <a:lnTo>
                      <a:pt x="321" y="320"/>
                    </a:lnTo>
                    <a:lnTo>
                      <a:pt x="217" y="217"/>
                    </a:lnTo>
                    <a:cubicBezTo>
                      <a:pt x="105" y="104"/>
                      <a:pt x="105" y="0"/>
                      <a:pt x="1" y="0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3" name="Google Shape;2068;p58">
                <a:extLst>
                  <a:ext uri="{FF2B5EF4-FFF2-40B4-BE49-F238E27FC236}">
                    <a16:creationId xmlns:a16="http://schemas.microsoft.com/office/drawing/2014/main" id="{6212F2F8-B8D6-49A4-8DBB-898B8742DC02}"/>
                  </a:ext>
                </a:extLst>
              </p:cNvPr>
              <p:cNvSpPr/>
              <p:nvPr/>
            </p:nvSpPr>
            <p:spPr>
              <a:xfrm>
                <a:off x="9568543" y="825028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FA4A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4" name="Google Shape;2069;p58">
                <a:extLst>
                  <a:ext uri="{FF2B5EF4-FFF2-40B4-BE49-F238E27FC236}">
                    <a16:creationId xmlns:a16="http://schemas.microsoft.com/office/drawing/2014/main" id="{C97444D8-0125-4512-9D66-431D661142F4}"/>
                  </a:ext>
                </a:extLst>
              </p:cNvPr>
              <p:cNvSpPr/>
              <p:nvPr/>
            </p:nvSpPr>
            <p:spPr>
              <a:xfrm>
                <a:off x="9568543" y="833109"/>
                <a:ext cx="7577" cy="23161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1" extrusionOk="0">
                    <a:moveTo>
                      <a:pt x="1" y="1"/>
                    </a:moveTo>
                    <a:lnTo>
                      <a:pt x="1" y="320"/>
                    </a:lnTo>
                    <a:lnTo>
                      <a:pt x="104" y="320"/>
                    </a:lnTo>
                    <a:lnTo>
                      <a:pt x="104" y="217"/>
                    </a:lnTo>
                    <a:cubicBezTo>
                      <a:pt x="104" y="217"/>
                      <a:pt x="1" y="104"/>
                      <a:pt x="1" y="1"/>
                    </a:cubicBezTo>
                    <a:close/>
                  </a:path>
                </a:pathLst>
              </a:custGeom>
              <a:solidFill>
                <a:srgbClr val="C3697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5" name="Google Shape;2070;p58">
                <a:extLst>
                  <a:ext uri="{FF2B5EF4-FFF2-40B4-BE49-F238E27FC236}">
                    <a16:creationId xmlns:a16="http://schemas.microsoft.com/office/drawing/2014/main" id="{4BF9492D-8E27-45B2-908B-209800584A53}"/>
                  </a:ext>
                </a:extLst>
              </p:cNvPr>
              <p:cNvSpPr/>
              <p:nvPr/>
            </p:nvSpPr>
            <p:spPr>
              <a:xfrm>
                <a:off x="9740140" y="1113858"/>
                <a:ext cx="327606" cy="343233"/>
              </a:xfrm>
              <a:custGeom>
                <a:avLst/>
                <a:gdLst/>
                <a:ahLst/>
                <a:cxnLst/>
                <a:rect l="l" t="t" r="r" b="b"/>
                <a:pathLst>
                  <a:path w="4540" h="4757" extrusionOk="0">
                    <a:moveTo>
                      <a:pt x="1946" y="1"/>
                    </a:moveTo>
                    <a:cubicBezTo>
                      <a:pt x="1297" y="753"/>
                      <a:pt x="649" y="1617"/>
                      <a:pt x="0" y="2378"/>
                    </a:cubicBezTo>
                    <a:cubicBezTo>
                      <a:pt x="753" y="3563"/>
                      <a:pt x="1946" y="4428"/>
                      <a:pt x="3243" y="4756"/>
                    </a:cubicBezTo>
                    <a:cubicBezTo>
                      <a:pt x="3347" y="3779"/>
                      <a:pt x="3675" y="2914"/>
                      <a:pt x="4211" y="2050"/>
                    </a:cubicBezTo>
                    <a:cubicBezTo>
                      <a:pt x="4324" y="1946"/>
                      <a:pt x="4428" y="1834"/>
                      <a:pt x="4540" y="1834"/>
                    </a:cubicBezTo>
                    <a:cubicBezTo>
                      <a:pt x="3563" y="1514"/>
                      <a:pt x="2698" y="753"/>
                      <a:pt x="1946" y="1"/>
                    </a:cubicBezTo>
                    <a:close/>
                  </a:path>
                </a:pathLst>
              </a:custGeom>
              <a:solidFill>
                <a:srgbClr val="DA8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" name="Google Shape;2071;p58">
                <a:extLst>
                  <a:ext uri="{FF2B5EF4-FFF2-40B4-BE49-F238E27FC236}">
                    <a16:creationId xmlns:a16="http://schemas.microsoft.com/office/drawing/2014/main" id="{4939EF0D-C0A2-4196-BC19-56ADAC0E25B7}"/>
                  </a:ext>
                </a:extLst>
              </p:cNvPr>
              <p:cNvSpPr/>
              <p:nvPr/>
            </p:nvSpPr>
            <p:spPr>
              <a:xfrm>
                <a:off x="9950414" y="1230025"/>
                <a:ext cx="195337" cy="242652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3363" extrusionOk="0">
                    <a:moveTo>
                      <a:pt x="1828" y="0"/>
                    </a:moveTo>
                    <a:cubicBezTo>
                      <a:pt x="1508" y="0"/>
                      <a:pt x="1194" y="120"/>
                      <a:pt x="1194" y="120"/>
                    </a:cubicBezTo>
                    <a:cubicBezTo>
                      <a:pt x="1194" y="440"/>
                      <a:pt x="0" y="3362"/>
                      <a:pt x="0" y="3362"/>
                    </a:cubicBezTo>
                    <a:cubicBezTo>
                      <a:pt x="1081" y="3146"/>
                      <a:pt x="2707" y="656"/>
                      <a:pt x="2378" y="224"/>
                    </a:cubicBezTo>
                    <a:cubicBezTo>
                      <a:pt x="2251" y="52"/>
                      <a:pt x="2038" y="0"/>
                      <a:pt x="1828" y="0"/>
                    </a:cubicBezTo>
                    <a:close/>
                  </a:path>
                </a:pathLst>
              </a:custGeom>
              <a:solidFill>
                <a:srgbClr val="6F79D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7" name="Google Shape;2072;p58">
              <a:extLst>
                <a:ext uri="{FF2B5EF4-FFF2-40B4-BE49-F238E27FC236}">
                  <a16:creationId xmlns:a16="http://schemas.microsoft.com/office/drawing/2014/main" id="{E9038F7C-8EE0-4784-B4E4-8442939F615D}"/>
                </a:ext>
              </a:extLst>
            </p:cNvPr>
            <p:cNvSpPr/>
            <p:nvPr/>
          </p:nvSpPr>
          <p:spPr>
            <a:xfrm>
              <a:off x="9919241" y="1722111"/>
              <a:ext cx="585290" cy="803067"/>
            </a:xfrm>
            <a:custGeom>
              <a:avLst/>
              <a:gdLst/>
              <a:ahLst/>
              <a:cxnLst/>
              <a:rect l="l" t="t" r="r" b="b"/>
              <a:pathLst>
                <a:path w="8111" h="11130" extrusionOk="0">
                  <a:moveTo>
                    <a:pt x="761" y="1"/>
                  </a:moveTo>
                  <a:cubicBezTo>
                    <a:pt x="545" y="433"/>
                    <a:pt x="329" y="969"/>
                    <a:pt x="216" y="1514"/>
                  </a:cubicBezTo>
                  <a:cubicBezTo>
                    <a:pt x="0" y="2050"/>
                    <a:pt x="0" y="2699"/>
                    <a:pt x="216" y="3131"/>
                  </a:cubicBezTo>
                  <a:cubicBezTo>
                    <a:pt x="432" y="3676"/>
                    <a:pt x="865" y="3996"/>
                    <a:pt x="1409" y="4212"/>
                  </a:cubicBezTo>
                  <a:cubicBezTo>
                    <a:pt x="1842" y="4428"/>
                    <a:pt x="2378" y="4757"/>
                    <a:pt x="2923" y="4860"/>
                  </a:cubicBezTo>
                  <a:cubicBezTo>
                    <a:pt x="1946" y="6157"/>
                    <a:pt x="1081" y="7454"/>
                    <a:pt x="0" y="8648"/>
                  </a:cubicBezTo>
                  <a:cubicBezTo>
                    <a:pt x="761" y="9616"/>
                    <a:pt x="1513" y="10377"/>
                    <a:pt x="2378" y="11129"/>
                  </a:cubicBezTo>
                  <a:cubicBezTo>
                    <a:pt x="3891" y="9832"/>
                    <a:pt x="5404" y="8431"/>
                    <a:pt x="6701" y="6806"/>
                  </a:cubicBezTo>
                  <a:cubicBezTo>
                    <a:pt x="7350" y="5941"/>
                    <a:pt x="7998" y="4860"/>
                    <a:pt x="8111" y="3780"/>
                  </a:cubicBezTo>
                  <a:cubicBezTo>
                    <a:pt x="8111" y="3347"/>
                    <a:pt x="8111" y="2811"/>
                    <a:pt x="7782" y="2379"/>
                  </a:cubicBezTo>
                  <a:cubicBezTo>
                    <a:pt x="7462" y="2050"/>
                    <a:pt x="7133" y="1834"/>
                    <a:pt x="6814" y="1514"/>
                  </a:cubicBezTo>
                  <a:cubicBezTo>
                    <a:pt x="6269" y="1186"/>
                    <a:pt x="5733" y="753"/>
                    <a:pt x="5084" y="537"/>
                  </a:cubicBezTo>
                  <a:cubicBezTo>
                    <a:pt x="3787" y="537"/>
                    <a:pt x="2058" y="321"/>
                    <a:pt x="7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2081;p58">
              <a:extLst>
                <a:ext uri="{FF2B5EF4-FFF2-40B4-BE49-F238E27FC236}">
                  <a16:creationId xmlns:a16="http://schemas.microsoft.com/office/drawing/2014/main" id="{3FD76839-B219-41F6-9D67-703C9699F183}"/>
                </a:ext>
              </a:extLst>
            </p:cNvPr>
            <p:cNvSpPr/>
            <p:nvPr/>
          </p:nvSpPr>
          <p:spPr>
            <a:xfrm>
              <a:off x="9841236" y="2384695"/>
              <a:ext cx="210924" cy="296406"/>
            </a:xfrm>
            <a:custGeom>
              <a:avLst/>
              <a:gdLst/>
              <a:ahLst/>
              <a:cxnLst/>
              <a:rect l="l" t="t" r="r" b="b"/>
              <a:pathLst>
                <a:path w="2923" h="4108" extrusionOk="0">
                  <a:moveTo>
                    <a:pt x="1513" y="1"/>
                  </a:moveTo>
                  <a:cubicBezTo>
                    <a:pt x="1297" y="113"/>
                    <a:pt x="865" y="329"/>
                    <a:pt x="545" y="545"/>
                  </a:cubicBezTo>
                  <a:cubicBezTo>
                    <a:pt x="433" y="545"/>
                    <a:pt x="433" y="649"/>
                    <a:pt x="433" y="649"/>
                  </a:cubicBezTo>
                  <a:cubicBezTo>
                    <a:pt x="113" y="1842"/>
                    <a:pt x="0" y="3027"/>
                    <a:pt x="329" y="4108"/>
                  </a:cubicBezTo>
                  <a:cubicBezTo>
                    <a:pt x="1513" y="3572"/>
                    <a:pt x="2490" y="2595"/>
                    <a:pt x="2923" y="1514"/>
                  </a:cubicBezTo>
                  <a:cubicBezTo>
                    <a:pt x="2810" y="1298"/>
                    <a:pt x="2707" y="1298"/>
                    <a:pt x="2594" y="1081"/>
                  </a:cubicBezTo>
                  <a:lnTo>
                    <a:pt x="2274" y="762"/>
                  </a:lnTo>
                  <a:lnTo>
                    <a:pt x="2162" y="649"/>
                  </a:lnTo>
                  <a:lnTo>
                    <a:pt x="15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E0B40903-2AAC-43F0-999B-7789D3931437}"/>
                </a:ext>
              </a:extLst>
            </p:cNvPr>
            <p:cNvGrpSpPr/>
            <p:nvPr/>
          </p:nvGrpSpPr>
          <p:grpSpPr>
            <a:xfrm>
              <a:off x="9950414" y="1511279"/>
              <a:ext cx="1091924" cy="1177975"/>
              <a:chOff x="9950414" y="1511279"/>
              <a:chExt cx="1091924" cy="1177975"/>
            </a:xfrm>
          </p:grpSpPr>
          <p:sp>
            <p:nvSpPr>
              <p:cNvPr id="12" name="Google Shape;2009;p58">
                <a:extLst>
                  <a:ext uri="{FF2B5EF4-FFF2-40B4-BE49-F238E27FC236}">
                    <a16:creationId xmlns:a16="http://schemas.microsoft.com/office/drawing/2014/main" id="{6136DECD-9A1F-4BC8-AFD7-5293598E0603}"/>
                  </a:ext>
                </a:extLst>
              </p:cNvPr>
              <p:cNvSpPr/>
              <p:nvPr/>
            </p:nvSpPr>
            <p:spPr>
              <a:xfrm>
                <a:off x="10153183" y="1729615"/>
                <a:ext cx="748804" cy="889146"/>
              </a:xfrm>
              <a:custGeom>
                <a:avLst/>
                <a:gdLst/>
                <a:ahLst/>
                <a:cxnLst/>
                <a:rect l="l" t="t" r="r" b="b"/>
                <a:pathLst>
                  <a:path w="10377" h="12323" extrusionOk="0">
                    <a:moveTo>
                      <a:pt x="3139" y="1"/>
                    </a:moveTo>
                    <a:lnTo>
                      <a:pt x="2923" y="217"/>
                    </a:lnTo>
                    <a:cubicBezTo>
                      <a:pt x="1730" y="433"/>
                      <a:pt x="978" y="545"/>
                      <a:pt x="1" y="545"/>
                    </a:cubicBezTo>
                    <a:cubicBezTo>
                      <a:pt x="217" y="865"/>
                      <a:pt x="545" y="1298"/>
                      <a:pt x="761" y="1626"/>
                    </a:cubicBezTo>
                    <a:lnTo>
                      <a:pt x="1730" y="2923"/>
                    </a:lnTo>
                    <a:cubicBezTo>
                      <a:pt x="3675" y="5837"/>
                      <a:pt x="4540" y="9624"/>
                      <a:pt x="6814" y="12322"/>
                    </a:cubicBezTo>
                    <a:cubicBezTo>
                      <a:pt x="8215" y="12002"/>
                      <a:pt x="9408" y="11354"/>
                      <a:pt x="10376" y="10377"/>
                    </a:cubicBezTo>
                    <a:cubicBezTo>
                      <a:pt x="9840" y="8327"/>
                      <a:pt x="9079" y="6269"/>
                      <a:pt x="7895" y="4436"/>
                    </a:cubicBezTo>
                    <a:cubicBezTo>
                      <a:pt x="6814" y="2595"/>
                      <a:pt x="5188" y="865"/>
                      <a:pt x="3139" y="1"/>
                    </a:cubicBezTo>
                    <a:close/>
                  </a:path>
                </a:pathLst>
              </a:custGeom>
              <a:solidFill>
                <a:srgbClr val="342F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" name="Google Shape;2010;p58">
                <a:extLst>
                  <a:ext uri="{FF2B5EF4-FFF2-40B4-BE49-F238E27FC236}">
                    <a16:creationId xmlns:a16="http://schemas.microsoft.com/office/drawing/2014/main" id="{74A0324B-F693-4BB2-AA59-63CB4A4FED40}"/>
                  </a:ext>
                </a:extLst>
              </p:cNvPr>
              <p:cNvSpPr/>
              <p:nvPr/>
            </p:nvSpPr>
            <p:spPr>
              <a:xfrm>
                <a:off x="10714732" y="2523229"/>
                <a:ext cx="327606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540" h="2301" extrusionOk="0">
                    <a:moveTo>
                      <a:pt x="2282" y="0"/>
                    </a:moveTo>
                    <a:cubicBezTo>
                      <a:pt x="2133" y="0"/>
                      <a:pt x="1986" y="9"/>
                      <a:pt x="1842" y="26"/>
                    </a:cubicBezTo>
                    <a:cubicBezTo>
                      <a:pt x="1842" y="26"/>
                      <a:pt x="1626" y="139"/>
                      <a:pt x="1730" y="139"/>
                    </a:cubicBezTo>
                    <a:cubicBezTo>
                      <a:pt x="1081" y="571"/>
                      <a:pt x="649" y="675"/>
                      <a:pt x="0" y="1003"/>
                    </a:cubicBezTo>
                    <a:cubicBezTo>
                      <a:pt x="0" y="1539"/>
                      <a:pt x="433" y="1972"/>
                      <a:pt x="865" y="2300"/>
                    </a:cubicBezTo>
                    <a:cubicBezTo>
                      <a:pt x="1626" y="1972"/>
                      <a:pt x="2378" y="1652"/>
                      <a:pt x="3027" y="1436"/>
                    </a:cubicBezTo>
                    <a:cubicBezTo>
                      <a:pt x="3571" y="1219"/>
                      <a:pt x="4540" y="675"/>
                      <a:pt x="4540" y="675"/>
                    </a:cubicBezTo>
                    <a:cubicBezTo>
                      <a:pt x="4540" y="675"/>
                      <a:pt x="4436" y="675"/>
                      <a:pt x="4436" y="571"/>
                    </a:cubicBezTo>
                    <a:cubicBezTo>
                      <a:pt x="3802" y="211"/>
                      <a:pt x="3024" y="0"/>
                      <a:pt x="22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" name="Google Shape;2011;p58">
                <a:extLst>
                  <a:ext uri="{FF2B5EF4-FFF2-40B4-BE49-F238E27FC236}">
                    <a16:creationId xmlns:a16="http://schemas.microsoft.com/office/drawing/2014/main" id="{44A00EA3-9DEF-4306-A161-7ED7C47C1F50}"/>
                  </a:ext>
                </a:extLst>
              </p:cNvPr>
              <p:cNvSpPr/>
              <p:nvPr/>
            </p:nvSpPr>
            <p:spPr>
              <a:xfrm>
                <a:off x="10886329" y="2525105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113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" name="Google Shape;2012;p58">
                <a:extLst>
                  <a:ext uri="{FF2B5EF4-FFF2-40B4-BE49-F238E27FC236}">
                    <a16:creationId xmlns:a16="http://schemas.microsoft.com/office/drawing/2014/main" id="{A41BC1FF-0D06-4896-B1F9-98C47CFD99E8}"/>
                  </a:ext>
                </a:extLst>
              </p:cNvPr>
              <p:cNvSpPr/>
              <p:nvPr/>
            </p:nvSpPr>
            <p:spPr>
              <a:xfrm>
                <a:off x="10886329" y="2525105"/>
                <a:ext cx="23741" cy="54909"/>
              </a:xfrm>
              <a:custGeom>
                <a:avLst/>
                <a:gdLst/>
                <a:ahLst/>
                <a:cxnLst/>
                <a:rect l="l" t="t" r="r" b="b"/>
                <a:pathLst>
                  <a:path w="329" h="761" extrusionOk="0">
                    <a:moveTo>
                      <a:pt x="0" y="0"/>
                    </a:moveTo>
                    <a:cubicBezTo>
                      <a:pt x="113" y="113"/>
                      <a:pt x="113" y="216"/>
                      <a:pt x="113" y="329"/>
                    </a:cubicBezTo>
                    <a:lnTo>
                      <a:pt x="113" y="432"/>
                    </a:lnTo>
                    <a:lnTo>
                      <a:pt x="113" y="545"/>
                    </a:lnTo>
                    <a:lnTo>
                      <a:pt x="113" y="649"/>
                    </a:lnTo>
                    <a:lnTo>
                      <a:pt x="113" y="761"/>
                    </a:lnTo>
                    <a:lnTo>
                      <a:pt x="216" y="761"/>
                    </a:lnTo>
                    <a:lnTo>
                      <a:pt x="216" y="649"/>
                    </a:lnTo>
                    <a:cubicBezTo>
                      <a:pt x="329" y="545"/>
                      <a:pt x="329" y="432"/>
                      <a:pt x="216" y="329"/>
                    </a:cubicBezTo>
                    <a:cubicBezTo>
                      <a:pt x="216" y="216"/>
                      <a:pt x="216" y="113"/>
                      <a:pt x="113" y="0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" name="Google Shape;2013;p58">
                <a:extLst>
                  <a:ext uri="{FF2B5EF4-FFF2-40B4-BE49-F238E27FC236}">
                    <a16:creationId xmlns:a16="http://schemas.microsoft.com/office/drawing/2014/main" id="{7E59A606-2FEC-452F-8848-3F30C7112B36}"/>
                  </a:ext>
                </a:extLst>
              </p:cNvPr>
              <p:cNvSpPr/>
              <p:nvPr/>
            </p:nvSpPr>
            <p:spPr>
              <a:xfrm>
                <a:off x="10941243" y="2533187"/>
                <a:ext cx="15659" cy="38746"/>
              </a:xfrm>
              <a:custGeom>
                <a:avLst/>
                <a:gdLst/>
                <a:ahLst/>
                <a:cxnLst/>
                <a:rect l="l" t="t" r="r" b="b"/>
                <a:pathLst>
                  <a:path w="217" h="537" extrusionOk="0">
                    <a:moveTo>
                      <a:pt x="0" y="1"/>
                    </a:moveTo>
                    <a:lnTo>
                      <a:pt x="0" y="104"/>
                    </a:lnTo>
                    <a:lnTo>
                      <a:pt x="0" y="320"/>
                    </a:lnTo>
                    <a:lnTo>
                      <a:pt x="0" y="433"/>
                    </a:lnTo>
                    <a:lnTo>
                      <a:pt x="0" y="537"/>
                    </a:lnTo>
                    <a:lnTo>
                      <a:pt x="104" y="537"/>
                    </a:lnTo>
                    <a:cubicBezTo>
                      <a:pt x="216" y="320"/>
                      <a:pt x="216" y="217"/>
                      <a:pt x="104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" name="Google Shape;2014;p58">
                <a:extLst>
                  <a:ext uri="{FF2B5EF4-FFF2-40B4-BE49-F238E27FC236}">
                    <a16:creationId xmlns:a16="http://schemas.microsoft.com/office/drawing/2014/main" id="{D4FCF305-3297-4156-9132-1414097F7839}"/>
                  </a:ext>
                </a:extLst>
              </p:cNvPr>
              <p:cNvSpPr/>
              <p:nvPr/>
            </p:nvSpPr>
            <p:spPr>
              <a:xfrm>
                <a:off x="10839497" y="2548772"/>
                <a:ext cx="15659" cy="23161"/>
              </a:xfrm>
              <a:custGeom>
                <a:avLst/>
                <a:gdLst/>
                <a:ahLst/>
                <a:cxnLst/>
                <a:rect l="l" t="t" r="r" b="b"/>
                <a:pathLst>
                  <a:path w="217" h="321" extrusionOk="0">
                    <a:moveTo>
                      <a:pt x="217" y="1"/>
                    </a:moveTo>
                    <a:cubicBezTo>
                      <a:pt x="113" y="104"/>
                      <a:pt x="113" y="217"/>
                      <a:pt x="1" y="321"/>
                    </a:cubicBezTo>
                    <a:lnTo>
                      <a:pt x="113" y="321"/>
                    </a:lnTo>
                    <a:lnTo>
                      <a:pt x="113" y="217"/>
                    </a:lnTo>
                    <a:cubicBezTo>
                      <a:pt x="217" y="217"/>
                      <a:pt x="217" y="104"/>
                      <a:pt x="217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" name="Google Shape;2039;p58">
                <a:extLst>
                  <a:ext uri="{FF2B5EF4-FFF2-40B4-BE49-F238E27FC236}">
                    <a16:creationId xmlns:a16="http://schemas.microsoft.com/office/drawing/2014/main" id="{74F953F4-FEB2-4583-BD3C-5F2B30A15F3E}"/>
                  </a:ext>
                </a:extLst>
              </p:cNvPr>
              <p:cNvSpPr/>
              <p:nvPr/>
            </p:nvSpPr>
            <p:spPr>
              <a:xfrm>
                <a:off x="9966000" y="1667274"/>
                <a:ext cx="421198" cy="100293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1390" extrusionOk="0">
                    <a:moveTo>
                      <a:pt x="1" y="0"/>
                    </a:moveTo>
                    <a:cubicBezTo>
                      <a:pt x="1" y="329"/>
                      <a:pt x="113" y="649"/>
                      <a:pt x="329" y="977"/>
                    </a:cubicBezTo>
                    <a:cubicBezTo>
                      <a:pt x="433" y="1297"/>
                      <a:pt x="865" y="1297"/>
                      <a:pt x="1298" y="1297"/>
                    </a:cubicBezTo>
                    <a:cubicBezTo>
                      <a:pt x="1701" y="1364"/>
                      <a:pt x="2104" y="1390"/>
                      <a:pt x="2507" y="1390"/>
                    </a:cubicBezTo>
                    <a:cubicBezTo>
                      <a:pt x="3401" y="1390"/>
                      <a:pt x="4295" y="1265"/>
                      <a:pt x="5188" y="1193"/>
                    </a:cubicBezTo>
                    <a:cubicBezTo>
                      <a:pt x="5405" y="1193"/>
                      <a:pt x="5621" y="1081"/>
                      <a:pt x="5837" y="865"/>
                    </a:cubicBezTo>
                    <a:lnTo>
                      <a:pt x="5837" y="865"/>
                    </a:lnTo>
                    <a:cubicBezTo>
                      <a:pt x="5175" y="1086"/>
                      <a:pt x="4475" y="1194"/>
                      <a:pt x="3776" y="1194"/>
                    </a:cubicBezTo>
                    <a:cubicBezTo>
                      <a:pt x="2423" y="1194"/>
                      <a:pt x="1073" y="787"/>
                      <a:pt x="1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" name="Google Shape;2041;p58">
                <a:extLst>
                  <a:ext uri="{FF2B5EF4-FFF2-40B4-BE49-F238E27FC236}">
                    <a16:creationId xmlns:a16="http://schemas.microsoft.com/office/drawing/2014/main" id="{8497F983-F86C-458B-8572-EBA9A013DA65}"/>
                  </a:ext>
                </a:extLst>
              </p:cNvPr>
              <p:cNvSpPr/>
              <p:nvPr/>
            </p:nvSpPr>
            <p:spPr>
              <a:xfrm>
                <a:off x="9958496" y="1511279"/>
                <a:ext cx="491121" cy="166963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2314" extrusionOk="0">
                    <a:moveTo>
                      <a:pt x="1" y="0"/>
                    </a:moveTo>
                    <a:lnTo>
                      <a:pt x="1" y="865"/>
                    </a:lnTo>
                    <a:cubicBezTo>
                      <a:pt x="433" y="1194"/>
                      <a:pt x="969" y="1514"/>
                      <a:pt x="1514" y="1730"/>
                    </a:cubicBezTo>
                    <a:cubicBezTo>
                      <a:pt x="2162" y="2058"/>
                      <a:pt x="2811" y="2162"/>
                      <a:pt x="3459" y="2274"/>
                    </a:cubicBezTo>
                    <a:cubicBezTo>
                      <a:pt x="3727" y="2300"/>
                      <a:pt x="3994" y="2313"/>
                      <a:pt x="4260" y="2313"/>
                    </a:cubicBezTo>
                    <a:cubicBezTo>
                      <a:pt x="5068" y="2313"/>
                      <a:pt x="5861" y="2193"/>
                      <a:pt x="6589" y="1946"/>
                    </a:cubicBezTo>
                    <a:cubicBezTo>
                      <a:pt x="6589" y="1730"/>
                      <a:pt x="6702" y="1514"/>
                      <a:pt x="6806" y="1297"/>
                    </a:cubicBezTo>
                    <a:lnTo>
                      <a:pt x="6806" y="1297"/>
                    </a:lnTo>
                    <a:cubicBezTo>
                      <a:pt x="6110" y="1509"/>
                      <a:pt x="5372" y="1627"/>
                      <a:pt x="4646" y="1627"/>
                    </a:cubicBezTo>
                    <a:cubicBezTo>
                      <a:pt x="4244" y="1627"/>
                      <a:pt x="3845" y="1591"/>
                      <a:pt x="3459" y="1514"/>
                    </a:cubicBezTo>
                    <a:cubicBezTo>
                      <a:pt x="2699" y="1410"/>
                      <a:pt x="1946" y="1194"/>
                      <a:pt x="1185" y="865"/>
                    </a:cubicBezTo>
                    <a:cubicBezTo>
                      <a:pt x="753" y="649"/>
                      <a:pt x="321" y="329"/>
                      <a:pt x="1" y="0"/>
                    </a:cubicBezTo>
                    <a:close/>
                  </a:path>
                </a:pathLst>
              </a:custGeom>
              <a:solidFill>
                <a:srgbClr val="EA942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" name="Google Shape;2043;p58">
                <a:extLst>
                  <a:ext uri="{FF2B5EF4-FFF2-40B4-BE49-F238E27FC236}">
                    <a16:creationId xmlns:a16="http://schemas.microsoft.com/office/drawing/2014/main" id="{62442B97-DBE2-4DDF-A5A8-C847BC6F99CC}"/>
                  </a:ext>
                </a:extLst>
              </p:cNvPr>
              <p:cNvSpPr/>
              <p:nvPr/>
            </p:nvSpPr>
            <p:spPr>
              <a:xfrm>
                <a:off x="9958496" y="1581772"/>
                <a:ext cx="459948" cy="156068"/>
              </a:xfrm>
              <a:custGeom>
                <a:avLst/>
                <a:gdLst/>
                <a:ahLst/>
                <a:cxnLst/>
                <a:rect l="l" t="t" r="r" b="b"/>
                <a:pathLst>
                  <a:path w="6374" h="2163" extrusionOk="0">
                    <a:moveTo>
                      <a:pt x="1" y="0"/>
                    </a:moveTo>
                    <a:cubicBezTo>
                      <a:pt x="1" y="320"/>
                      <a:pt x="1" y="649"/>
                      <a:pt x="105" y="969"/>
                    </a:cubicBezTo>
                    <a:cubicBezTo>
                      <a:pt x="1082" y="1730"/>
                      <a:pt x="2379" y="2162"/>
                      <a:pt x="3676" y="2162"/>
                    </a:cubicBezTo>
                    <a:lnTo>
                      <a:pt x="3779" y="2162"/>
                    </a:lnTo>
                    <a:cubicBezTo>
                      <a:pt x="4644" y="2162"/>
                      <a:pt x="5405" y="2050"/>
                      <a:pt x="6157" y="1730"/>
                    </a:cubicBezTo>
                    <a:cubicBezTo>
                      <a:pt x="6270" y="1617"/>
                      <a:pt x="6373" y="1401"/>
                      <a:pt x="6373" y="1185"/>
                    </a:cubicBezTo>
                    <a:lnTo>
                      <a:pt x="6373" y="1185"/>
                    </a:lnTo>
                    <a:cubicBezTo>
                      <a:pt x="6157" y="1297"/>
                      <a:pt x="5941" y="1297"/>
                      <a:pt x="5725" y="1401"/>
                    </a:cubicBezTo>
                    <a:cubicBezTo>
                      <a:pt x="5292" y="1514"/>
                      <a:pt x="4756" y="1514"/>
                      <a:pt x="4324" y="1514"/>
                    </a:cubicBezTo>
                    <a:lnTo>
                      <a:pt x="3459" y="1514"/>
                    </a:lnTo>
                    <a:cubicBezTo>
                      <a:pt x="2699" y="1401"/>
                      <a:pt x="1946" y="1185"/>
                      <a:pt x="1298" y="865"/>
                    </a:cubicBezTo>
                    <a:cubicBezTo>
                      <a:pt x="865" y="649"/>
                      <a:pt x="321" y="433"/>
                      <a:pt x="1" y="0"/>
                    </a:cubicBezTo>
                    <a:close/>
                  </a:path>
                </a:pathLst>
              </a:custGeom>
              <a:solidFill>
                <a:srgbClr val="BA44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" name="Google Shape;2073;p58">
                <a:extLst>
                  <a:ext uri="{FF2B5EF4-FFF2-40B4-BE49-F238E27FC236}">
                    <a16:creationId xmlns:a16="http://schemas.microsoft.com/office/drawing/2014/main" id="{F897680E-5CEE-4C11-ACFA-A3C8EF7ED0D5}"/>
                  </a:ext>
                </a:extLst>
              </p:cNvPr>
              <p:cNvSpPr/>
              <p:nvPr/>
            </p:nvSpPr>
            <p:spPr>
              <a:xfrm>
                <a:off x="10122010" y="2072776"/>
                <a:ext cx="72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17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" name="Google Shape;2074;p58">
                <a:extLst>
                  <a:ext uri="{FF2B5EF4-FFF2-40B4-BE49-F238E27FC236}">
                    <a16:creationId xmlns:a16="http://schemas.microsoft.com/office/drawing/2014/main" id="{4D7D80B1-DB44-40C2-B0AA-C15FEB3C61E2}"/>
                  </a:ext>
                </a:extLst>
              </p:cNvPr>
              <p:cNvSpPr/>
              <p:nvPr/>
            </p:nvSpPr>
            <p:spPr>
              <a:xfrm>
                <a:off x="10122010" y="2034102"/>
                <a:ext cx="132919" cy="38746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37" extrusionOk="0">
                    <a:moveTo>
                      <a:pt x="1729" y="0"/>
                    </a:moveTo>
                    <a:cubicBezTo>
                      <a:pt x="1626" y="0"/>
                      <a:pt x="1513" y="104"/>
                      <a:pt x="1297" y="104"/>
                    </a:cubicBezTo>
                    <a:cubicBezTo>
                      <a:pt x="1193" y="216"/>
                      <a:pt x="1081" y="216"/>
                      <a:pt x="865" y="320"/>
                    </a:cubicBezTo>
                    <a:cubicBezTo>
                      <a:pt x="649" y="433"/>
                      <a:pt x="329" y="433"/>
                      <a:pt x="0" y="536"/>
                    </a:cubicBezTo>
                    <a:lnTo>
                      <a:pt x="329" y="536"/>
                    </a:lnTo>
                    <a:cubicBezTo>
                      <a:pt x="545" y="536"/>
                      <a:pt x="761" y="536"/>
                      <a:pt x="977" y="433"/>
                    </a:cubicBezTo>
                    <a:cubicBezTo>
                      <a:pt x="1081" y="433"/>
                      <a:pt x="1297" y="320"/>
                      <a:pt x="1410" y="320"/>
                    </a:cubicBezTo>
                    <a:cubicBezTo>
                      <a:pt x="1513" y="216"/>
                      <a:pt x="1729" y="216"/>
                      <a:pt x="1842" y="104"/>
                    </a:cubicBezTo>
                    <a:lnTo>
                      <a:pt x="1842" y="0"/>
                    </a:ln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" name="Google Shape;2075;p58">
                <a:extLst>
                  <a:ext uri="{FF2B5EF4-FFF2-40B4-BE49-F238E27FC236}">
                    <a16:creationId xmlns:a16="http://schemas.microsoft.com/office/drawing/2014/main" id="{EC9685D1-3A12-46AC-A9C8-7CBC96F71A4A}"/>
                  </a:ext>
                </a:extLst>
              </p:cNvPr>
              <p:cNvSpPr/>
              <p:nvPr/>
            </p:nvSpPr>
            <p:spPr>
              <a:xfrm>
                <a:off x="10122010" y="2072776"/>
                <a:ext cx="8154" cy="8153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13" extrusionOk="0">
                    <a:moveTo>
                      <a:pt x="0" y="0"/>
                    </a:moveTo>
                    <a:lnTo>
                      <a:pt x="0" y="113"/>
                    </a:lnTo>
                    <a:cubicBezTo>
                      <a:pt x="0" y="0"/>
                      <a:pt x="0" y="0"/>
                      <a:pt x="113" y="0"/>
                    </a:cubicBezTo>
                    <a:close/>
                  </a:path>
                </a:pathLst>
              </a:custGeom>
              <a:solidFill>
                <a:srgbClr val="18178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Google Shape;2076;p58">
                <a:extLst>
                  <a:ext uri="{FF2B5EF4-FFF2-40B4-BE49-F238E27FC236}">
                    <a16:creationId xmlns:a16="http://schemas.microsoft.com/office/drawing/2014/main" id="{D4BB719E-6DAF-476E-A663-92B97E9DCF6D}"/>
                  </a:ext>
                </a:extLst>
              </p:cNvPr>
              <p:cNvSpPr/>
              <p:nvPr/>
            </p:nvSpPr>
            <p:spPr>
              <a:xfrm>
                <a:off x="10122010" y="2072776"/>
                <a:ext cx="78005" cy="15657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217" extrusionOk="0">
                    <a:moveTo>
                      <a:pt x="113" y="0"/>
                    </a:moveTo>
                    <a:cubicBezTo>
                      <a:pt x="0" y="0"/>
                      <a:pt x="0" y="0"/>
                      <a:pt x="0" y="113"/>
                    </a:cubicBezTo>
                    <a:lnTo>
                      <a:pt x="113" y="113"/>
                    </a:lnTo>
                    <a:cubicBezTo>
                      <a:pt x="216" y="113"/>
                      <a:pt x="433" y="217"/>
                      <a:pt x="649" y="217"/>
                    </a:cubicBezTo>
                    <a:cubicBezTo>
                      <a:pt x="761" y="217"/>
                      <a:pt x="977" y="217"/>
                      <a:pt x="1081" y="113"/>
                    </a:cubicBezTo>
                    <a:lnTo>
                      <a:pt x="1081" y="0"/>
                    </a:lnTo>
                    <a:lnTo>
                      <a:pt x="977" y="0"/>
                    </a:lnTo>
                    <a:cubicBezTo>
                      <a:pt x="865" y="0"/>
                      <a:pt x="761" y="113"/>
                      <a:pt x="649" y="113"/>
                    </a:cubicBezTo>
                    <a:cubicBezTo>
                      <a:pt x="545" y="113"/>
                      <a:pt x="433" y="0"/>
                      <a:pt x="329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5" name="Google Shape;2077;p58">
                <a:extLst>
                  <a:ext uri="{FF2B5EF4-FFF2-40B4-BE49-F238E27FC236}">
                    <a16:creationId xmlns:a16="http://schemas.microsoft.com/office/drawing/2014/main" id="{30B9A640-4035-40EC-BDFD-B4AAF1380516}"/>
                  </a:ext>
                </a:extLst>
              </p:cNvPr>
              <p:cNvSpPr/>
              <p:nvPr/>
            </p:nvSpPr>
            <p:spPr>
              <a:xfrm>
                <a:off x="10122010" y="2072776"/>
                <a:ext cx="8154" cy="72"/>
              </a:xfrm>
              <a:custGeom>
                <a:avLst/>
                <a:gdLst/>
                <a:ahLst/>
                <a:cxnLst/>
                <a:rect l="l" t="t" r="r" b="b"/>
                <a:pathLst>
                  <a:path w="113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5044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Google Shape;2078;p58">
                <a:extLst>
                  <a:ext uri="{FF2B5EF4-FFF2-40B4-BE49-F238E27FC236}">
                    <a16:creationId xmlns:a16="http://schemas.microsoft.com/office/drawing/2014/main" id="{E1234D69-E387-49BE-8CE9-9FC86BC32A8A}"/>
                  </a:ext>
                </a:extLst>
              </p:cNvPr>
              <p:cNvSpPr/>
              <p:nvPr/>
            </p:nvSpPr>
            <p:spPr>
              <a:xfrm>
                <a:off x="10122010" y="2072776"/>
                <a:ext cx="23741" cy="72"/>
              </a:xfrm>
              <a:custGeom>
                <a:avLst/>
                <a:gdLst/>
                <a:ahLst/>
                <a:cxnLst/>
                <a:rect l="l" t="t" r="r" b="b"/>
                <a:pathLst>
                  <a:path w="329" h="1" extrusionOk="0">
                    <a:moveTo>
                      <a:pt x="113" y="0"/>
                    </a:moveTo>
                    <a:lnTo>
                      <a:pt x="0" y="0"/>
                    </a:lnTo>
                    <a:lnTo>
                      <a:pt x="113" y="0"/>
                    </a:lnTo>
                    <a:lnTo>
                      <a:pt x="113" y="0"/>
                    </a:lnTo>
                    <a:lnTo>
                      <a:pt x="216" y="0"/>
                    </a:lnTo>
                    <a:lnTo>
                      <a:pt x="329" y="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03023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Google Shape;2079;p58">
                <a:extLst>
                  <a:ext uri="{FF2B5EF4-FFF2-40B4-BE49-F238E27FC236}">
                    <a16:creationId xmlns:a16="http://schemas.microsoft.com/office/drawing/2014/main" id="{50DEF51B-44EA-4710-87A9-4FD682CA1A21}"/>
                  </a:ext>
                </a:extLst>
              </p:cNvPr>
              <p:cNvSpPr/>
              <p:nvPr/>
            </p:nvSpPr>
            <p:spPr>
              <a:xfrm>
                <a:off x="9958496" y="2143270"/>
                <a:ext cx="171669" cy="194742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2699" extrusionOk="0">
                    <a:moveTo>
                      <a:pt x="2379" y="0"/>
                    </a:moveTo>
                    <a:lnTo>
                      <a:pt x="2050" y="320"/>
                    </a:lnTo>
                    <a:lnTo>
                      <a:pt x="1730" y="649"/>
                    </a:lnTo>
                    <a:cubicBezTo>
                      <a:pt x="1514" y="865"/>
                      <a:pt x="1402" y="1081"/>
                      <a:pt x="1185" y="1297"/>
                    </a:cubicBezTo>
                    <a:cubicBezTo>
                      <a:pt x="969" y="1514"/>
                      <a:pt x="753" y="1730"/>
                      <a:pt x="649" y="1946"/>
                    </a:cubicBezTo>
                    <a:cubicBezTo>
                      <a:pt x="433" y="2162"/>
                      <a:pt x="217" y="2378"/>
                      <a:pt x="105" y="2594"/>
                    </a:cubicBezTo>
                    <a:cubicBezTo>
                      <a:pt x="1" y="2698"/>
                      <a:pt x="105" y="2698"/>
                      <a:pt x="105" y="2698"/>
                    </a:cubicBezTo>
                    <a:lnTo>
                      <a:pt x="217" y="2698"/>
                    </a:lnTo>
                    <a:cubicBezTo>
                      <a:pt x="321" y="2482"/>
                      <a:pt x="537" y="2266"/>
                      <a:pt x="753" y="2050"/>
                    </a:cubicBezTo>
                    <a:cubicBezTo>
                      <a:pt x="865" y="1833"/>
                      <a:pt x="1082" y="1617"/>
                      <a:pt x="1298" y="1401"/>
                    </a:cubicBezTo>
                    <a:cubicBezTo>
                      <a:pt x="1514" y="1185"/>
                      <a:pt x="1618" y="969"/>
                      <a:pt x="1834" y="753"/>
                    </a:cubicBezTo>
                    <a:cubicBezTo>
                      <a:pt x="1946" y="649"/>
                      <a:pt x="2050" y="433"/>
                      <a:pt x="2162" y="320"/>
                    </a:cubicBezTo>
                    <a:cubicBezTo>
                      <a:pt x="2266" y="217"/>
                      <a:pt x="2379" y="104"/>
                      <a:pt x="2379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Google Shape;2080;p58">
                <a:extLst>
                  <a:ext uri="{FF2B5EF4-FFF2-40B4-BE49-F238E27FC236}">
                    <a16:creationId xmlns:a16="http://schemas.microsoft.com/office/drawing/2014/main" id="{420B20A4-6937-4A28-96A8-7C9CDDD48BAE}"/>
                  </a:ext>
                </a:extLst>
              </p:cNvPr>
              <p:cNvSpPr/>
              <p:nvPr/>
            </p:nvSpPr>
            <p:spPr>
              <a:xfrm>
                <a:off x="9974082" y="2353525"/>
                <a:ext cx="124909" cy="109240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1514" extrusionOk="0">
                    <a:moveTo>
                      <a:pt x="1" y="0"/>
                    </a:moveTo>
                    <a:cubicBezTo>
                      <a:pt x="1" y="113"/>
                      <a:pt x="1" y="113"/>
                      <a:pt x="105" y="216"/>
                    </a:cubicBezTo>
                    <a:cubicBezTo>
                      <a:pt x="105" y="216"/>
                      <a:pt x="217" y="329"/>
                      <a:pt x="217" y="433"/>
                    </a:cubicBezTo>
                    <a:lnTo>
                      <a:pt x="649" y="865"/>
                    </a:lnTo>
                    <a:cubicBezTo>
                      <a:pt x="866" y="1081"/>
                      <a:pt x="1186" y="1410"/>
                      <a:pt x="1514" y="1513"/>
                    </a:cubicBezTo>
                    <a:lnTo>
                      <a:pt x="1618" y="1513"/>
                    </a:lnTo>
                    <a:cubicBezTo>
                      <a:pt x="1618" y="1513"/>
                      <a:pt x="1730" y="1410"/>
                      <a:pt x="1618" y="1410"/>
                    </a:cubicBezTo>
                    <a:cubicBezTo>
                      <a:pt x="1298" y="1194"/>
                      <a:pt x="969" y="977"/>
                      <a:pt x="753" y="761"/>
                    </a:cubicBezTo>
                    <a:lnTo>
                      <a:pt x="433" y="433"/>
                    </a:lnTo>
                    <a:cubicBezTo>
                      <a:pt x="321" y="329"/>
                      <a:pt x="321" y="216"/>
                      <a:pt x="217" y="216"/>
                    </a:cubicBezTo>
                    <a:cubicBezTo>
                      <a:pt x="217" y="216"/>
                      <a:pt x="105" y="113"/>
                      <a:pt x="105" y="0"/>
                    </a:cubicBezTo>
                    <a:close/>
                  </a:path>
                </a:pathLst>
              </a:custGeom>
              <a:solidFill>
                <a:srgbClr val="0D0A5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Google Shape;2082;p58">
                <a:extLst>
                  <a:ext uri="{FF2B5EF4-FFF2-40B4-BE49-F238E27FC236}">
                    <a16:creationId xmlns:a16="http://schemas.microsoft.com/office/drawing/2014/main" id="{3442D4E0-75B4-4265-8EC1-E5F34C1FFE4D}"/>
                  </a:ext>
                </a:extLst>
              </p:cNvPr>
              <p:cNvSpPr/>
              <p:nvPr/>
            </p:nvSpPr>
            <p:spPr>
              <a:xfrm>
                <a:off x="10005327" y="2564357"/>
                <a:ext cx="7577" cy="7576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05" extrusionOk="0">
                    <a:moveTo>
                      <a:pt x="104" y="1"/>
                    </a:moveTo>
                    <a:lnTo>
                      <a:pt x="0" y="105"/>
                    </a:lnTo>
                    <a:cubicBezTo>
                      <a:pt x="104" y="105"/>
                      <a:pt x="104" y="1"/>
                      <a:pt x="104" y="1"/>
                    </a:cubicBezTo>
                    <a:close/>
                  </a:path>
                </a:pathLst>
              </a:custGeom>
              <a:solidFill>
                <a:srgbClr val="A93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" name="Google Shape;2083;p58">
                <a:extLst>
                  <a:ext uri="{FF2B5EF4-FFF2-40B4-BE49-F238E27FC236}">
                    <a16:creationId xmlns:a16="http://schemas.microsoft.com/office/drawing/2014/main" id="{D868EBC3-2F6A-4035-BAF3-97F8B4A80FF0}"/>
                  </a:ext>
                </a:extLst>
              </p:cNvPr>
              <p:cNvSpPr/>
              <p:nvPr/>
            </p:nvSpPr>
            <p:spPr>
              <a:xfrm>
                <a:off x="9950414" y="2478278"/>
                <a:ext cx="62491" cy="93655"/>
              </a:xfrm>
              <a:custGeom>
                <a:avLst/>
                <a:gdLst/>
                <a:ahLst/>
                <a:cxnLst/>
                <a:rect l="l" t="t" r="r" b="b"/>
                <a:pathLst>
                  <a:path w="866" h="1298" extrusionOk="0">
                    <a:moveTo>
                      <a:pt x="0" y="1"/>
                    </a:moveTo>
                    <a:lnTo>
                      <a:pt x="0" y="113"/>
                    </a:lnTo>
                    <a:cubicBezTo>
                      <a:pt x="217" y="217"/>
                      <a:pt x="329" y="433"/>
                      <a:pt x="433" y="649"/>
                    </a:cubicBezTo>
                    <a:cubicBezTo>
                      <a:pt x="545" y="762"/>
                      <a:pt x="649" y="978"/>
                      <a:pt x="761" y="1194"/>
                    </a:cubicBezTo>
                    <a:lnTo>
                      <a:pt x="761" y="1298"/>
                    </a:lnTo>
                    <a:lnTo>
                      <a:pt x="865" y="1194"/>
                    </a:lnTo>
                    <a:cubicBezTo>
                      <a:pt x="865" y="865"/>
                      <a:pt x="761" y="649"/>
                      <a:pt x="545" y="545"/>
                    </a:cubicBezTo>
                    <a:cubicBezTo>
                      <a:pt x="433" y="329"/>
                      <a:pt x="329" y="113"/>
                      <a:pt x="113" y="1"/>
                    </a:cubicBezTo>
                    <a:close/>
                  </a:path>
                </a:pathLst>
              </a:custGeom>
              <a:solidFill>
                <a:srgbClr val="CC68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0" name="Google Shape;2084;p58">
              <a:extLst>
                <a:ext uri="{FF2B5EF4-FFF2-40B4-BE49-F238E27FC236}">
                  <a16:creationId xmlns:a16="http://schemas.microsoft.com/office/drawing/2014/main" id="{1AA7D465-C0F9-481C-8AAE-135BD7BBA756}"/>
                </a:ext>
              </a:extLst>
            </p:cNvPr>
            <p:cNvSpPr/>
            <p:nvPr/>
          </p:nvSpPr>
          <p:spPr>
            <a:xfrm>
              <a:off x="9919241" y="2509448"/>
              <a:ext cx="62418" cy="93655"/>
            </a:xfrm>
            <a:custGeom>
              <a:avLst/>
              <a:gdLst/>
              <a:ahLst/>
              <a:cxnLst/>
              <a:rect l="l" t="t" r="r" b="b"/>
              <a:pathLst>
                <a:path w="865" h="1298" extrusionOk="0">
                  <a:moveTo>
                    <a:pt x="112" y="1"/>
                  </a:moveTo>
                  <a:cubicBezTo>
                    <a:pt x="0" y="1"/>
                    <a:pt x="0" y="1"/>
                    <a:pt x="0" y="113"/>
                  </a:cubicBezTo>
                  <a:cubicBezTo>
                    <a:pt x="216" y="217"/>
                    <a:pt x="329" y="330"/>
                    <a:pt x="432" y="546"/>
                  </a:cubicBezTo>
                  <a:cubicBezTo>
                    <a:pt x="432" y="649"/>
                    <a:pt x="545" y="762"/>
                    <a:pt x="545" y="866"/>
                  </a:cubicBezTo>
                  <a:cubicBezTo>
                    <a:pt x="545" y="978"/>
                    <a:pt x="649" y="978"/>
                    <a:pt x="649" y="1082"/>
                  </a:cubicBezTo>
                  <a:cubicBezTo>
                    <a:pt x="649" y="1082"/>
                    <a:pt x="649" y="1194"/>
                    <a:pt x="761" y="1298"/>
                  </a:cubicBezTo>
                  <a:cubicBezTo>
                    <a:pt x="761" y="1298"/>
                    <a:pt x="865" y="1298"/>
                    <a:pt x="865" y="1194"/>
                  </a:cubicBezTo>
                  <a:cubicBezTo>
                    <a:pt x="865" y="1194"/>
                    <a:pt x="761" y="1082"/>
                    <a:pt x="761" y="978"/>
                  </a:cubicBezTo>
                  <a:cubicBezTo>
                    <a:pt x="761" y="978"/>
                    <a:pt x="761" y="866"/>
                    <a:pt x="649" y="762"/>
                  </a:cubicBezTo>
                  <a:cubicBezTo>
                    <a:pt x="649" y="649"/>
                    <a:pt x="649" y="546"/>
                    <a:pt x="545" y="433"/>
                  </a:cubicBezTo>
                  <a:cubicBezTo>
                    <a:pt x="432" y="217"/>
                    <a:pt x="329" y="113"/>
                    <a:pt x="112" y="1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2085;p58">
              <a:extLst>
                <a:ext uri="{FF2B5EF4-FFF2-40B4-BE49-F238E27FC236}">
                  <a16:creationId xmlns:a16="http://schemas.microsoft.com/office/drawing/2014/main" id="{6B9F83F2-97DA-49AE-ACD4-3C7163DF6225}"/>
                </a:ext>
              </a:extLst>
            </p:cNvPr>
            <p:cNvSpPr/>
            <p:nvPr/>
          </p:nvSpPr>
          <p:spPr>
            <a:xfrm>
              <a:off x="9919241" y="2556276"/>
              <a:ext cx="39327" cy="62485"/>
            </a:xfrm>
            <a:custGeom>
              <a:avLst/>
              <a:gdLst/>
              <a:ahLst/>
              <a:cxnLst/>
              <a:rect l="l" t="t" r="r" b="b"/>
              <a:pathLst>
                <a:path w="545" h="866" extrusionOk="0">
                  <a:moveTo>
                    <a:pt x="0" y="0"/>
                  </a:moveTo>
                  <a:cubicBezTo>
                    <a:pt x="112" y="113"/>
                    <a:pt x="216" y="329"/>
                    <a:pt x="216" y="433"/>
                  </a:cubicBezTo>
                  <a:cubicBezTo>
                    <a:pt x="329" y="545"/>
                    <a:pt x="329" y="761"/>
                    <a:pt x="329" y="865"/>
                  </a:cubicBezTo>
                  <a:lnTo>
                    <a:pt x="545" y="865"/>
                  </a:lnTo>
                  <a:cubicBezTo>
                    <a:pt x="432" y="545"/>
                    <a:pt x="329" y="217"/>
                    <a:pt x="112" y="0"/>
                  </a:cubicBezTo>
                  <a:close/>
                </a:path>
              </a:pathLst>
            </a:custGeom>
            <a:solidFill>
              <a:srgbClr val="CC68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8887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1" name="Google Shape;611;p37"/>
          <p:cNvCxnSpPr/>
          <p:nvPr/>
        </p:nvCxnSpPr>
        <p:spPr>
          <a:xfrm>
            <a:off x="705510" y="4763368"/>
            <a:ext cx="1957273" cy="0"/>
          </a:xfrm>
          <a:prstGeom prst="straightConnector1">
            <a:avLst/>
          </a:pr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群組 1">
            <a:extLst>
              <a:ext uri="{FF2B5EF4-FFF2-40B4-BE49-F238E27FC236}">
                <a16:creationId xmlns:a16="http://schemas.microsoft.com/office/drawing/2014/main" id="{B67846F3-EBA5-421F-8DB3-61013F0315C2}"/>
              </a:ext>
            </a:extLst>
          </p:cNvPr>
          <p:cNvGrpSpPr/>
          <p:nvPr/>
        </p:nvGrpSpPr>
        <p:grpSpPr>
          <a:xfrm>
            <a:off x="3257656" y="3777649"/>
            <a:ext cx="2099416" cy="2118984"/>
            <a:chOff x="4147004" y="2280037"/>
            <a:chExt cx="1898809" cy="1838338"/>
          </a:xfrm>
        </p:grpSpPr>
        <p:pic>
          <p:nvPicPr>
            <p:cNvPr id="162" name="图片 16">
              <a:extLst>
                <a:ext uri="{FF2B5EF4-FFF2-40B4-BE49-F238E27FC236}">
                  <a16:creationId xmlns:a16="http://schemas.microsoft.com/office/drawing/2014/main" id="{3D866CD6-B31D-41BA-A7B4-0E3D646E8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47004" y="2464954"/>
              <a:ext cx="1898809" cy="1653421"/>
            </a:xfrm>
            <a:prstGeom prst="rect">
              <a:avLst/>
            </a:prstGeom>
          </p:spPr>
        </p:pic>
        <p:pic>
          <p:nvPicPr>
            <p:cNvPr id="165" name="图片 18">
              <a:extLst>
                <a:ext uri="{FF2B5EF4-FFF2-40B4-BE49-F238E27FC236}">
                  <a16:creationId xmlns:a16="http://schemas.microsoft.com/office/drawing/2014/main" id="{3A9EE351-B351-4365-BEA5-D1F496F2E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076" y="3749856"/>
              <a:ext cx="727068" cy="359018"/>
            </a:xfrm>
            <a:prstGeom prst="rect">
              <a:avLst/>
            </a:prstGeom>
          </p:spPr>
        </p:pic>
        <p:pic>
          <p:nvPicPr>
            <p:cNvPr id="166" name="图片 20">
              <a:extLst>
                <a:ext uri="{FF2B5EF4-FFF2-40B4-BE49-F238E27FC236}">
                  <a16:creationId xmlns:a16="http://schemas.microsoft.com/office/drawing/2014/main" id="{72FDD23D-168A-4707-8817-71D953CB7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7078" y="2280037"/>
              <a:ext cx="383010" cy="351891"/>
            </a:xfrm>
            <a:prstGeom prst="rect">
              <a:avLst/>
            </a:prstGeom>
          </p:spPr>
        </p:pic>
      </p:grpSp>
      <p:sp>
        <p:nvSpPr>
          <p:cNvPr id="185" name="Google Shape;473;p35"/>
          <p:cNvSpPr/>
          <p:nvPr/>
        </p:nvSpPr>
        <p:spPr>
          <a:xfrm>
            <a:off x="6381748" y="1742636"/>
            <a:ext cx="881756" cy="870271"/>
          </a:xfrm>
          <a:custGeom>
            <a:avLst/>
            <a:gdLst/>
            <a:ahLst/>
            <a:cxnLst/>
            <a:rect l="l" t="t" r="r" b="b"/>
            <a:pathLst>
              <a:path w="3727" h="5463" extrusionOk="0">
                <a:moveTo>
                  <a:pt x="1859" y="1"/>
                </a:moveTo>
                <a:cubicBezTo>
                  <a:pt x="833" y="1"/>
                  <a:pt x="0" y="1220"/>
                  <a:pt x="0" y="2732"/>
                </a:cubicBezTo>
                <a:cubicBezTo>
                  <a:pt x="0" y="4244"/>
                  <a:pt x="833" y="5463"/>
                  <a:pt x="1859" y="5463"/>
                </a:cubicBezTo>
                <a:cubicBezTo>
                  <a:pt x="2893" y="5463"/>
                  <a:pt x="3726" y="4244"/>
                  <a:pt x="3726" y="2732"/>
                </a:cubicBezTo>
                <a:cubicBezTo>
                  <a:pt x="3726" y="1220"/>
                  <a:pt x="2893" y="1"/>
                  <a:pt x="18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3200" kern="0" dirty="0">
                <a:solidFill>
                  <a:srgbClr val="FFFFFF"/>
                </a:solidFill>
                <a:latin typeface="Albertus Extra Bold" panose="020E0802040304020204" pitchFamily="34" charset="0"/>
                <a:cs typeface="Arial"/>
                <a:sym typeface="Arial"/>
              </a:rPr>
              <a:t>01</a:t>
            </a:r>
            <a:endParaRPr sz="3200" kern="0" dirty="0">
              <a:solidFill>
                <a:srgbClr val="FFFFFF"/>
              </a:solidFill>
              <a:latin typeface="Albertus Extra Bold" panose="020E0802040304020204" pitchFamily="34" charset="0"/>
              <a:cs typeface="Arial"/>
              <a:sym typeface="Arial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A4A34D8-531B-45ED-9A9B-84340DDC0115}"/>
              </a:ext>
            </a:extLst>
          </p:cNvPr>
          <p:cNvGrpSpPr/>
          <p:nvPr/>
        </p:nvGrpSpPr>
        <p:grpSpPr>
          <a:xfrm>
            <a:off x="6375102" y="1863563"/>
            <a:ext cx="4762848" cy="3352534"/>
            <a:chOff x="6375102" y="1863563"/>
            <a:chExt cx="4762848" cy="3352534"/>
          </a:xfrm>
        </p:grpSpPr>
        <p:sp>
          <p:nvSpPr>
            <p:cNvPr id="169" name="副標題 1"/>
            <p:cNvSpPr txBox="1">
              <a:spLocks/>
            </p:cNvSpPr>
            <p:nvPr/>
          </p:nvSpPr>
          <p:spPr>
            <a:xfrm>
              <a:off x="7256860" y="1863563"/>
              <a:ext cx="3590935" cy="867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400" b="0" i="0" u="none" strike="noStrike" cap="none">
                  <a:solidFill>
                    <a:schemeClr val="dk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Raleway"/>
                  <a:sym typeface="Raleway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Raleway"/>
                <a:buNone/>
                <a:defRPr sz="1500" b="0" i="0" u="none" strike="noStrike" cap="none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defRPr>
              </a:lvl9pPr>
            </a:lstStyle>
            <a:p>
              <a:pPr marL="0" indent="0" defTabSz="1219170">
                <a:buClr>
                  <a:srgbClr val="3F34A7"/>
                </a:buClr>
                <a:buSzPts val="1800"/>
              </a:pPr>
              <a:r>
                <a:rPr lang="zh-TW" altLang="en-US" sz="3200" b="1" kern="0" dirty="0">
                  <a:solidFill>
                    <a:srgbClr val="3F34A7"/>
                  </a:solidFill>
                  <a:cs typeface="Quicksand"/>
                  <a:sym typeface="Quicksand"/>
                </a:rPr>
                <a:t>種籽師資培訓營</a:t>
              </a:r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B754BB48-1810-4841-A5D8-6791E1082636}"/>
                </a:ext>
              </a:extLst>
            </p:cNvPr>
            <p:cNvGrpSpPr/>
            <p:nvPr/>
          </p:nvGrpSpPr>
          <p:grpSpPr>
            <a:xfrm>
              <a:off x="6375102" y="2652866"/>
              <a:ext cx="4762848" cy="2563231"/>
              <a:chOff x="6375102" y="2652866"/>
              <a:chExt cx="4762848" cy="2563231"/>
            </a:xfrm>
          </p:grpSpPr>
          <p:sp>
            <p:nvSpPr>
              <p:cNvPr id="167" name="Google Shape;698;p39"/>
              <p:cNvSpPr txBox="1">
                <a:spLocks/>
              </p:cNvSpPr>
              <p:nvPr/>
            </p:nvSpPr>
            <p:spPr>
              <a:xfrm>
                <a:off x="7389860" y="2652866"/>
                <a:ext cx="3748090" cy="11021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b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Quicksand"/>
                  <a:buNone/>
                  <a:defRPr sz="2800" b="1" i="0" u="none" strike="noStrike" cap="none">
                    <a:solidFill>
                      <a:schemeClr val="dk1"/>
                    </a:solidFill>
                    <a:latin typeface="Quicksand"/>
                    <a:ea typeface="Quicksand"/>
                    <a:cs typeface="Quicksand"/>
                    <a:sym typeface="Quicksand"/>
                  </a:defRPr>
                </a:lvl9pPr>
              </a:lstStyle>
              <a:p>
                <a:pPr algn="ctr" defTabSz="1219170">
                  <a:buClr>
                    <a:srgbClr val="3F34A7"/>
                  </a:buClr>
                  <a:buSzPts val="1800"/>
                </a:pPr>
                <a:r>
                  <a:rPr lang="zh-TW" altLang="en-US" sz="3200" kern="0" dirty="0">
                    <a:solidFill>
                      <a:srgbClr val="3F34A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勞權課程實施計畫</a:t>
                </a:r>
              </a:p>
            </p:txBody>
          </p:sp>
          <p:sp>
            <p:nvSpPr>
              <p:cNvPr id="184" name="Google Shape;473;p35"/>
              <p:cNvSpPr/>
              <p:nvPr/>
            </p:nvSpPr>
            <p:spPr>
              <a:xfrm>
                <a:off x="6375103" y="2982336"/>
                <a:ext cx="881757" cy="870271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5463" extrusionOk="0">
                    <a:moveTo>
                      <a:pt x="1859" y="1"/>
                    </a:moveTo>
                    <a:cubicBezTo>
                      <a:pt x="833" y="1"/>
                      <a:pt x="0" y="1220"/>
                      <a:pt x="0" y="2732"/>
                    </a:cubicBezTo>
                    <a:cubicBezTo>
                      <a:pt x="0" y="4244"/>
                      <a:pt x="833" y="5463"/>
                      <a:pt x="1859" y="5463"/>
                    </a:cubicBezTo>
                    <a:cubicBezTo>
                      <a:pt x="2893" y="5463"/>
                      <a:pt x="3726" y="4244"/>
                      <a:pt x="3726" y="2732"/>
                    </a:cubicBezTo>
                    <a:cubicBezTo>
                      <a:pt x="3726" y="1220"/>
                      <a:pt x="2893" y="1"/>
                      <a:pt x="18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altLang="zh-TW" sz="3200" kern="0" dirty="0">
                    <a:solidFill>
                      <a:srgbClr val="FFFFFF"/>
                    </a:solidFill>
                    <a:latin typeface="Albertus Extra Bold" panose="020E0802040304020204" pitchFamily="34" charset="0"/>
                    <a:cs typeface="Arial"/>
                    <a:sym typeface="Arial"/>
                  </a:rPr>
                  <a:t>02</a:t>
                </a:r>
                <a:endParaRPr sz="3200" kern="0" dirty="0">
                  <a:solidFill>
                    <a:srgbClr val="FFFFFF"/>
                  </a:solidFill>
                  <a:latin typeface="Albertus Extra Bold" panose="020E0802040304020204" pitchFamily="34" charset="0"/>
                  <a:cs typeface="Arial"/>
                  <a:sym typeface="Arial"/>
                </a:endParaRPr>
              </a:p>
            </p:txBody>
          </p:sp>
          <p:sp>
            <p:nvSpPr>
              <p:cNvPr id="173" name="副標題 1"/>
              <p:cNvSpPr txBox="1">
                <a:spLocks/>
              </p:cNvSpPr>
              <p:nvPr/>
            </p:nvSpPr>
            <p:spPr>
              <a:xfrm>
                <a:off x="7263504" y="4310638"/>
                <a:ext cx="3197651" cy="9054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defTabSz="1219170">
                  <a:buClr>
                    <a:srgbClr val="3F34A7"/>
                  </a:buClr>
                  <a:buSzPts val="1800"/>
                </a:pPr>
                <a:r>
                  <a:rPr lang="zh-TW" altLang="en-US" sz="3200" b="1" kern="0" dirty="0">
                    <a:solidFill>
                      <a:srgbClr val="3F34A7"/>
                    </a:solidFill>
                    <a:cs typeface="Quicksand"/>
                    <a:sym typeface="Quicksand"/>
                  </a:rPr>
                  <a:t>與教育局合作</a:t>
                </a:r>
              </a:p>
            </p:txBody>
          </p:sp>
          <p:sp>
            <p:nvSpPr>
              <p:cNvPr id="186" name="Google Shape;473;p35"/>
              <p:cNvSpPr/>
              <p:nvPr/>
            </p:nvSpPr>
            <p:spPr>
              <a:xfrm>
                <a:off x="6375102" y="4196829"/>
                <a:ext cx="881757" cy="870272"/>
              </a:xfrm>
              <a:custGeom>
                <a:avLst/>
                <a:gdLst/>
                <a:ahLst/>
                <a:cxnLst/>
                <a:rect l="l" t="t" r="r" b="b"/>
                <a:pathLst>
                  <a:path w="3727" h="5463" extrusionOk="0">
                    <a:moveTo>
                      <a:pt x="1859" y="1"/>
                    </a:moveTo>
                    <a:cubicBezTo>
                      <a:pt x="833" y="1"/>
                      <a:pt x="0" y="1220"/>
                      <a:pt x="0" y="2732"/>
                    </a:cubicBezTo>
                    <a:cubicBezTo>
                      <a:pt x="0" y="4244"/>
                      <a:pt x="833" y="5463"/>
                      <a:pt x="1859" y="5463"/>
                    </a:cubicBezTo>
                    <a:cubicBezTo>
                      <a:pt x="2893" y="5463"/>
                      <a:pt x="3726" y="4244"/>
                      <a:pt x="3726" y="2732"/>
                    </a:cubicBezTo>
                    <a:cubicBezTo>
                      <a:pt x="3726" y="1220"/>
                      <a:pt x="2893" y="1"/>
                      <a:pt x="18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en-US" altLang="zh-TW" sz="3200" kern="0" dirty="0">
                    <a:solidFill>
                      <a:srgbClr val="FFFFFF"/>
                    </a:solidFill>
                    <a:latin typeface="Albertus Extra Bold" panose="020E0802040304020204" pitchFamily="34" charset="0"/>
                    <a:cs typeface="Arial"/>
                    <a:sym typeface="Arial"/>
                  </a:rPr>
                  <a:t>03</a:t>
                </a:r>
                <a:endParaRPr sz="3200" kern="0" dirty="0">
                  <a:solidFill>
                    <a:srgbClr val="FFFFFF"/>
                  </a:solidFill>
                  <a:latin typeface="Albertus Extra Bold" panose="020E0802040304020204" pitchFamily="34" charset="0"/>
                  <a:cs typeface="Arial"/>
                  <a:sym typeface="Arial"/>
                </a:endParaRPr>
              </a:p>
            </p:txBody>
          </p:sp>
        </p:grpSp>
      </p:grpSp>
      <p:sp>
        <p:nvSpPr>
          <p:cNvPr id="1783" name="Google Shape;1783;p55"/>
          <p:cNvSpPr txBox="1">
            <a:spLocks noGrp="1"/>
          </p:cNvSpPr>
          <p:nvPr>
            <p:ph type="title"/>
          </p:nvPr>
        </p:nvSpPr>
        <p:spPr>
          <a:xfrm>
            <a:off x="705509" y="2844996"/>
            <a:ext cx="3339536" cy="186530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zh-TW" altLang="en-US" sz="5333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業務推動介紹</a:t>
            </a:r>
          </a:p>
        </p:txBody>
      </p:sp>
      <p:sp>
        <p:nvSpPr>
          <p:cNvPr id="30" name="Google Shape;1382;p48">
            <a:extLst>
              <a:ext uri="{FF2B5EF4-FFF2-40B4-BE49-F238E27FC236}">
                <a16:creationId xmlns:a16="http://schemas.microsoft.com/office/drawing/2014/main" id="{DB795585-FA81-429A-B123-B660A9DD9F1F}"/>
              </a:ext>
            </a:extLst>
          </p:cNvPr>
          <p:cNvSpPr txBox="1">
            <a:spLocks/>
          </p:cNvSpPr>
          <p:nvPr/>
        </p:nvSpPr>
        <p:spPr>
          <a:xfrm>
            <a:off x="912692" y="988820"/>
            <a:ext cx="3500181" cy="11552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"/>
              <a:buNone/>
              <a:defRPr sz="28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en-US" altLang="zh-TW" sz="6400" dirty="0">
                <a:latin typeface="Arial Black" panose="020B0A04020102020204" pitchFamily="34" charset="0"/>
              </a:rPr>
              <a:t>PART 2</a:t>
            </a:r>
            <a:endParaRPr lang="en-US" sz="6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2382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36"/>
          <p:cNvSpPr txBox="1">
            <a:spLocks noGrp="1"/>
          </p:cNvSpPr>
          <p:nvPr>
            <p:ph type="title"/>
          </p:nvPr>
        </p:nvSpPr>
        <p:spPr>
          <a:xfrm>
            <a:off x="3908626" y="749476"/>
            <a:ext cx="5015175" cy="8739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種籽師資培訓營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7BD00524-559E-4545-AE2F-C20E37DEA875}"/>
              </a:ext>
            </a:extLst>
          </p:cNvPr>
          <p:cNvGrpSpPr/>
          <p:nvPr/>
        </p:nvGrpSpPr>
        <p:grpSpPr>
          <a:xfrm>
            <a:off x="1086219" y="2455446"/>
            <a:ext cx="3597781" cy="3020461"/>
            <a:chOff x="697878" y="1774400"/>
            <a:chExt cx="2698336" cy="2265346"/>
          </a:xfrm>
        </p:grpSpPr>
        <p:grpSp>
          <p:nvGrpSpPr>
            <p:cNvPr id="6" name="群組 5"/>
            <p:cNvGrpSpPr/>
            <p:nvPr/>
          </p:nvGrpSpPr>
          <p:grpSpPr>
            <a:xfrm>
              <a:off x="858578" y="1774400"/>
              <a:ext cx="2505791" cy="710141"/>
              <a:chOff x="767265" y="1093634"/>
              <a:chExt cx="2505791" cy="710141"/>
            </a:xfrm>
          </p:grpSpPr>
          <p:grpSp>
            <p:nvGrpSpPr>
              <p:cNvPr id="191" name="群組 190"/>
              <p:cNvGrpSpPr/>
              <p:nvPr/>
            </p:nvGrpSpPr>
            <p:grpSpPr>
              <a:xfrm>
                <a:off x="2392135" y="1168099"/>
                <a:ext cx="880921" cy="458370"/>
                <a:chOff x="8441848" y="3506670"/>
                <a:chExt cx="3911955" cy="725914"/>
              </a:xfrm>
            </p:grpSpPr>
            <p:sp>
              <p:nvSpPr>
                <p:cNvPr id="192" name="副標題 1"/>
                <p:cNvSpPr txBox="1">
                  <a:spLocks/>
                </p:cNvSpPr>
                <p:nvPr/>
              </p:nvSpPr>
              <p:spPr>
                <a:xfrm>
                  <a:off x="8441848" y="3506670"/>
                  <a:ext cx="3911955" cy="72591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42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400" b="0" i="0" u="none" strike="noStrike" cap="none">
                      <a:solidFill>
                        <a:schemeClr val="dk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Raleway"/>
                      <a:sym typeface="Raleway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9pPr>
                </a:lstStyle>
                <a:p>
                  <a:pPr marL="0" indent="0" algn="r" defTabSz="1219170">
                    <a:buClr>
                      <a:srgbClr val="3F34A7"/>
                    </a:buClr>
                    <a:buSzPts val="1800"/>
                  </a:pPr>
                  <a:r>
                    <a:rPr lang="zh-TW" altLang="en-US" sz="2667" b="1" kern="0" dirty="0">
                      <a:solidFill>
                        <a:srgbClr val="C00000"/>
                      </a:solidFill>
                      <a:cs typeface="Quicksand"/>
                      <a:sym typeface="Quicksand"/>
                    </a:rPr>
                    <a:t>對象</a:t>
                  </a:r>
                </a:p>
              </p:txBody>
            </p:sp>
            <p:cxnSp>
              <p:nvCxnSpPr>
                <p:cNvPr id="193" name="Google Shape;787;p42"/>
                <p:cNvCxnSpPr>
                  <a:cxnSpLocks/>
                </p:cNvCxnSpPr>
                <p:nvPr/>
              </p:nvCxnSpPr>
              <p:spPr>
                <a:xfrm>
                  <a:off x="9671418" y="4177286"/>
                  <a:ext cx="2128072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B4BA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08" name="副標題 1"/>
              <p:cNvSpPr txBox="1">
                <a:spLocks/>
              </p:cNvSpPr>
              <p:nvPr/>
            </p:nvSpPr>
            <p:spPr>
              <a:xfrm>
                <a:off x="767265" y="1093634"/>
                <a:ext cx="1881224" cy="7101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l" defTabSz="1219170">
                  <a:buClr>
                    <a:srgbClr val="3F34A7"/>
                  </a:buClr>
                  <a:buSzPts val="1800"/>
                </a:pPr>
                <a:r>
                  <a:rPr lang="zh-TW" altLang="en-US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高中職學校教師</a:t>
                </a:r>
                <a:endParaRPr lang="en-US" altLang="zh-TW" sz="2400" b="1" kern="0" dirty="0">
                  <a:solidFill>
                    <a:srgbClr val="002060"/>
                  </a:solidFill>
                  <a:cs typeface="Quicksand"/>
                  <a:sym typeface="Quicksand"/>
                </a:endParaRPr>
              </a:p>
              <a:p>
                <a:pPr marL="0" indent="0" algn="l" defTabSz="1219170">
                  <a:buClr>
                    <a:srgbClr val="3F34A7"/>
                  </a:buClr>
                  <a:buSzPts val="1800"/>
                </a:pPr>
                <a:r>
                  <a:rPr lang="en-US" altLang="zh-TW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(</a:t>
                </a:r>
                <a:r>
                  <a:rPr lang="zh-TW" altLang="en-US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不限定類科</a:t>
                </a:r>
                <a:r>
                  <a:rPr lang="en-US" altLang="zh-TW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)</a:t>
                </a:r>
                <a:endParaRPr lang="zh-TW" altLang="en-US" sz="2400" b="1" kern="0" dirty="0">
                  <a:solidFill>
                    <a:srgbClr val="002060"/>
                  </a:solidFill>
                  <a:cs typeface="Quicksand"/>
                  <a:sym typeface="Quicksand"/>
                </a:endParaRPr>
              </a:p>
            </p:txBody>
          </p:sp>
        </p:grpSp>
        <p:grpSp>
          <p:nvGrpSpPr>
            <p:cNvPr id="7" name="群組 6"/>
            <p:cNvGrpSpPr/>
            <p:nvPr/>
          </p:nvGrpSpPr>
          <p:grpSpPr>
            <a:xfrm>
              <a:off x="697878" y="2719771"/>
              <a:ext cx="2666491" cy="579032"/>
              <a:chOff x="755635" y="2111331"/>
              <a:chExt cx="2271268" cy="347316"/>
            </a:xfrm>
          </p:grpSpPr>
          <p:grpSp>
            <p:nvGrpSpPr>
              <p:cNvPr id="182" name="群組 181"/>
              <p:cNvGrpSpPr/>
              <p:nvPr/>
            </p:nvGrpSpPr>
            <p:grpSpPr>
              <a:xfrm>
                <a:off x="2371650" y="2111331"/>
                <a:ext cx="655253" cy="274944"/>
                <a:chOff x="8350879" y="3620249"/>
                <a:chExt cx="2909817" cy="435426"/>
              </a:xfrm>
            </p:grpSpPr>
            <p:sp>
              <p:nvSpPr>
                <p:cNvPr id="183" name="副標題 1"/>
                <p:cNvSpPr txBox="1">
                  <a:spLocks/>
                </p:cNvSpPr>
                <p:nvPr/>
              </p:nvSpPr>
              <p:spPr>
                <a:xfrm>
                  <a:off x="8350879" y="3620249"/>
                  <a:ext cx="2909817" cy="43542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42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400" b="0" i="0" u="none" strike="noStrike" cap="none">
                      <a:solidFill>
                        <a:schemeClr val="dk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Raleway"/>
                      <a:sym typeface="Raleway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9pPr>
                </a:lstStyle>
                <a:p>
                  <a:pPr marL="0" indent="0" algn="r" defTabSz="1219170">
                    <a:buClr>
                      <a:srgbClr val="3F34A7"/>
                    </a:buClr>
                    <a:buSzPts val="1800"/>
                  </a:pPr>
                  <a:r>
                    <a:rPr lang="zh-TW" altLang="en-US" sz="2667" b="1" kern="0" dirty="0">
                      <a:solidFill>
                        <a:srgbClr val="C00000"/>
                      </a:solidFill>
                      <a:cs typeface="Quicksand"/>
                      <a:sym typeface="Quicksand"/>
                    </a:rPr>
                    <a:t>時間</a:t>
                  </a:r>
                </a:p>
              </p:txBody>
            </p:sp>
            <p:cxnSp>
              <p:nvCxnSpPr>
                <p:cNvPr id="184" name="Google Shape;787;p42"/>
                <p:cNvCxnSpPr/>
                <p:nvPr/>
              </p:nvCxnSpPr>
              <p:spPr>
                <a:xfrm>
                  <a:off x="8975889" y="4055675"/>
                  <a:ext cx="1797776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B4BA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07" name="副標題 1"/>
              <p:cNvSpPr txBox="1">
                <a:spLocks/>
              </p:cNvSpPr>
              <p:nvPr/>
            </p:nvSpPr>
            <p:spPr>
              <a:xfrm>
                <a:off x="755635" y="2164746"/>
                <a:ext cx="1918687" cy="2939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l" defTabSz="1219170">
                  <a:buClr>
                    <a:srgbClr val="3F34A7"/>
                  </a:buClr>
                  <a:buSzPts val="1800"/>
                </a:pPr>
                <a:r>
                  <a:rPr lang="zh-TW" altLang="en-US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寒假、暑假 </a:t>
                </a:r>
                <a:r>
                  <a:rPr lang="en-US" altLang="zh-TW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(</a:t>
                </a:r>
                <a:r>
                  <a:rPr lang="zh-TW" altLang="en-US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原則</a:t>
                </a:r>
                <a:r>
                  <a:rPr lang="en-US" altLang="zh-TW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)</a:t>
                </a:r>
                <a:endParaRPr lang="zh-TW" altLang="en-US" sz="2400" b="1" kern="0" dirty="0">
                  <a:solidFill>
                    <a:srgbClr val="002060"/>
                  </a:solidFill>
                  <a:cs typeface="Quicksand"/>
                  <a:sym typeface="Quicksand"/>
                </a:endParaRPr>
              </a:p>
            </p:txBody>
          </p:sp>
        </p:grpSp>
        <p:grpSp>
          <p:nvGrpSpPr>
            <p:cNvPr id="8" name="群組 7"/>
            <p:cNvGrpSpPr/>
            <p:nvPr/>
          </p:nvGrpSpPr>
          <p:grpSpPr>
            <a:xfrm>
              <a:off x="753803" y="3475201"/>
              <a:ext cx="2642411" cy="564545"/>
              <a:chOff x="800207" y="3036215"/>
              <a:chExt cx="2250759" cy="338626"/>
            </a:xfrm>
          </p:grpSpPr>
          <p:grpSp>
            <p:nvGrpSpPr>
              <p:cNvPr id="197" name="群組 196"/>
              <p:cNvGrpSpPr/>
              <p:nvPr/>
            </p:nvGrpSpPr>
            <p:grpSpPr>
              <a:xfrm>
                <a:off x="2395713" y="3036215"/>
                <a:ext cx="655253" cy="247509"/>
                <a:chOff x="8436656" y="3714782"/>
                <a:chExt cx="2909818" cy="391976"/>
              </a:xfrm>
            </p:grpSpPr>
            <p:sp>
              <p:nvSpPr>
                <p:cNvPr id="198" name="副標題 1"/>
                <p:cNvSpPr txBox="1">
                  <a:spLocks/>
                </p:cNvSpPr>
                <p:nvPr/>
              </p:nvSpPr>
              <p:spPr>
                <a:xfrm>
                  <a:off x="8436656" y="3714782"/>
                  <a:ext cx="2909818" cy="38730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42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400" b="0" i="0" u="none" strike="noStrike" cap="none">
                      <a:solidFill>
                        <a:schemeClr val="dk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Raleway"/>
                      <a:sym typeface="Raleway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9pPr>
                </a:lstStyle>
                <a:p>
                  <a:pPr marL="0" indent="0" algn="r" defTabSz="1219170">
                    <a:buClr>
                      <a:srgbClr val="3F34A7"/>
                    </a:buClr>
                    <a:buSzPts val="1800"/>
                  </a:pPr>
                  <a:r>
                    <a:rPr lang="zh-TW" altLang="en-US" sz="2667" b="1" kern="0" dirty="0">
                      <a:solidFill>
                        <a:srgbClr val="C00000"/>
                      </a:solidFill>
                      <a:cs typeface="Quicksand"/>
                      <a:sym typeface="Quicksand"/>
                    </a:rPr>
                    <a:t>地點</a:t>
                  </a:r>
                </a:p>
              </p:txBody>
            </p:sp>
            <p:cxnSp>
              <p:nvCxnSpPr>
                <p:cNvPr id="199" name="Google Shape;787;p42"/>
                <p:cNvCxnSpPr/>
                <p:nvPr/>
              </p:nvCxnSpPr>
              <p:spPr>
                <a:xfrm>
                  <a:off x="8992673" y="4106758"/>
                  <a:ext cx="1797777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B4BA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09" name="副標題 1"/>
              <p:cNvSpPr txBox="1">
                <a:spLocks/>
              </p:cNvSpPr>
              <p:nvPr/>
            </p:nvSpPr>
            <p:spPr>
              <a:xfrm>
                <a:off x="800207" y="3080941"/>
                <a:ext cx="1529358" cy="29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r" defTabSz="1219170">
                  <a:buClr>
                    <a:srgbClr val="3F34A7"/>
                  </a:buClr>
                  <a:buSzPts val="1800"/>
                </a:pPr>
                <a:r>
                  <a:rPr lang="zh-TW" altLang="en-US" sz="2667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勞工局 會議室</a:t>
                </a:r>
              </a:p>
            </p:txBody>
          </p:sp>
        </p:grp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AF4A19B1-99B6-4967-87FF-BB9BAECD8E82}"/>
              </a:ext>
            </a:extLst>
          </p:cNvPr>
          <p:cNvGrpSpPr/>
          <p:nvPr/>
        </p:nvGrpSpPr>
        <p:grpSpPr>
          <a:xfrm>
            <a:off x="7611203" y="2479517"/>
            <a:ext cx="3621733" cy="3308823"/>
            <a:chOff x="4587217" y="1927113"/>
            <a:chExt cx="2716300" cy="2481617"/>
          </a:xfrm>
        </p:grpSpPr>
        <p:grpSp>
          <p:nvGrpSpPr>
            <p:cNvPr id="9" name="群組 8"/>
            <p:cNvGrpSpPr/>
            <p:nvPr/>
          </p:nvGrpSpPr>
          <p:grpSpPr>
            <a:xfrm>
              <a:off x="4587217" y="1927113"/>
              <a:ext cx="2716300" cy="462872"/>
              <a:chOff x="519336" y="3957900"/>
              <a:chExt cx="2716300" cy="462872"/>
            </a:xfrm>
          </p:grpSpPr>
          <p:grpSp>
            <p:nvGrpSpPr>
              <p:cNvPr id="188" name="群組 187"/>
              <p:cNvGrpSpPr/>
              <p:nvPr/>
            </p:nvGrpSpPr>
            <p:grpSpPr>
              <a:xfrm>
                <a:off x="519336" y="3957900"/>
                <a:ext cx="1293558" cy="462872"/>
                <a:chOff x="83159" y="3666241"/>
                <a:chExt cx="5744374" cy="733045"/>
              </a:xfrm>
            </p:grpSpPr>
            <p:sp>
              <p:nvSpPr>
                <p:cNvPr id="189" name="副標題 1"/>
                <p:cNvSpPr txBox="1">
                  <a:spLocks/>
                </p:cNvSpPr>
                <p:nvPr/>
              </p:nvSpPr>
              <p:spPr>
                <a:xfrm>
                  <a:off x="83159" y="3666241"/>
                  <a:ext cx="5744374" cy="7330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42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400" b="0" i="0" u="none" strike="noStrike" cap="none">
                      <a:solidFill>
                        <a:schemeClr val="dk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Raleway"/>
                      <a:sym typeface="Raleway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9pPr>
                </a:lstStyle>
                <a:p>
                  <a:pPr marL="0" indent="0" algn="r" defTabSz="1219170">
                    <a:buClr>
                      <a:srgbClr val="3F34A7"/>
                    </a:buClr>
                    <a:buSzPts val="1800"/>
                  </a:pPr>
                  <a:r>
                    <a:rPr lang="zh-TW" altLang="en-US" sz="2667" b="1" kern="0" dirty="0">
                      <a:solidFill>
                        <a:srgbClr val="C00000"/>
                      </a:solidFill>
                      <a:cs typeface="Quicksand"/>
                      <a:sym typeface="Quicksand"/>
                    </a:rPr>
                    <a:t>報名方式</a:t>
                  </a:r>
                </a:p>
              </p:txBody>
            </p:sp>
            <p:cxnSp>
              <p:nvCxnSpPr>
                <p:cNvPr id="190" name="Google Shape;787;p42"/>
                <p:cNvCxnSpPr>
                  <a:cxnSpLocks/>
                </p:cNvCxnSpPr>
                <p:nvPr/>
              </p:nvCxnSpPr>
              <p:spPr>
                <a:xfrm>
                  <a:off x="921178" y="4399286"/>
                  <a:ext cx="3911954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B4BA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10" name="副標題 1"/>
              <p:cNvSpPr txBox="1">
                <a:spLocks/>
              </p:cNvSpPr>
              <p:nvPr/>
            </p:nvSpPr>
            <p:spPr>
              <a:xfrm>
                <a:off x="1588968" y="3962872"/>
                <a:ext cx="1646668" cy="4132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r" defTabSz="1219170">
                  <a:buClr>
                    <a:srgbClr val="3F34A7"/>
                  </a:buClr>
                  <a:buSzPts val="1800"/>
                </a:pPr>
                <a:r>
                  <a:rPr lang="en-US" altLang="zh-TW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Google</a:t>
                </a:r>
                <a:r>
                  <a:rPr lang="zh-TW" altLang="en-US" sz="2400" b="1" kern="0" dirty="0">
                    <a:solidFill>
                      <a:srgbClr val="002060"/>
                    </a:solidFill>
                    <a:cs typeface="Quicksand"/>
                    <a:sym typeface="Quicksand"/>
                  </a:rPr>
                  <a:t>表單</a:t>
                </a:r>
              </a:p>
            </p:txBody>
          </p:sp>
        </p:grpSp>
        <p:grpSp>
          <p:nvGrpSpPr>
            <p:cNvPr id="218" name="群組 217">
              <a:extLst>
                <a:ext uri="{FF2B5EF4-FFF2-40B4-BE49-F238E27FC236}">
                  <a16:creationId xmlns:a16="http://schemas.microsoft.com/office/drawing/2014/main" id="{DDC9FC62-895F-418A-9A94-7CC9C8724F60}"/>
                </a:ext>
              </a:extLst>
            </p:cNvPr>
            <p:cNvGrpSpPr/>
            <p:nvPr/>
          </p:nvGrpSpPr>
          <p:grpSpPr>
            <a:xfrm>
              <a:off x="4637307" y="3513840"/>
              <a:ext cx="2265266" cy="894890"/>
              <a:chOff x="5859567" y="847658"/>
              <a:chExt cx="2265266" cy="894890"/>
            </a:xfrm>
          </p:grpSpPr>
          <p:grpSp>
            <p:nvGrpSpPr>
              <p:cNvPr id="219" name="群組 218">
                <a:extLst>
                  <a:ext uri="{FF2B5EF4-FFF2-40B4-BE49-F238E27FC236}">
                    <a16:creationId xmlns:a16="http://schemas.microsoft.com/office/drawing/2014/main" id="{20028DFF-9B38-4BFA-86C7-B8B14B44C6EC}"/>
                  </a:ext>
                </a:extLst>
              </p:cNvPr>
              <p:cNvGrpSpPr/>
              <p:nvPr/>
            </p:nvGrpSpPr>
            <p:grpSpPr>
              <a:xfrm>
                <a:off x="5859567" y="847658"/>
                <a:ext cx="1243468" cy="469648"/>
                <a:chOff x="-7926054" y="5100681"/>
                <a:chExt cx="2909818" cy="743776"/>
              </a:xfrm>
            </p:grpSpPr>
            <p:sp>
              <p:nvSpPr>
                <p:cNvPr id="221" name="副標題 1">
                  <a:extLst>
                    <a:ext uri="{FF2B5EF4-FFF2-40B4-BE49-F238E27FC236}">
                      <a16:creationId xmlns:a16="http://schemas.microsoft.com/office/drawing/2014/main" id="{383DF3A0-BC6F-40E0-B955-9EFC216832C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-7926054" y="5100681"/>
                  <a:ext cx="2909818" cy="7330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429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400" b="0" i="0" u="none" strike="noStrike" cap="none">
                      <a:solidFill>
                        <a:schemeClr val="dk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Raleway"/>
                      <a:sym typeface="Raleway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ts val="1500"/>
                    <a:buFont typeface="Raleway"/>
                    <a:buNone/>
                    <a:defRPr sz="1500" b="0" i="0" u="none" strike="noStrike" cap="none">
                      <a:solidFill>
                        <a:schemeClr val="dk2"/>
                      </a:solidFill>
                      <a:latin typeface="Raleway"/>
                      <a:ea typeface="Raleway"/>
                      <a:cs typeface="Raleway"/>
                      <a:sym typeface="Raleway"/>
                    </a:defRPr>
                  </a:lvl9pPr>
                </a:lstStyle>
                <a:p>
                  <a:pPr marL="0" indent="0" algn="r" defTabSz="1219170">
                    <a:buClr>
                      <a:srgbClr val="3F34A7"/>
                    </a:buClr>
                    <a:buSzPts val="1800"/>
                  </a:pPr>
                  <a:r>
                    <a:rPr lang="zh-TW" altLang="en-US" sz="2667" b="1" kern="0" dirty="0">
                      <a:solidFill>
                        <a:srgbClr val="C00000"/>
                      </a:solidFill>
                      <a:cs typeface="Quicksand"/>
                      <a:sym typeface="Quicksand"/>
                    </a:rPr>
                    <a:t>研習時數</a:t>
                  </a:r>
                </a:p>
              </p:txBody>
            </p:sp>
            <p:cxnSp>
              <p:nvCxnSpPr>
                <p:cNvPr id="222" name="Google Shape;787;p42">
                  <a:extLst>
                    <a:ext uri="{FF2B5EF4-FFF2-40B4-BE49-F238E27FC236}">
                      <a16:creationId xmlns:a16="http://schemas.microsoft.com/office/drawing/2014/main" id="{B7C3D1D4-7FEE-477F-BB53-7E7CBC75F4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7562541" y="5844457"/>
                  <a:ext cx="2182792" cy="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B4BA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220" name="副標題 1">
                <a:extLst>
                  <a:ext uri="{FF2B5EF4-FFF2-40B4-BE49-F238E27FC236}">
                    <a16:creationId xmlns:a16="http://schemas.microsoft.com/office/drawing/2014/main" id="{E47CBF61-8A8D-4A0B-9273-56D8958B1B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83043" y="1380872"/>
                <a:ext cx="2241790" cy="3616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r" defTabSz="1219170">
                  <a:buClr>
                    <a:srgbClr val="3F34A7"/>
                  </a:buClr>
                  <a:buSzPts val="1800"/>
                </a:pPr>
                <a:r>
                  <a:rPr lang="zh-TW" altLang="en-US" sz="2400" b="1" kern="0" dirty="0">
                    <a:solidFill>
                      <a:srgbClr val="002060"/>
                    </a:solidFill>
                    <a:cs typeface="Arial"/>
                    <a:sym typeface="Quicksand"/>
                  </a:rPr>
                  <a:t>依實際簽到時數認定</a:t>
                </a:r>
              </a:p>
            </p:txBody>
          </p:sp>
        </p:grpSp>
        <p:grpSp>
          <p:nvGrpSpPr>
            <p:cNvPr id="223" name="群組 222">
              <a:extLst>
                <a:ext uri="{FF2B5EF4-FFF2-40B4-BE49-F238E27FC236}">
                  <a16:creationId xmlns:a16="http://schemas.microsoft.com/office/drawing/2014/main" id="{E003730A-426C-4583-BAEC-4B0B760F32C4}"/>
                </a:ext>
              </a:extLst>
            </p:cNvPr>
            <p:cNvGrpSpPr/>
            <p:nvPr/>
          </p:nvGrpSpPr>
          <p:grpSpPr>
            <a:xfrm>
              <a:off x="4652056" y="2698145"/>
              <a:ext cx="2474011" cy="462870"/>
              <a:chOff x="-5332845" y="3373371"/>
              <a:chExt cx="10986479" cy="733042"/>
            </a:xfrm>
          </p:grpSpPr>
          <p:sp>
            <p:nvSpPr>
              <p:cNvPr id="224" name="副標題 1">
                <a:extLst>
                  <a:ext uri="{FF2B5EF4-FFF2-40B4-BE49-F238E27FC236}">
                    <a16:creationId xmlns:a16="http://schemas.microsoft.com/office/drawing/2014/main" id="{D04814DC-50AC-4221-BFF9-924FDB4F75A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5332845" y="3373371"/>
                <a:ext cx="10986479" cy="7330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r" defTabSz="1219170">
                  <a:buClr>
                    <a:srgbClr val="3F34A7"/>
                  </a:buClr>
                  <a:buSzPts val="1800"/>
                </a:pPr>
                <a:r>
                  <a:rPr lang="zh-TW" altLang="en-US" sz="2667" b="1" kern="0" dirty="0">
                    <a:solidFill>
                      <a:srgbClr val="C00000"/>
                    </a:solidFill>
                    <a:cs typeface="Quicksand"/>
                    <a:sym typeface="Quicksand"/>
                  </a:rPr>
                  <a:t>公差代假、課務排代</a:t>
                </a:r>
              </a:p>
            </p:txBody>
          </p:sp>
          <p:cxnSp>
            <p:nvCxnSpPr>
              <p:cNvPr id="225" name="Google Shape;787;p42">
                <a:extLst>
                  <a:ext uri="{FF2B5EF4-FFF2-40B4-BE49-F238E27FC236}">
                    <a16:creationId xmlns:a16="http://schemas.microsoft.com/office/drawing/2014/main" id="{15844FE1-2411-4A2F-BD60-97655C2AE3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4916191" y="4106412"/>
                <a:ext cx="9944420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B4B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13" name="橢圓 212">
            <a:extLst>
              <a:ext uri="{FF2B5EF4-FFF2-40B4-BE49-F238E27FC236}">
                <a16:creationId xmlns:a16="http://schemas.microsoft.com/office/drawing/2014/main" id="{D539F39C-C39C-4B9F-BDB3-60D4FB94DAAB}"/>
              </a:ext>
            </a:extLst>
          </p:cNvPr>
          <p:cNvSpPr/>
          <p:nvPr/>
        </p:nvSpPr>
        <p:spPr>
          <a:xfrm>
            <a:off x="4740625" y="2838521"/>
            <a:ext cx="2760771" cy="2125313"/>
          </a:xfrm>
          <a:prstGeom prst="ellipse">
            <a:avLst/>
          </a:prstGeom>
          <a:solidFill>
            <a:srgbClr val="FEEFDA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 dirty="0">
              <a:solidFill>
                <a:srgbClr val="FFFFFF"/>
              </a:solidFill>
              <a:latin typeface="Arial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214" name="Google Shape;548;p36">
            <a:extLst>
              <a:ext uri="{FF2B5EF4-FFF2-40B4-BE49-F238E27FC236}">
                <a16:creationId xmlns:a16="http://schemas.microsoft.com/office/drawing/2014/main" id="{B7A2020A-53C7-4C71-A7DA-31AEB97E3644}"/>
              </a:ext>
            </a:extLst>
          </p:cNvPr>
          <p:cNvGrpSpPr/>
          <p:nvPr/>
        </p:nvGrpSpPr>
        <p:grpSpPr>
          <a:xfrm>
            <a:off x="5094067" y="3198410"/>
            <a:ext cx="2063843" cy="1288204"/>
            <a:chOff x="233850" y="876375"/>
            <a:chExt cx="7147825" cy="3961250"/>
          </a:xfrm>
        </p:grpSpPr>
        <p:sp>
          <p:nvSpPr>
            <p:cNvPr id="215" name="Google Shape;549;p36">
              <a:extLst>
                <a:ext uri="{FF2B5EF4-FFF2-40B4-BE49-F238E27FC236}">
                  <a16:creationId xmlns:a16="http://schemas.microsoft.com/office/drawing/2014/main" id="{53160464-5781-4827-8B2B-E08C057DD045}"/>
                </a:ext>
              </a:extLst>
            </p:cNvPr>
            <p:cNvSpPr/>
            <p:nvPr/>
          </p:nvSpPr>
          <p:spPr>
            <a:xfrm>
              <a:off x="3046825" y="1485125"/>
              <a:ext cx="1506850" cy="3337625"/>
            </a:xfrm>
            <a:custGeom>
              <a:avLst/>
              <a:gdLst/>
              <a:ahLst/>
              <a:cxnLst/>
              <a:rect l="l" t="t" r="r" b="b"/>
              <a:pathLst>
                <a:path w="60274" h="133505" extrusionOk="0">
                  <a:moveTo>
                    <a:pt x="0" y="1"/>
                  </a:moveTo>
                  <a:lnTo>
                    <a:pt x="0" y="133505"/>
                  </a:lnTo>
                  <a:lnTo>
                    <a:pt x="60274" y="133505"/>
                  </a:lnTo>
                  <a:lnTo>
                    <a:pt x="6027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550;p36">
              <a:extLst>
                <a:ext uri="{FF2B5EF4-FFF2-40B4-BE49-F238E27FC236}">
                  <a16:creationId xmlns:a16="http://schemas.microsoft.com/office/drawing/2014/main" id="{66FBBE10-D8D2-4117-9BCA-1B74B41221FE}"/>
                </a:ext>
              </a:extLst>
            </p:cNvPr>
            <p:cNvSpPr/>
            <p:nvPr/>
          </p:nvSpPr>
          <p:spPr>
            <a:xfrm>
              <a:off x="2932700" y="914025"/>
              <a:ext cx="1735100" cy="575500"/>
            </a:xfrm>
            <a:custGeom>
              <a:avLst/>
              <a:gdLst/>
              <a:ahLst/>
              <a:cxnLst/>
              <a:rect l="l" t="t" r="r" b="b"/>
              <a:pathLst>
                <a:path w="69404" h="23020" extrusionOk="0">
                  <a:moveTo>
                    <a:pt x="34974" y="1"/>
                  </a:moveTo>
                  <a:lnTo>
                    <a:pt x="0" y="23020"/>
                  </a:lnTo>
                  <a:lnTo>
                    <a:pt x="69404" y="23020"/>
                  </a:lnTo>
                  <a:lnTo>
                    <a:pt x="34974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551;p36">
              <a:extLst>
                <a:ext uri="{FF2B5EF4-FFF2-40B4-BE49-F238E27FC236}">
                  <a16:creationId xmlns:a16="http://schemas.microsoft.com/office/drawing/2014/main" id="{A4FD2A20-2C8C-4227-B8E2-478D104C53C5}"/>
                </a:ext>
              </a:extLst>
            </p:cNvPr>
            <p:cNvSpPr/>
            <p:nvPr/>
          </p:nvSpPr>
          <p:spPr>
            <a:xfrm>
              <a:off x="2900225" y="876375"/>
              <a:ext cx="1801675" cy="635450"/>
            </a:xfrm>
            <a:custGeom>
              <a:avLst/>
              <a:gdLst/>
              <a:ahLst/>
              <a:cxnLst/>
              <a:rect l="l" t="t" r="r" b="b"/>
              <a:pathLst>
                <a:path w="72067" h="25418" extrusionOk="0">
                  <a:moveTo>
                    <a:pt x="36275" y="0"/>
                  </a:moveTo>
                  <a:cubicBezTo>
                    <a:pt x="36046" y="0"/>
                    <a:pt x="35816" y="66"/>
                    <a:pt x="35617" y="199"/>
                  </a:cubicBezTo>
                  <a:lnTo>
                    <a:pt x="641" y="23218"/>
                  </a:lnTo>
                  <a:cubicBezTo>
                    <a:pt x="199" y="23508"/>
                    <a:pt x="0" y="24056"/>
                    <a:pt x="152" y="24564"/>
                  </a:cubicBezTo>
                  <a:cubicBezTo>
                    <a:pt x="304" y="25070"/>
                    <a:pt x="771" y="25418"/>
                    <a:pt x="1301" y="25418"/>
                  </a:cubicBezTo>
                  <a:cubicBezTo>
                    <a:pt x="1534" y="25416"/>
                    <a:pt x="1764" y="25348"/>
                    <a:pt x="1958" y="25219"/>
                  </a:cubicBezTo>
                  <a:lnTo>
                    <a:pt x="36269" y="2637"/>
                  </a:lnTo>
                  <a:lnTo>
                    <a:pt x="70036" y="25215"/>
                  </a:lnTo>
                  <a:cubicBezTo>
                    <a:pt x="70241" y="25352"/>
                    <a:pt x="70472" y="25417"/>
                    <a:pt x="70701" y="25417"/>
                  </a:cubicBezTo>
                  <a:cubicBezTo>
                    <a:pt x="71088" y="25417"/>
                    <a:pt x="71468" y="25230"/>
                    <a:pt x="71699" y="24885"/>
                  </a:cubicBezTo>
                  <a:cubicBezTo>
                    <a:pt x="72067" y="24334"/>
                    <a:pt x="71919" y="23590"/>
                    <a:pt x="71369" y="23222"/>
                  </a:cubicBezTo>
                  <a:lnTo>
                    <a:pt x="36941" y="203"/>
                  </a:lnTo>
                  <a:cubicBezTo>
                    <a:pt x="36740" y="68"/>
                    <a:pt x="36507" y="0"/>
                    <a:pt x="36275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552;p36">
              <a:extLst>
                <a:ext uri="{FF2B5EF4-FFF2-40B4-BE49-F238E27FC236}">
                  <a16:creationId xmlns:a16="http://schemas.microsoft.com/office/drawing/2014/main" id="{11A1E653-3EFA-4CD4-941C-A7CEAFF22ACF}"/>
                </a:ext>
              </a:extLst>
            </p:cNvPr>
            <p:cNvSpPr/>
            <p:nvPr/>
          </p:nvSpPr>
          <p:spPr>
            <a:xfrm>
              <a:off x="3551950" y="3810875"/>
              <a:ext cx="493600" cy="1026750"/>
            </a:xfrm>
            <a:custGeom>
              <a:avLst/>
              <a:gdLst/>
              <a:ahLst/>
              <a:cxnLst/>
              <a:rect l="l" t="t" r="r" b="b"/>
              <a:pathLst>
                <a:path w="19744" h="41070" extrusionOk="0">
                  <a:moveTo>
                    <a:pt x="0" y="0"/>
                  </a:moveTo>
                  <a:lnTo>
                    <a:pt x="0" y="41069"/>
                  </a:lnTo>
                  <a:lnTo>
                    <a:pt x="19743" y="41069"/>
                  </a:lnTo>
                  <a:lnTo>
                    <a:pt x="19743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553;p36">
              <a:extLst>
                <a:ext uri="{FF2B5EF4-FFF2-40B4-BE49-F238E27FC236}">
                  <a16:creationId xmlns:a16="http://schemas.microsoft.com/office/drawing/2014/main" id="{7F4AF37A-B8C9-4F41-A841-E26F8FE2D2BE}"/>
                </a:ext>
              </a:extLst>
            </p:cNvPr>
            <p:cNvSpPr/>
            <p:nvPr/>
          </p:nvSpPr>
          <p:spPr>
            <a:xfrm>
              <a:off x="3617775" y="4460725"/>
              <a:ext cx="361975" cy="311075"/>
            </a:xfrm>
            <a:custGeom>
              <a:avLst/>
              <a:gdLst/>
              <a:ahLst/>
              <a:cxnLst/>
              <a:rect l="l" t="t" r="r" b="b"/>
              <a:pathLst>
                <a:path w="14479" h="12443" extrusionOk="0">
                  <a:moveTo>
                    <a:pt x="1" y="1"/>
                  </a:moveTo>
                  <a:lnTo>
                    <a:pt x="1" y="12443"/>
                  </a:lnTo>
                  <a:lnTo>
                    <a:pt x="14478" y="12443"/>
                  </a:lnTo>
                  <a:lnTo>
                    <a:pt x="14478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554;p36">
              <a:extLst>
                <a:ext uri="{FF2B5EF4-FFF2-40B4-BE49-F238E27FC236}">
                  <a16:creationId xmlns:a16="http://schemas.microsoft.com/office/drawing/2014/main" id="{E59E0575-5DC2-4F33-B4B3-1F844351E4B9}"/>
                </a:ext>
              </a:extLst>
            </p:cNvPr>
            <p:cNvSpPr/>
            <p:nvPr/>
          </p:nvSpPr>
          <p:spPr>
            <a:xfrm>
              <a:off x="3617750" y="4090950"/>
              <a:ext cx="362000" cy="311075"/>
            </a:xfrm>
            <a:custGeom>
              <a:avLst/>
              <a:gdLst/>
              <a:ahLst/>
              <a:cxnLst/>
              <a:rect l="l" t="t" r="r" b="b"/>
              <a:pathLst>
                <a:path w="14480" h="12443" extrusionOk="0">
                  <a:moveTo>
                    <a:pt x="0" y="0"/>
                  </a:moveTo>
                  <a:lnTo>
                    <a:pt x="0" y="12443"/>
                  </a:lnTo>
                  <a:lnTo>
                    <a:pt x="14479" y="12443"/>
                  </a:lnTo>
                  <a:lnTo>
                    <a:pt x="14479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555;p36">
              <a:extLst>
                <a:ext uri="{FF2B5EF4-FFF2-40B4-BE49-F238E27FC236}">
                  <a16:creationId xmlns:a16="http://schemas.microsoft.com/office/drawing/2014/main" id="{9EC3D5B2-71C6-4BA9-A6DC-4AFD7852CAD8}"/>
                </a:ext>
              </a:extLst>
            </p:cNvPr>
            <p:cNvSpPr/>
            <p:nvPr/>
          </p:nvSpPr>
          <p:spPr>
            <a:xfrm>
              <a:off x="3617775" y="3876675"/>
              <a:ext cx="361975" cy="155525"/>
            </a:xfrm>
            <a:custGeom>
              <a:avLst/>
              <a:gdLst/>
              <a:ahLst/>
              <a:cxnLst/>
              <a:rect l="l" t="t" r="r" b="b"/>
              <a:pathLst>
                <a:path w="14479" h="6221" extrusionOk="0">
                  <a:moveTo>
                    <a:pt x="1" y="0"/>
                  </a:moveTo>
                  <a:lnTo>
                    <a:pt x="1" y="6221"/>
                  </a:lnTo>
                  <a:lnTo>
                    <a:pt x="14478" y="6221"/>
                  </a:lnTo>
                  <a:lnTo>
                    <a:pt x="14478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556;p36">
              <a:extLst>
                <a:ext uri="{FF2B5EF4-FFF2-40B4-BE49-F238E27FC236}">
                  <a16:creationId xmlns:a16="http://schemas.microsoft.com/office/drawing/2014/main" id="{BB688BDF-18DD-4632-998E-DEA6891926CF}"/>
                </a:ext>
              </a:extLst>
            </p:cNvPr>
            <p:cNvSpPr/>
            <p:nvPr/>
          </p:nvSpPr>
          <p:spPr>
            <a:xfrm>
              <a:off x="3567375" y="1769250"/>
              <a:ext cx="468800" cy="734450"/>
            </a:xfrm>
            <a:custGeom>
              <a:avLst/>
              <a:gdLst/>
              <a:ahLst/>
              <a:cxnLst/>
              <a:rect l="l" t="t" r="r" b="b"/>
              <a:pathLst>
                <a:path w="18752" h="29378" extrusionOk="0">
                  <a:moveTo>
                    <a:pt x="1" y="1"/>
                  </a:moveTo>
                  <a:lnTo>
                    <a:pt x="1" y="29377"/>
                  </a:lnTo>
                  <a:lnTo>
                    <a:pt x="18751" y="29377"/>
                  </a:lnTo>
                  <a:lnTo>
                    <a:pt x="18751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557;p36">
              <a:extLst>
                <a:ext uri="{FF2B5EF4-FFF2-40B4-BE49-F238E27FC236}">
                  <a16:creationId xmlns:a16="http://schemas.microsoft.com/office/drawing/2014/main" id="{1BD004F8-DE5B-49C1-A62B-853F159AE251}"/>
                </a:ext>
              </a:extLst>
            </p:cNvPr>
            <p:cNvSpPr/>
            <p:nvPr/>
          </p:nvSpPr>
          <p:spPr>
            <a:xfrm>
              <a:off x="3790525" y="1769250"/>
              <a:ext cx="22500" cy="734450"/>
            </a:xfrm>
            <a:custGeom>
              <a:avLst/>
              <a:gdLst/>
              <a:ahLst/>
              <a:cxnLst/>
              <a:rect l="l" t="t" r="r" b="b"/>
              <a:pathLst>
                <a:path w="900" h="29378" extrusionOk="0">
                  <a:moveTo>
                    <a:pt x="0" y="1"/>
                  </a:moveTo>
                  <a:lnTo>
                    <a:pt x="0" y="29377"/>
                  </a:lnTo>
                  <a:lnTo>
                    <a:pt x="899" y="2937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558;p36">
              <a:extLst>
                <a:ext uri="{FF2B5EF4-FFF2-40B4-BE49-F238E27FC236}">
                  <a16:creationId xmlns:a16="http://schemas.microsoft.com/office/drawing/2014/main" id="{6F7E00FF-21B3-4B0C-904E-E006783F6649}"/>
                </a:ext>
              </a:extLst>
            </p:cNvPr>
            <p:cNvSpPr/>
            <p:nvPr/>
          </p:nvSpPr>
          <p:spPr>
            <a:xfrm>
              <a:off x="3567350" y="2002825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559;p36">
              <a:extLst>
                <a:ext uri="{FF2B5EF4-FFF2-40B4-BE49-F238E27FC236}">
                  <a16:creationId xmlns:a16="http://schemas.microsoft.com/office/drawing/2014/main" id="{CE0A8CD7-4618-4429-8988-97449F0475BE}"/>
                </a:ext>
              </a:extLst>
            </p:cNvPr>
            <p:cNvSpPr/>
            <p:nvPr/>
          </p:nvSpPr>
          <p:spPr>
            <a:xfrm>
              <a:off x="3567350" y="2247650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0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560;p36">
              <a:extLst>
                <a:ext uri="{FF2B5EF4-FFF2-40B4-BE49-F238E27FC236}">
                  <a16:creationId xmlns:a16="http://schemas.microsoft.com/office/drawing/2014/main" id="{01AE55DF-8174-43D8-981C-FD9F49C8551D}"/>
                </a:ext>
              </a:extLst>
            </p:cNvPr>
            <p:cNvSpPr/>
            <p:nvPr/>
          </p:nvSpPr>
          <p:spPr>
            <a:xfrm>
              <a:off x="3545525" y="2503675"/>
              <a:ext cx="512500" cy="58825"/>
            </a:xfrm>
            <a:custGeom>
              <a:avLst/>
              <a:gdLst/>
              <a:ahLst/>
              <a:cxnLst/>
              <a:rect l="l" t="t" r="r" b="b"/>
              <a:pathLst>
                <a:path w="20500" h="2353" extrusionOk="0">
                  <a:moveTo>
                    <a:pt x="0" y="0"/>
                  </a:moveTo>
                  <a:lnTo>
                    <a:pt x="0" y="2352"/>
                  </a:lnTo>
                  <a:lnTo>
                    <a:pt x="20500" y="2352"/>
                  </a:lnTo>
                  <a:lnTo>
                    <a:pt x="205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561;p36">
              <a:extLst>
                <a:ext uri="{FF2B5EF4-FFF2-40B4-BE49-F238E27FC236}">
                  <a16:creationId xmlns:a16="http://schemas.microsoft.com/office/drawing/2014/main" id="{889B8326-224B-4402-9F7C-3C14D5E3A43F}"/>
                </a:ext>
              </a:extLst>
            </p:cNvPr>
            <p:cNvSpPr/>
            <p:nvPr/>
          </p:nvSpPr>
          <p:spPr>
            <a:xfrm>
              <a:off x="4036150" y="17692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8"/>
                  </a:lnTo>
                  <a:lnTo>
                    <a:pt x="8937" y="29378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562;p36">
              <a:extLst>
                <a:ext uri="{FF2B5EF4-FFF2-40B4-BE49-F238E27FC236}">
                  <a16:creationId xmlns:a16="http://schemas.microsoft.com/office/drawing/2014/main" id="{2D182A77-97EC-4A0D-93EA-A1487C674DBD}"/>
                </a:ext>
              </a:extLst>
            </p:cNvPr>
            <p:cNvSpPr/>
            <p:nvPr/>
          </p:nvSpPr>
          <p:spPr>
            <a:xfrm>
              <a:off x="4056950" y="1810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563;p36">
              <a:extLst>
                <a:ext uri="{FF2B5EF4-FFF2-40B4-BE49-F238E27FC236}">
                  <a16:creationId xmlns:a16="http://schemas.microsoft.com/office/drawing/2014/main" id="{92357FFB-F9A4-4A45-80DB-D892B123429B}"/>
                </a:ext>
              </a:extLst>
            </p:cNvPr>
            <p:cNvSpPr/>
            <p:nvPr/>
          </p:nvSpPr>
          <p:spPr>
            <a:xfrm>
              <a:off x="4056950" y="185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564;p36">
              <a:extLst>
                <a:ext uri="{FF2B5EF4-FFF2-40B4-BE49-F238E27FC236}">
                  <a16:creationId xmlns:a16="http://schemas.microsoft.com/office/drawing/2014/main" id="{2A43854B-C30E-43E5-A9EE-1AE63312CDA9}"/>
                </a:ext>
              </a:extLst>
            </p:cNvPr>
            <p:cNvSpPr/>
            <p:nvPr/>
          </p:nvSpPr>
          <p:spPr>
            <a:xfrm>
              <a:off x="4056950" y="19084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565;p36">
              <a:extLst>
                <a:ext uri="{FF2B5EF4-FFF2-40B4-BE49-F238E27FC236}">
                  <a16:creationId xmlns:a16="http://schemas.microsoft.com/office/drawing/2014/main" id="{9E1D35FB-18B1-47E0-A396-51309EF0D2A9}"/>
                </a:ext>
              </a:extLst>
            </p:cNvPr>
            <p:cNvSpPr/>
            <p:nvPr/>
          </p:nvSpPr>
          <p:spPr>
            <a:xfrm>
              <a:off x="4056950" y="195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566;p36">
              <a:extLst>
                <a:ext uri="{FF2B5EF4-FFF2-40B4-BE49-F238E27FC236}">
                  <a16:creationId xmlns:a16="http://schemas.microsoft.com/office/drawing/2014/main" id="{A1535AEF-B5A7-4F85-AEDC-1D5B6A0FC925}"/>
                </a:ext>
              </a:extLst>
            </p:cNvPr>
            <p:cNvSpPr/>
            <p:nvPr/>
          </p:nvSpPr>
          <p:spPr>
            <a:xfrm>
              <a:off x="4056950" y="2006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567;p36">
              <a:extLst>
                <a:ext uri="{FF2B5EF4-FFF2-40B4-BE49-F238E27FC236}">
                  <a16:creationId xmlns:a16="http://schemas.microsoft.com/office/drawing/2014/main" id="{1F565B2D-34BE-4F4C-97CF-919195CCADE2}"/>
                </a:ext>
              </a:extLst>
            </p:cNvPr>
            <p:cNvSpPr/>
            <p:nvPr/>
          </p:nvSpPr>
          <p:spPr>
            <a:xfrm>
              <a:off x="4056950" y="2055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568;p36">
              <a:extLst>
                <a:ext uri="{FF2B5EF4-FFF2-40B4-BE49-F238E27FC236}">
                  <a16:creationId xmlns:a16="http://schemas.microsoft.com/office/drawing/2014/main" id="{4EE7790E-2786-4C78-940E-78DD05EB186B}"/>
                </a:ext>
              </a:extLst>
            </p:cNvPr>
            <p:cNvSpPr/>
            <p:nvPr/>
          </p:nvSpPr>
          <p:spPr>
            <a:xfrm>
              <a:off x="4056950" y="2104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569;p36">
              <a:extLst>
                <a:ext uri="{FF2B5EF4-FFF2-40B4-BE49-F238E27FC236}">
                  <a16:creationId xmlns:a16="http://schemas.microsoft.com/office/drawing/2014/main" id="{70B8D3CB-A8C3-435F-B43A-D12430E3A8CF}"/>
                </a:ext>
              </a:extLst>
            </p:cNvPr>
            <p:cNvSpPr/>
            <p:nvPr/>
          </p:nvSpPr>
          <p:spPr>
            <a:xfrm>
              <a:off x="4056950" y="2153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570;p36">
              <a:extLst>
                <a:ext uri="{FF2B5EF4-FFF2-40B4-BE49-F238E27FC236}">
                  <a16:creationId xmlns:a16="http://schemas.microsoft.com/office/drawing/2014/main" id="{A1675E9A-FFA1-4F00-AA88-58D7DFC51E32}"/>
                </a:ext>
              </a:extLst>
            </p:cNvPr>
            <p:cNvSpPr/>
            <p:nvPr/>
          </p:nvSpPr>
          <p:spPr>
            <a:xfrm>
              <a:off x="4056950" y="2202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571;p36">
              <a:extLst>
                <a:ext uri="{FF2B5EF4-FFF2-40B4-BE49-F238E27FC236}">
                  <a16:creationId xmlns:a16="http://schemas.microsoft.com/office/drawing/2014/main" id="{2E9DEEFB-50B9-4CCA-BA87-B3DA7DC95288}"/>
                </a:ext>
              </a:extLst>
            </p:cNvPr>
            <p:cNvSpPr/>
            <p:nvPr/>
          </p:nvSpPr>
          <p:spPr>
            <a:xfrm>
              <a:off x="4056950" y="2251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572;p36">
              <a:extLst>
                <a:ext uri="{FF2B5EF4-FFF2-40B4-BE49-F238E27FC236}">
                  <a16:creationId xmlns:a16="http://schemas.microsoft.com/office/drawing/2014/main" id="{1EBCB7A6-71B1-499B-9FCE-A60AE8E86BB1}"/>
                </a:ext>
              </a:extLst>
            </p:cNvPr>
            <p:cNvSpPr/>
            <p:nvPr/>
          </p:nvSpPr>
          <p:spPr>
            <a:xfrm>
              <a:off x="4056950" y="2300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573;p36">
              <a:extLst>
                <a:ext uri="{FF2B5EF4-FFF2-40B4-BE49-F238E27FC236}">
                  <a16:creationId xmlns:a16="http://schemas.microsoft.com/office/drawing/2014/main" id="{63CD809A-2B29-40F4-9692-C9ECEE0215CA}"/>
                </a:ext>
              </a:extLst>
            </p:cNvPr>
            <p:cNvSpPr/>
            <p:nvPr/>
          </p:nvSpPr>
          <p:spPr>
            <a:xfrm>
              <a:off x="4056950" y="234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574;p36">
              <a:extLst>
                <a:ext uri="{FF2B5EF4-FFF2-40B4-BE49-F238E27FC236}">
                  <a16:creationId xmlns:a16="http://schemas.microsoft.com/office/drawing/2014/main" id="{7603DED3-C710-48CF-BE8E-A6312FAEC63D}"/>
                </a:ext>
              </a:extLst>
            </p:cNvPr>
            <p:cNvSpPr/>
            <p:nvPr/>
          </p:nvSpPr>
          <p:spPr>
            <a:xfrm>
              <a:off x="4056950" y="2398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575;p36">
              <a:extLst>
                <a:ext uri="{FF2B5EF4-FFF2-40B4-BE49-F238E27FC236}">
                  <a16:creationId xmlns:a16="http://schemas.microsoft.com/office/drawing/2014/main" id="{FBB4A25E-DEB2-4765-913E-EF15149804EC}"/>
                </a:ext>
              </a:extLst>
            </p:cNvPr>
            <p:cNvSpPr/>
            <p:nvPr/>
          </p:nvSpPr>
          <p:spPr>
            <a:xfrm>
              <a:off x="4056950" y="244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576;p36">
              <a:extLst>
                <a:ext uri="{FF2B5EF4-FFF2-40B4-BE49-F238E27FC236}">
                  <a16:creationId xmlns:a16="http://schemas.microsoft.com/office/drawing/2014/main" id="{025F1439-86F2-42DF-AC65-6D3A3B3CE915}"/>
                </a:ext>
              </a:extLst>
            </p:cNvPr>
            <p:cNvSpPr/>
            <p:nvPr/>
          </p:nvSpPr>
          <p:spPr>
            <a:xfrm>
              <a:off x="3340925" y="17692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8"/>
                  </a:lnTo>
                  <a:lnTo>
                    <a:pt x="8937" y="29378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577;p36">
              <a:extLst>
                <a:ext uri="{FF2B5EF4-FFF2-40B4-BE49-F238E27FC236}">
                  <a16:creationId xmlns:a16="http://schemas.microsoft.com/office/drawing/2014/main" id="{34DAB5EF-98C0-48C3-94B8-A078EEC09055}"/>
                </a:ext>
              </a:extLst>
            </p:cNvPr>
            <p:cNvSpPr/>
            <p:nvPr/>
          </p:nvSpPr>
          <p:spPr>
            <a:xfrm>
              <a:off x="3361725" y="1810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578;p36">
              <a:extLst>
                <a:ext uri="{FF2B5EF4-FFF2-40B4-BE49-F238E27FC236}">
                  <a16:creationId xmlns:a16="http://schemas.microsoft.com/office/drawing/2014/main" id="{5229C1F6-DDE1-4132-9052-1EC49C6E8A13}"/>
                </a:ext>
              </a:extLst>
            </p:cNvPr>
            <p:cNvSpPr/>
            <p:nvPr/>
          </p:nvSpPr>
          <p:spPr>
            <a:xfrm>
              <a:off x="3361725" y="185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579;p36">
              <a:extLst>
                <a:ext uri="{FF2B5EF4-FFF2-40B4-BE49-F238E27FC236}">
                  <a16:creationId xmlns:a16="http://schemas.microsoft.com/office/drawing/2014/main" id="{F47C388D-FD6C-4CAE-9033-9153D4118919}"/>
                </a:ext>
              </a:extLst>
            </p:cNvPr>
            <p:cNvSpPr/>
            <p:nvPr/>
          </p:nvSpPr>
          <p:spPr>
            <a:xfrm>
              <a:off x="3361725" y="19084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580;p36">
              <a:extLst>
                <a:ext uri="{FF2B5EF4-FFF2-40B4-BE49-F238E27FC236}">
                  <a16:creationId xmlns:a16="http://schemas.microsoft.com/office/drawing/2014/main" id="{92707146-EF25-477B-A0AF-C368A5174150}"/>
                </a:ext>
              </a:extLst>
            </p:cNvPr>
            <p:cNvSpPr/>
            <p:nvPr/>
          </p:nvSpPr>
          <p:spPr>
            <a:xfrm>
              <a:off x="3361725" y="195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581;p36">
              <a:extLst>
                <a:ext uri="{FF2B5EF4-FFF2-40B4-BE49-F238E27FC236}">
                  <a16:creationId xmlns:a16="http://schemas.microsoft.com/office/drawing/2014/main" id="{530700D3-5A9A-496F-BD97-B1C9C3B07A56}"/>
                </a:ext>
              </a:extLst>
            </p:cNvPr>
            <p:cNvSpPr/>
            <p:nvPr/>
          </p:nvSpPr>
          <p:spPr>
            <a:xfrm>
              <a:off x="3361725" y="2006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582;p36">
              <a:extLst>
                <a:ext uri="{FF2B5EF4-FFF2-40B4-BE49-F238E27FC236}">
                  <a16:creationId xmlns:a16="http://schemas.microsoft.com/office/drawing/2014/main" id="{266D0900-5498-433E-9066-43E5FC6A26CA}"/>
                </a:ext>
              </a:extLst>
            </p:cNvPr>
            <p:cNvSpPr/>
            <p:nvPr/>
          </p:nvSpPr>
          <p:spPr>
            <a:xfrm>
              <a:off x="3361725" y="2055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583;p36">
              <a:extLst>
                <a:ext uri="{FF2B5EF4-FFF2-40B4-BE49-F238E27FC236}">
                  <a16:creationId xmlns:a16="http://schemas.microsoft.com/office/drawing/2014/main" id="{FDD3DED3-A792-4A13-AD90-09AA21BE54CD}"/>
                </a:ext>
              </a:extLst>
            </p:cNvPr>
            <p:cNvSpPr/>
            <p:nvPr/>
          </p:nvSpPr>
          <p:spPr>
            <a:xfrm>
              <a:off x="3361725" y="2104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584;p36">
              <a:extLst>
                <a:ext uri="{FF2B5EF4-FFF2-40B4-BE49-F238E27FC236}">
                  <a16:creationId xmlns:a16="http://schemas.microsoft.com/office/drawing/2014/main" id="{685E3C3A-D6BA-497B-86A0-E648674BC3EA}"/>
                </a:ext>
              </a:extLst>
            </p:cNvPr>
            <p:cNvSpPr/>
            <p:nvPr/>
          </p:nvSpPr>
          <p:spPr>
            <a:xfrm>
              <a:off x="3361725" y="2153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585;p36">
              <a:extLst>
                <a:ext uri="{FF2B5EF4-FFF2-40B4-BE49-F238E27FC236}">
                  <a16:creationId xmlns:a16="http://schemas.microsoft.com/office/drawing/2014/main" id="{6BEA85D6-A093-403D-81ED-F2FFE4F9E6C7}"/>
                </a:ext>
              </a:extLst>
            </p:cNvPr>
            <p:cNvSpPr/>
            <p:nvPr/>
          </p:nvSpPr>
          <p:spPr>
            <a:xfrm>
              <a:off x="3361725" y="2202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586;p36">
              <a:extLst>
                <a:ext uri="{FF2B5EF4-FFF2-40B4-BE49-F238E27FC236}">
                  <a16:creationId xmlns:a16="http://schemas.microsoft.com/office/drawing/2014/main" id="{FAB2BF44-BF97-4B7F-8135-CC33FEAFFD76}"/>
                </a:ext>
              </a:extLst>
            </p:cNvPr>
            <p:cNvSpPr/>
            <p:nvPr/>
          </p:nvSpPr>
          <p:spPr>
            <a:xfrm>
              <a:off x="3361725" y="2251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587;p36">
              <a:extLst>
                <a:ext uri="{FF2B5EF4-FFF2-40B4-BE49-F238E27FC236}">
                  <a16:creationId xmlns:a16="http://schemas.microsoft.com/office/drawing/2014/main" id="{EE736012-6DD2-4966-8E6D-F9C27BA0BC39}"/>
                </a:ext>
              </a:extLst>
            </p:cNvPr>
            <p:cNvSpPr/>
            <p:nvPr/>
          </p:nvSpPr>
          <p:spPr>
            <a:xfrm>
              <a:off x="3361725" y="2300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588;p36">
              <a:extLst>
                <a:ext uri="{FF2B5EF4-FFF2-40B4-BE49-F238E27FC236}">
                  <a16:creationId xmlns:a16="http://schemas.microsoft.com/office/drawing/2014/main" id="{D738A133-96F5-4F48-A00F-E195BC3ABFE5}"/>
                </a:ext>
              </a:extLst>
            </p:cNvPr>
            <p:cNvSpPr/>
            <p:nvPr/>
          </p:nvSpPr>
          <p:spPr>
            <a:xfrm>
              <a:off x="3361725" y="234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589;p36">
              <a:extLst>
                <a:ext uri="{FF2B5EF4-FFF2-40B4-BE49-F238E27FC236}">
                  <a16:creationId xmlns:a16="http://schemas.microsoft.com/office/drawing/2014/main" id="{90D0EFDD-038A-41A9-A787-9AE1EAB0B9EE}"/>
                </a:ext>
              </a:extLst>
            </p:cNvPr>
            <p:cNvSpPr/>
            <p:nvPr/>
          </p:nvSpPr>
          <p:spPr>
            <a:xfrm>
              <a:off x="3361725" y="2398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590;p36">
              <a:extLst>
                <a:ext uri="{FF2B5EF4-FFF2-40B4-BE49-F238E27FC236}">
                  <a16:creationId xmlns:a16="http://schemas.microsoft.com/office/drawing/2014/main" id="{6D2FB0B7-9B78-4E0B-9E9D-A130B1A68F96}"/>
                </a:ext>
              </a:extLst>
            </p:cNvPr>
            <p:cNvSpPr/>
            <p:nvPr/>
          </p:nvSpPr>
          <p:spPr>
            <a:xfrm>
              <a:off x="3361725" y="244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591;p36">
              <a:extLst>
                <a:ext uri="{FF2B5EF4-FFF2-40B4-BE49-F238E27FC236}">
                  <a16:creationId xmlns:a16="http://schemas.microsoft.com/office/drawing/2014/main" id="{632429F7-BB9A-4FB1-8D7B-B7F15A29D984}"/>
                </a:ext>
              </a:extLst>
            </p:cNvPr>
            <p:cNvSpPr/>
            <p:nvPr/>
          </p:nvSpPr>
          <p:spPr>
            <a:xfrm>
              <a:off x="3567375" y="2803825"/>
              <a:ext cx="468800" cy="734475"/>
            </a:xfrm>
            <a:custGeom>
              <a:avLst/>
              <a:gdLst/>
              <a:ahLst/>
              <a:cxnLst/>
              <a:rect l="l" t="t" r="r" b="b"/>
              <a:pathLst>
                <a:path w="18752" h="29379" extrusionOk="0">
                  <a:moveTo>
                    <a:pt x="1" y="0"/>
                  </a:moveTo>
                  <a:lnTo>
                    <a:pt x="1" y="29379"/>
                  </a:lnTo>
                  <a:lnTo>
                    <a:pt x="18751" y="29379"/>
                  </a:lnTo>
                  <a:lnTo>
                    <a:pt x="18751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592;p36">
              <a:extLst>
                <a:ext uri="{FF2B5EF4-FFF2-40B4-BE49-F238E27FC236}">
                  <a16:creationId xmlns:a16="http://schemas.microsoft.com/office/drawing/2014/main" id="{1524BC3B-8C34-4831-A8B6-E36655B58792}"/>
                </a:ext>
              </a:extLst>
            </p:cNvPr>
            <p:cNvSpPr/>
            <p:nvPr/>
          </p:nvSpPr>
          <p:spPr>
            <a:xfrm>
              <a:off x="3790525" y="2803825"/>
              <a:ext cx="22500" cy="734475"/>
            </a:xfrm>
            <a:custGeom>
              <a:avLst/>
              <a:gdLst/>
              <a:ahLst/>
              <a:cxnLst/>
              <a:rect l="l" t="t" r="r" b="b"/>
              <a:pathLst>
                <a:path w="900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9" y="29379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593;p36">
              <a:extLst>
                <a:ext uri="{FF2B5EF4-FFF2-40B4-BE49-F238E27FC236}">
                  <a16:creationId xmlns:a16="http://schemas.microsoft.com/office/drawing/2014/main" id="{5A2C978A-C14D-44D8-B411-F5A65FD77FCC}"/>
                </a:ext>
              </a:extLst>
            </p:cNvPr>
            <p:cNvSpPr/>
            <p:nvPr/>
          </p:nvSpPr>
          <p:spPr>
            <a:xfrm>
              <a:off x="3567350" y="3037400"/>
              <a:ext cx="468825" cy="22500"/>
            </a:xfrm>
            <a:custGeom>
              <a:avLst/>
              <a:gdLst/>
              <a:ahLst/>
              <a:cxnLst/>
              <a:rect l="l" t="t" r="r" b="b"/>
              <a:pathLst>
                <a:path w="18753" h="900" extrusionOk="0">
                  <a:moveTo>
                    <a:pt x="0" y="0"/>
                  </a:moveTo>
                  <a:lnTo>
                    <a:pt x="0" y="900"/>
                  </a:lnTo>
                  <a:lnTo>
                    <a:pt x="18752" y="900"/>
                  </a:lnTo>
                  <a:lnTo>
                    <a:pt x="18752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594;p36">
              <a:extLst>
                <a:ext uri="{FF2B5EF4-FFF2-40B4-BE49-F238E27FC236}">
                  <a16:creationId xmlns:a16="http://schemas.microsoft.com/office/drawing/2014/main" id="{427B2920-F519-411E-A957-CB18236418B9}"/>
                </a:ext>
              </a:extLst>
            </p:cNvPr>
            <p:cNvSpPr/>
            <p:nvPr/>
          </p:nvSpPr>
          <p:spPr>
            <a:xfrm>
              <a:off x="3567350" y="3282250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595;p36">
              <a:extLst>
                <a:ext uri="{FF2B5EF4-FFF2-40B4-BE49-F238E27FC236}">
                  <a16:creationId xmlns:a16="http://schemas.microsoft.com/office/drawing/2014/main" id="{4A9271D3-0803-4864-8843-E0E4C33BFB87}"/>
                </a:ext>
              </a:extLst>
            </p:cNvPr>
            <p:cNvSpPr/>
            <p:nvPr/>
          </p:nvSpPr>
          <p:spPr>
            <a:xfrm>
              <a:off x="3485575" y="3538275"/>
              <a:ext cx="632350" cy="58775"/>
            </a:xfrm>
            <a:custGeom>
              <a:avLst/>
              <a:gdLst/>
              <a:ahLst/>
              <a:cxnLst/>
              <a:rect l="l" t="t" r="r" b="b"/>
              <a:pathLst>
                <a:path w="25294" h="2351" extrusionOk="0">
                  <a:moveTo>
                    <a:pt x="1" y="1"/>
                  </a:moveTo>
                  <a:lnTo>
                    <a:pt x="1" y="2351"/>
                  </a:lnTo>
                  <a:lnTo>
                    <a:pt x="25293" y="2351"/>
                  </a:lnTo>
                  <a:lnTo>
                    <a:pt x="25293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596;p36">
              <a:extLst>
                <a:ext uri="{FF2B5EF4-FFF2-40B4-BE49-F238E27FC236}">
                  <a16:creationId xmlns:a16="http://schemas.microsoft.com/office/drawing/2014/main" id="{3834C6C4-5173-464F-A9A6-D2E3485A4101}"/>
                </a:ext>
              </a:extLst>
            </p:cNvPr>
            <p:cNvSpPr/>
            <p:nvPr/>
          </p:nvSpPr>
          <p:spPr>
            <a:xfrm>
              <a:off x="4036150" y="28038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37" y="29379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597;p36">
              <a:extLst>
                <a:ext uri="{FF2B5EF4-FFF2-40B4-BE49-F238E27FC236}">
                  <a16:creationId xmlns:a16="http://schemas.microsoft.com/office/drawing/2014/main" id="{6BFC48B0-1028-4563-9937-87C39C7543AE}"/>
                </a:ext>
              </a:extLst>
            </p:cNvPr>
            <p:cNvSpPr/>
            <p:nvPr/>
          </p:nvSpPr>
          <p:spPr>
            <a:xfrm>
              <a:off x="4056950" y="2845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598;p36">
              <a:extLst>
                <a:ext uri="{FF2B5EF4-FFF2-40B4-BE49-F238E27FC236}">
                  <a16:creationId xmlns:a16="http://schemas.microsoft.com/office/drawing/2014/main" id="{75F97B9B-8996-45B4-8F48-1B517CDCA422}"/>
                </a:ext>
              </a:extLst>
            </p:cNvPr>
            <p:cNvSpPr/>
            <p:nvPr/>
          </p:nvSpPr>
          <p:spPr>
            <a:xfrm>
              <a:off x="4056950" y="2894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599;p36">
              <a:extLst>
                <a:ext uri="{FF2B5EF4-FFF2-40B4-BE49-F238E27FC236}">
                  <a16:creationId xmlns:a16="http://schemas.microsoft.com/office/drawing/2014/main" id="{73C6FC7E-345D-4856-A21E-80B836DEDC09}"/>
                </a:ext>
              </a:extLst>
            </p:cNvPr>
            <p:cNvSpPr/>
            <p:nvPr/>
          </p:nvSpPr>
          <p:spPr>
            <a:xfrm>
              <a:off x="4056950" y="29431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600;p36">
              <a:extLst>
                <a:ext uri="{FF2B5EF4-FFF2-40B4-BE49-F238E27FC236}">
                  <a16:creationId xmlns:a16="http://schemas.microsoft.com/office/drawing/2014/main" id="{25FEBF0F-2A89-4420-A449-B9A6632176F1}"/>
                </a:ext>
              </a:extLst>
            </p:cNvPr>
            <p:cNvSpPr/>
            <p:nvPr/>
          </p:nvSpPr>
          <p:spPr>
            <a:xfrm>
              <a:off x="4056950" y="2992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601;p36">
              <a:extLst>
                <a:ext uri="{FF2B5EF4-FFF2-40B4-BE49-F238E27FC236}">
                  <a16:creationId xmlns:a16="http://schemas.microsoft.com/office/drawing/2014/main" id="{747C3B76-6C7F-41FF-8D69-F2C19E5E068C}"/>
                </a:ext>
              </a:extLst>
            </p:cNvPr>
            <p:cNvSpPr/>
            <p:nvPr/>
          </p:nvSpPr>
          <p:spPr>
            <a:xfrm>
              <a:off x="4056950" y="3041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602;p36">
              <a:extLst>
                <a:ext uri="{FF2B5EF4-FFF2-40B4-BE49-F238E27FC236}">
                  <a16:creationId xmlns:a16="http://schemas.microsoft.com/office/drawing/2014/main" id="{35EAA0C1-A346-4DC5-A95D-1FC2B58B9A8D}"/>
                </a:ext>
              </a:extLst>
            </p:cNvPr>
            <p:cNvSpPr/>
            <p:nvPr/>
          </p:nvSpPr>
          <p:spPr>
            <a:xfrm>
              <a:off x="4056950" y="3090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603;p36">
              <a:extLst>
                <a:ext uri="{FF2B5EF4-FFF2-40B4-BE49-F238E27FC236}">
                  <a16:creationId xmlns:a16="http://schemas.microsoft.com/office/drawing/2014/main" id="{4795063A-366F-4326-B5E8-C7E476996E0A}"/>
                </a:ext>
              </a:extLst>
            </p:cNvPr>
            <p:cNvSpPr/>
            <p:nvPr/>
          </p:nvSpPr>
          <p:spPr>
            <a:xfrm>
              <a:off x="4056950" y="3139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604;p36">
              <a:extLst>
                <a:ext uri="{FF2B5EF4-FFF2-40B4-BE49-F238E27FC236}">
                  <a16:creationId xmlns:a16="http://schemas.microsoft.com/office/drawing/2014/main" id="{9D2C6847-AE5E-44BE-8CA7-937D9D1AEC66}"/>
                </a:ext>
              </a:extLst>
            </p:cNvPr>
            <p:cNvSpPr/>
            <p:nvPr/>
          </p:nvSpPr>
          <p:spPr>
            <a:xfrm>
              <a:off x="4056950" y="3188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605;p36">
              <a:extLst>
                <a:ext uri="{FF2B5EF4-FFF2-40B4-BE49-F238E27FC236}">
                  <a16:creationId xmlns:a16="http://schemas.microsoft.com/office/drawing/2014/main" id="{A0617A40-9B59-4D1A-A3B6-98343406BC40}"/>
                </a:ext>
              </a:extLst>
            </p:cNvPr>
            <p:cNvSpPr/>
            <p:nvPr/>
          </p:nvSpPr>
          <p:spPr>
            <a:xfrm>
              <a:off x="4056950" y="3237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606;p36">
              <a:extLst>
                <a:ext uri="{FF2B5EF4-FFF2-40B4-BE49-F238E27FC236}">
                  <a16:creationId xmlns:a16="http://schemas.microsoft.com/office/drawing/2014/main" id="{385F9D5F-83FA-475F-9BCA-80404139BBEE}"/>
                </a:ext>
              </a:extLst>
            </p:cNvPr>
            <p:cNvSpPr/>
            <p:nvPr/>
          </p:nvSpPr>
          <p:spPr>
            <a:xfrm>
              <a:off x="4056950" y="3286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607;p36">
              <a:extLst>
                <a:ext uri="{FF2B5EF4-FFF2-40B4-BE49-F238E27FC236}">
                  <a16:creationId xmlns:a16="http://schemas.microsoft.com/office/drawing/2014/main" id="{BD981508-BB0E-4FE1-BBB2-C893C8017F07}"/>
                </a:ext>
              </a:extLst>
            </p:cNvPr>
            <p:cNvSpPr/>
            <p:nvPr/>
          </p:nvSpPr>
          <p:spPr>
            <a:xfrm>
              <a:off x="4056950" y="3335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608;p36">
              <a:extLst>
                <a:ext uri="{FF2B5EF4-FFF2-40B4-BE49-F238E27FC236}">
                  <a16:creationId xmlns:a16="http://schemas.microsoft.com/office/drawing/2014/main" id="{802C14D7-BB5D-421B-9550-E97D893318B2}"/>
                </a:ext>
              </a:extLst>
            </p:cNvPr>
            <p:cNvSpPr/>
            <p:nvPr/>
          </p:nvSpPr>
          <p:spPr>
            <a:xfrm>
              <a:off x="4056950" y="3384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609;p36">
              <a:extLst>
                <a:ext uri="{FF2B5EF4-FFF2-40B4-BE49-F238E27FC236}">
                  <a16:creationId xmlns:a16="http://schemas.microsoft.com/office/drawing/2014/main" id="{BF1C817A-2988-47E4-9DD2-FC2C99ED7A7A}"/>
                </a:ext>
              </a:extLst>
            </p:cNvPr>
            <p:cNvSpPr/>
            <p:nvPr/>
          </p:nvSpPr>
          <p:spPr>
            <a:xfrm>
              <a:off x="4056950" y="3433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610;p36">
              <a:extLst>
                <a:ext uri="{FF2B5EF4-FFF2-40B4-BE49-F238E27FC236}">
                  <a16:creationId xmlns:a16="http://schemas.microsoft.com/office/drawing/2014/main" id="{5574FBC5-F768-4233-BE2F-23011B9FA0DA}"/>
                </a:ext>
              </a:extLst>
            </p:cNvPr>
            <p:cNvSpPr/>
            <p:nvPr/>
          </p:nvSpPr>
          <p:spPr>
            <a:xfrm>
              <a:off x="4056950" y="3482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611;p36">
              <a:extLst>
                <a:ext uri="{FF2B5EF4-FFF2-40B4-BE49-F238E27FC236}">
                  <a16:creationId xmlns:a16="http://schemas.microsoft.com/office/drawing/2014/main" id="{15FFB9F6-2D3D-4FC0-9BAF-7DE697B91704}"/>
                </a:ext>
              </a:extLst>
            </p:cNvPr>
            <p:cNvSpPr/>
            <p:nvPr/>
          </p:nvSpPr>
          <p:spPr>
            <a:xfrm>
              <a:off x="3340925" y="28038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37" y="29379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612;p36">
              <a:extLst>
                <a:ext uri="{FF2B5EF4-FFF2-40B4-BE49-F238E27FC236}">
                  <a16:creationId xmlns:a16="http://schemas.microsoft.com/office/drawing/2014/main" id="{700CA403-EDB9-43D1-B42B-04FFF8B41FD7}"/>
                </a:ext>
              </a:extLst>
            </p:cNvPr>
            <p:cNvSpPr/>
            <p:nvPr/>
          </p:nvSpPr>
          <p:spPr>
            <a:xfrm>
              <a:off x="3361725" y="2845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613;p36">
              <a:extLst>
                <a:ext uri="{FF2B5EF4-FFF2-40B4-BE49-F238E27FC236}">
                  <a16:creationId xmlns:a16="http://schemas.microsoft.com/office/drawing/2014/main" id="{1FF6539C-D7D7-46AD-9E51-F893FABA1F26}"/>
                </a:ext>
              </a:extLst>
            </p:cNvPr>
            <p:cNvSpPr/>
            <p:nvPr/>
          </p:nvSpPr>
          <p:spPr>
            <a:xfrm>
              <a:off x="3361725" y="2894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614;p36">
              <a:extLst>
                <a:ext uri="{FF2B5EF4-FFF2-40B4-BE49-F238E27FC236}">
                  <a16:creationId xmlns:a16="http://schemas.microsoft.com/office/drawing/2014/main" id="{7749B203-6995-48DB-98A7-6E0104C43CCF}"/>
                </a:ext>
              </a:extLst>
            </p:cNvPr>
            <p:cNvSpPr/>
            <p:nvPr/>
          </p:nvSpPr>
          <p:spPr>
            <a:xfrm>
              <a:off x="3361725" y="29431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615;p36">
              <a:extLst>
                <a:ext uri="{FF2B5EF4-FFF2-40B4-BE49-F238E27FC236}">
                  <a16:creationId xmlns:a16="http://schemas.microsoft.com/office/drawing/2014/main" id="{F0238445-8004-4CAF-92A9-FA6B26B101FA}"/>
                </a:ext>
              </a:extLst>
            </p:cNvPr>
            <p:cNvSpPr/>
            <p:nvPr/>
          </p:nvSpPr>
          <p:spPr>
            <a:xfrm>
              <a:off x="3361725" y="2992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616;p36">
              <a:extLst>
                <a:ext uri="{FF2B5EF4-FFF2-40B4-BE49-F238E27FC236}">
                  <a16:creationId xmlns:a16="http://schemas.microsoft.com/office/drawing/2014/main" id="{E75C85D9-3CB9-4EB4-BC8E-06ABFFD8986B}"/>
                </a:ext>
              </a:extLst>
            </p:cNvPr>
            <p:cNvSpPr/>
            <p:nvPr/>
          </p:nvSpPr>
          <p:spPr>
            <a:xfrm>
              <a:off x="3361725" y="3041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617;p36">
              <a:extLst>
                <a:ext uri="{FF2B5EF4-FFF2-40B4-BE49-F238E27FC236}">
                  <a16:creationId xmlns:a16="http://schemas.microsoft.com/office/drawing/2014/main" id="{A24D6468-61DE-4B66-A0AB-1406F73A7246}"/>
                </a:ext>
              </a:extLst>
            </p:cNvPr>
            <p:cNvSpPr/>
            <p:nvPr/>
          </p:nvSpPr>
          <p:spPr>
            <a:xfrm>
              <a:off x="3361725" y="3090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618;p36">
              <a:extLst>
                <a:ext uri="{FF2B5EF4-FFF2-40B4-BE49-F238E27FC236}">
                  <a16:creationId xmlns:a16="http://schemas.microsoft.com/office/drawing/2014/main" id="{4154DC77-2911-4A87-870F-4F384FA327AE}"/>
                </a:ext>
              </a:extLst>
            </p:cNvPr>
            <p:cNvSpPr/>
            <p:nvPr/>
          </p:nvSpPr>
          <p:spPr>
            <a:xfrm>
              <a:off x="3361725" y="3139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619;p36">
              <a:extLst>
                <a:ext uri="{FF2B5EF4-FFF2-40B4-BE49-F238E27FC236}">
                  <a16:creationId xmlns:a16="http://schemas.microsoft.com/office/drawing/2014/main" id="{189A6064-152D-4EEC-90E0-F72F789E9709}"/>
                </a:ext>
              </a:extLst>
            </p:cNvPr>
            <p:cNvSpPr/>
            <p:nvPr/>
          </p:nvSpPr>
          <p:spPr>
            <a:xfrm>
              <a:off x="3361725" y="3188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620;p36">
              <a:extLst>
                <a:ext uri="{FF2B5EF4-FFF2-40B4-BE49-F238E27FC236}">
                  <a16:creationId xmlns:a16="http://schemas.microsoft.com/office/drawing/2014/main" id="{1DF7C2E4-37FB-4FBB-BB51-62AE7BECB84A}"/>
                </a:ext>
              </a:extLst>
            </p:cNvPr>
            <p:cNvSpPr/>
            <p:nvPr/>
          </p:nvSpPr>
          <p:spPr>
            <a:xfrm>
              <a:off x="3361725" y="3237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621;p36">
              <a:extLst>
                <a:ext uri="{FF2B5EF4-FFF2-40B4-BE49-F238E27FC236}">
                  <a16:creationId xmlns:a16="http://schemas.microsoft.com/office/drawing/2014/main" id="{D538B531-51A2-4FAA-A8F6-B25EB7D44B54}"/>
                </a:ext>
              </a:extLst>
            </p:cNvPr>
            <p:cNvSpPr/>
            <p:nvPr/>
          </p:nvSpPr>
          <p:spPr>
            <a:xfrm>
              <a:off x="3361725" y="3286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622;p36">
              <a:extLst>
                <a:ext uri="{FF2B5EF4-FFF2-40B4-BE49-F238E27FC236}">
                  <a16:creationId xmlns:a16="http://schemas.microsoft.com/office/drawing/2014/main" id="{9BC600EA-330B-4297-A494-DF8F4C7E9896}"/>
                </a:ext>
              </a:extLst>
            </p:cNvPr>
            <p:cNvSpPr/>
            <p:nvPr/>
          </p:nvSpPr>
          <p:spPr>
            <a:xfrm>
              <a:off x="3361725" y="3335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623;p36">
              <a:extLst>
                <a:ext uri="{FF2B5EF4-FFF2-40B4-BE49-F238E27FC236}">
                  <a16:creationId xmlns:a16="http://schemas.microsoft.com/office/drawing/2014/main" id="{68564FCB-B153-4C2D-9F69-1412998380E8}"/>
                </a:ext>
              </a:extLst>
            </p:cNvPr>
            <p:cNvSpPr/>
            <p:nvPr/>
          </p:nvSpPr>
          <p:spPr>
            <a:xfrm>
              <a:off x="3361725" y="3384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624;p36">
              <a:extLst>
                <a:ext uri="{FF2B5EF4-FFF2-40B4-BE49-F238E27FC236}">
                  <a16:creationId xmlns:a16="http://schemas.microsoft.com/office/drawing/2014/main" id="{9E43B790-5523-4957-84F2-10D9046F5F2E}"/>
                </a:ext>
              </a:extLst>
            </p:cNvPr>
            <p:cNvSpPr/>
            <p:nvPr/>
          </p:nvSpPr>
          <p:spPr>
            <a:xfrm>
              <a:off x="3361725" y="3433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625;p36">
              <a:extLst>
                <a:ext uri="{FF2B5EF4-FFF2-40B4-BE49-F238E27FC236}">
                  <a16:creationId xmlns:a16="http://schemas.microsoft.com/office/drawing/2014/main" id="{07E11D69-5E27-4E52-85A6-9945FD6A3149}"/>
                </a:ext>
              </a:extLst>
            </p:cNvPr>
            <p:cNvSpPr/>
            <p:nvPr/>
          </p:nvSpPr>
          <p:spPr>
            <a:xfrm>
              <a:off x="3361725" y="3482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626;p36">
              <a:extLst>
                <a:ext uri="{FF2B5EF4-FFF2-40B4-BE49-F238E27FC236}">
                  <a16:creationId xmlns:a16="http://schemas.microsoft.com/office/drawing/2014/main" id="{2B7743A7-FD84-4A8D-B14D-9AE14D2D939F}"/>
                </a:ext>
              </a:extLst>
            </p:cNvPr>
            <p:cNvSpPr/>
            <p:nvPr/>
          </p:nvSpPr>
          <p:spPr>
            <a:xfrm>
              <a:off x="4183250" y="3816300"/>
              <a:ext cx="209225" cy="507150"/>
            </a:xfrm>
            <a:custGeom>
              <a:avLst/>
              <a:gdLst/>
              <a:ahLst/>
              <a:cxnLst/>
              <a:rect l="l" t="t" r="r" b="b"/>
              <a:pathLst>
                <a:path w="8369" h="20286" extrusionOk="0">
                  <a:moveTo>
                    <a:pt x="1" y="1"/>
                  </a:moveTo>
                  <a:lnTo>
                    <a:pt x="1" y="20286"/>
                  </a:lnTo>
                  <a:lnTo>
                    <a:pt x="8369" y="20286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627;p36">
              <a:extLst>
                <a:ext uri="{FF2B5EF4-FFF2-40B4-BE49-F238E27FC236}">
                  <a16:creationId xmlns:a16="http://schemas.microsoft.com/office/drawing/2014/main" id="{055B2CAD-BCC6-4347-8736-18BBD320DDE9}"/>
                </a:ext>
              </a:extLst>
            </p:cNvPr>
            <p:cNvSpPr/>
            <p:nvPr/>
          </p:nvSpPr>
          <p:spPr>
            <a:xfrm>
              <a:off x="4183250" y="4054475"/>
              <a:ext cx="209225" cy="22525"/>
            </a:xfrm>
            <a:custGeom>
              <a:avLst/>
              <a:gdLst/>
              <a:ahLst/>
              <a:cxnLst/>
              <a:rect l="l" t="t" r="r" b="b"/>
              <a:pathLst>
                <a:path w="8369" h="901" extrusionOk="0">
                  <a:moveTo>
                    <a:pt x="1" y="1"/>
                  </a:moveTo>
                  <a:lnTo>
                    <a:pt x="1" y="900"/>
                  </a:lnTo>
                  <a:lnTo>
                    <a:pt x="8369" y="900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628;p36">
              <a:extLst>
                <a:ext uri="{FF2B5EF4-FFF2-40B4-BE49-F238E27FC236}">
                  <a16:creationId xmlns:a16="http://schemas.microsoft.com/office/drawing/2014/main" id="{A1F1019F-7927-471E-BE64-D3AF0FB559CA}"/>
                </a:ext>
              </a:extLst>
            </p:cNvPr>
            <p:cNvSpPr/>
            <p:nvPr/>
          </p:nvSpPr>
          <p:spPr>
            <a:xfrm>
              <a:off x="4151475" y="4322725"/>
              <a:ext cx="272800" cy="58800"/>
            </a:xfrm>
            <a:custGeom>
              <a:avLst/>
              <a:gdLst/>
              <a:ahLst/>
              <a:cxnLst/>
              <a:rect l="l" t="t" r="r" b="b"/>
              <a:pathLst>
                <a:path w="10912" h="2352" extrusionOk="0">
                  <a:moveTo>
                    <a:pt x="0" y="1"/>
                  </a:moveTo>
                  <a:lnTo>
                    <a:pt x="0" y="2351"/>
                  </a:lnTo>
                  <a:lnTo>
                    <a:pt x="10911" y="2351"/>
                  </a:lnTo>
                  <a:lnTo>
                    <a:pt x="10911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629;p36">
              <a:extLst>
                <a:ext uri="{FF2B5EF4-FFF2-40B4-BE49-F238E27FC236}">
                  <a16:creationId xmlns:a16="http://schemas.microsoft.com/office/drawing/2014/main" id="{7C210C49-815A-45E6-A022-33E54BF5AA61}"/>
                </a:ext>
              </a:extLst>
            </p:cNvPr>
            <p:cNvSpPr/>
            <p:nvPr/>
          </p:nvSpPr>
          <p:spPr>
            <a:xfrm>
              <a:off x="3208025" y="3816300"/>
              <a:ext cx="209225" cy="507150"/>
            </a:xfrm>
            <a:custGeom>
              <a:avLst/>
              <a:gdLst/>
              <a:ahLst/>
              <a:cxnLst/>
              <a:rect l="l" t="t" r="r" b="b"/>
              <a:pathLst>
                <a:path w="8369" h="20286" extrusionOk="0">
                  <a:moveTo>
                    <a:pt x="1" y="1"/>
                  </a:moveTo>
                  <a:lnTo>
                    <a:pt x="1" y="20286"/>
                  </a:lnTo>
                  <a:lnTo>
                    <a:pt x="8369" y="20286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630;p36">
              <a:extLst>
                <a:ext uri="{FF2B5EF4-FFF2-40B4-BE49-F238E27FC236}">
                  <a16:creationId xmlns:a16="http://schemas.microsoft.com/office/drawing/2014/main" id="{C3E6A65F-8F33-418D-8D6C-428061E1D0A3}"/>
                </a:ext>
              </a:extLst>
            </p:cNvPr>
            <p:cNvSpPr/>
            <p:nvPr/>
          </p:nvSpPr>
          <p:spPr>
            <a:xfrm>
              <a:off x="3208075" y="4054475"/>
              <a:ext cx="209175" cy="22525"/>
            </a:xfrm>
            <a:custGeom>
              <a:avLst/>
              <a:gdLst/>
              <a:ahLst/>
              <a:cxnLst/>
              <a:rect l="l" t="t" r="r" b="b"/>
              <a:pathLst>
                <a:path w="8367" h="901" extrusionOk="0">
                  <a:moveTo>
                    <a:pt x="0" y="1"/>
                  </a:moveTo>
                  <a:lnTo>
                    <a:pt x="0" y="900"/>
                  </a:lnTo>
                  <a:lnTo>
                    <a:pt x="8367" y="900"/>
                  </a:lnTo>
                  <a:lnTo>
                    <a:pt x="8367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631;p36">
              <a:extLst>
                <a:ext uri="{FF2B5EF4-FFF2-40B4-BE49-F238E27FC236}">
                  <a16:creationId xmlns:a16="http://schemas.microsoft.com/office/drawing/2014/main" id="{7833AEAA-1457-41EA-AE03-436192FC69A7}"/>
                </a:ext>
              </a:extLst>
            </p:cNvPr>
            <p:cNvSpPr/>
            <p:nvPr/>
          </p:nvSpPr>
          <p:spPr>
            <a:xfrm>
              <a:off x="3176250" y="4322725"/>
              <a:ext cx="272800" cy="58800"/>
            </a:xfrm>
            <a:custGeom>
              <a:avLst/>
              <a:gdLst/>
              <a:ahLst/>
              <a:cxnLst/>
              <a:rect l="l" t="t" r="r" b="b"/>
              <a:pathLst>
                <a:path w="10912" h="2352" extrusionOk="0">
                  <a:moveTo>
                    <a:pt x="0" y="1"/>
                  </a:moveTo>
                  <a:lnTo>
                    <a:pt x="0" y="2351"/>
                  </a:lnTo>
                  <a:lnTo>
                    <a:pt x="10911" y="2351"/>
                  </a:lnTo>
                  <a:lnTo>
                    <a:pt x="10911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632;p36">
              <a:extLst>
                <a:ext uri="{FF2B5EF4-FFF2-40B4-BE49-F238E27FC236}">
                  <a16:creationId xmlns:a16="http://schemas.microsoft.com/office/drawing/2014/main" id="{E006BA50-5043-4710-B08F-DBE929F89C00}"/>
                </a:ext>
              </a:extLst>
            </p:cNvPr>
            <p:cNvSpPr/>
            <p:nvPr/>
          </p:nvSpPr>
          <p:spPr>
            <a:xfrm>
              <a:off x="387925" y="2368150"/>
              <a:ext cx="2686400" cy="2427600"/>
            </a:xfrm>
            <a:custGeom>
              <a:avLst/>
              <a:gdLst/>
              <a:ahLst/>
              <a:cxnLst/>
              <a:rect l="l" t="t" r="r" b="b"/>
              <a:pathLst>
                <a:path w="107456" h="97104" extrusionOk="0">
                  <a:moveTo>
                    <a:pt x="1" y="1"/>
                  </a:moveTo>
                  <a:lnTo>
                    <a:pt x="1" y="97104"/>
                  </a:lnTo>
                  <a:lnTo>
                    <a:pt x="107456" y="97104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A3CA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633;p36">
              <a:extLst>
                <a:ext uri="{FF2B5EF4-FFF2-40B4-BE49-F238E27FC236}">
                  <a16:creationId xmlns:a16="http://schemas.microsoft.com/office/drawing/2014/main" id="{9A58F030-3AE7-457C-862D-2B537C18F5E6}"/>
                </a:ext>
              </a:extLst>
            </p:cNvPr>
            <p:cNvSpPr/>
            <p:nvPr/>
          </p:nvSpPr>
          <p:spPr>
            <a:xfrm>
              <a:off x="268075" y="1821800"/>
              <a:ext cx="2926500" cy="546375"/>
            </a:xfrm>
            <a:custGeom>
              <a:avLst/>
              <a:gdLst/>
              <a:ahLst/>
              <a:cxnLst/>
              <a:rect l="l" t="t" r="r" b="b"/>
              <a:pathLst>
                <a:path w="117060" h="21855" extrusionOk="0">
                  <a:moveTo>
                    <a:pt x="12077" y="1"/>
                  </a:moveTo>
                  <a:lnTo>
                    <a:pt x="1" y="21855"/>
                  </a:lnTo>
                  <a:lnTo>
                    <a:pt x="117060" y="21855"/>
                  </a:lnTo>
                  <a:lnTo>
                    <a:pt x="10498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634;p36">
              <a:extLst>
                <a:ext uri="{FF2B5EF4-FFF2-40B4-BE49-F238E27FC236}">
                  <a16:creationId xmlns:a16="http://schemas.microsoft.com/office/drawing/2014/main" id="{C0782D59-62D9-4A4A-B0CB-9505ABCF9BC0}"/>
                </a:ext>
              </a:extLst>
            </p:cNvPr>
            <p:cNvSpPr/>
            <p:nvPr/>
          </p:nvSpPr>
          <p:spPr>
            <a:xfrm>
              <a:off x="387925" y="4429375"/>
              <a:ext cx="2686400" cy="359950"/>
            </a:xfrm>
            <a:custGeom>
              <a:avLst/>
              <a:gdLst/>
              <a:ahLst/>
              <a:cxnLst/>
              <a:rect l="l" t="t" r="r" b="b"/>
              <a:pathLst>
                <a:path w="107456" h="14398" extrusionOk="0">
                  <a:moveTo>
                    <a:pt x="1" y="1"/>
                  </a:moveTo>
                  <a:lnTo>
                    <a:pt x="1" y="14398"/>
                  </a:lnTo>
                  <a:lnTo>
                    <a:pt x="107456" y="1439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635;p36">
              <a:extLst>
                <a:ext uri="{FF2B5EF4-FFF2-40B4-BE49-F238E27FC236}">
                  <a16:creationId xmlns:a16="http://schemas.microsoft.com/office/drawing/2014/main" id="{14C94BCF-5CAF-4A7E-AEBC-900FFA6ED034}"/>
                </a:ext>
              </a:extLst>
            </p:cNvPr>
            <p:cNvSpPr/>
            <p:nvPr/>
          </p:nvSpPr>
          <p:spPr>
            <a:xfrm>
              <a:off x="387925" y="2368150"/>
              <a:ext cx="2686400" cy="126975"/>
            </a:xfrm>
            <a:custGeom>
              <a:avLst/>
              <a:gdLst/>
              <a:ahLst/>
              <a:cxnLst/>
              <a:rect l="l" t="t" r="r" b="b"/>
              <a:pathLst>
                <a:path w="107456" h="5079" extrusionOk="0">
                  <a:moveTo>
                    <a:pt x="1" y="1"/>
                  </a:moveTo>
                  <a:lnTo>
                    <a:pt x="1" y="5078"/>
                  </a:lnTo>
                  <a:lnTo>
                    <a:pt x="107456" y="507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636;p36">
              <a:extLst>
                <a:ext uri="{FF2B5EF4-FFF2-40B4-BE49-F238E27FC236}">
                  <a16:creationId xmlns:a16="http://schemas.microsoft.com/office/drawing/2014/main" id="{8CDAE320-8C61-4BED-A2E4-AB837408279F}"/>
                </a:ext>
              </a:extLst>
            </p:cNvPr>
            <p:cNvSpPr/>
            <p:nvPr/>
          </p:nvSpPr>
          <p:spPr>
            <a:xfrm>
              <a:off x="1846450" y="26971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1"/>
                  </a:moveTo>
                  <a:cubicBezTo>
                    <a:pt x="3681" y="1"/>
                    <a:pt x="0" y="3681"/>
                    <a:pt x="0" y="8220"/>
                  </a:cubicBezTo>
                  <a:lnTo>
                    <a:pt x="0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1"/>
                    <a:pt x="12758" y="1"/>
                    <a:pt x="8219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637;p36">
              <a:extLst>
                <a:ext uri="{FF2B5EF4-FFF2-40B4-BE49-F238E27FC236}">
                  <a16:creationId xmlns:a16="http://schemas.microsoft.com/office/drawing/2014/main" id="{FFA58E60-4974-432A-9454-6422A1CAE20C}"/>
                </a:ext>
              </a:extLst>
            </p:cNvPr>
            <p:cNvSpPr/>
            <p:nvPr/>
          </p:nvSpPr>
          <p:spPr>
            <a:xfrm>
              <a:off x="1846450" y="2891350"/>
              <a:ext cx="410975" cy="22500"/>
            </a:xfrm>
            <a:custGeom>
              <a:avLst/>
              <a:gdLst/>
              <a:ahLst/>
              <a:cxnLst/>
              <a:rect l="l" t="t" r="r" b="b"/>
              <a:pathLst>
                <a:path w="16439" h="900" extrusionOk="0">
                  <a:moveTo>
                    <a:pt x="0" y="0"/>
                  </a:moveTo>
                  <a:lnTo>
                    <a:pt x="0" y="899"/>
                  </a:lnTo>
                  <a:lnTo>
                    <a:pt x="16439" y="899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638;p36">
              <a:extLst>
                <a:ext uri="{FF2B5EF4-FFF2-40B4-BE49-F238E27FC236}">
                  <a16:creationId xmlns:a16="http://schemas.microsoft.com/office/drawing/2014/main" id="{CED60811-1441-46D2-8F8A-96F2AD1F5C35}"/>
                </a:ext>
              </a:extLst>
            </p:cNvPr>
            <p:cNvSpPr/>
            <p:nvPr/>
          </p:nvSpPr>
          <p:spPr>
            <a:xfrm>
              <a:off x="1966075" y="290257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639;p36">
              <a:extLst>
                <a:ext uri="{FF2B5EF4-FFF2-40B4-BE49-F238E27FC236}">
                  <a16:creationId xmlns:a16="http://schemas.microsoft.com/office/drawing/2014/main" id="{4DE7DB32-2F7A-4D69-8693-917CC47D2902}"/>
                </a:ext>
              </a:extLst>
            </p:cNvPr>
            <p:cNvSpPr/>
            <p:nvPr/>
          </p:nvSpPr>
          <p:spPr>
            <a:xfrm>
              <a:off x="2120400" y="2902575"/>
              <a:ext cx="22450" cy="527550"/>
            </a:xfrm>
            <a:custGeom>
              <a:avLst/>
              <a:gdLst/>
              <a:ahLst/>
              <a:cxnLst/>
              <a:rect l="l" t="t" r="r" b="b"/>
              <a:pathLst>
                <a:path w="898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640;p36">
              <a:extLst>
                <a:ext uri="{FF2B5EF4-FFF2-40B4-BE49-F238E27FC236}">
                  <a16:creationId xmlns:a16="http://schemas.microsoft.com/office/drawing/2014/main" id="{D9BFF76B-497F-483A-A0EE-1991387AA4C3}"/>
                </a:ext>
              </a:extLst>
            </p:cNvPr>
            <p:cNvSpPr/>
            <p:nvPr/>
          </p:nvSpPr>
          <p:spPr>
            <a:xfrm>
              <a:off x="1806850" y="34301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641;p36">
              <a:extLst>
                <a:ext uri="{FF2B5EF4-FFF2-40B4-BE49-F238E27FC236}">
                  <a16:creationId xmlns:a16="http://schemas.microsoft.com/office/drawing/2014/main" id="{49B71701-A773-4270-9E83-63279DE8D98E}"/>
                </a:ext>
              </a:extLst>
            </p:cNvPr>
            <p:cNvSpPr/>
            <p:nvPr/>
          </p:nvSpPr>
          <p:spPr>
            <a:xfrm>
              <a:off x="2482175" y="269710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1"/>
                  </a:moveTo>
                  <a:cubicBezTo>
                    <a:pt x="3680" y="1"/>
                    <a:pt x="1" y="3681"/>
                    <a:pt x="1" y="8220"/>
                  </a:cubicBezTo>
                  <a:lnTo>
                    <a:pt x="1" y="29321"/>
                  </a:lnTo>
                  <a:lnTo>
                    <a:pt x="16437" y="29321"/>
                  </a:lnTo>
                  <a:lnTo>
                    <a:pt x="16437" y="8220"/>
                  </a:lnTo>
                  <a:cubicBezTo>
                    <a:pt x="16437" y="3681"/>
                    <a:pt x="12759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642;p36">
              <a:extLst>
                <a:ext uri="{FF2B5EF4-FFF2-40B4-BE49-F238E27FC236}">
                  <a16:creationId xmlns:a16="http://schemas.microsoft.com/office/drawing/2014/main" id="{75222224-3519-4716-BE60-07D801DF48FD}"/>
                </a:ext>
              </a:extLst>
            </p:cNvPr>
            <p:cNvSpPr/>
            <p:nvPr/>
          </p:nvSpPr>
          <p:spPr>
            <a:xfrm>
              <a:off x="2482175" y="2891350"/>
              <a:ext cx="410950" cy="22500"/>
            </a:xfrm>
            <a:custGeom>
              <a:avLst/>
              <a:gdLst/>
              <a:ahLst/>
              <a:cxnLst/>
              <a:rect l="l" t="t" r="r" b="b"/>
              <a:pathLst>
                <a:path w="16438" h="900" extrusionOk="0">
                  <a:moveTo>
                    <a:pt x="1" y="0"/>
                  </a:moveTo>
                  <a:lnTo>
                    <a:pt x="1" y="899"/>
                  </a:lnTo>
                  <a:lnTo>
                    <a:pt x="16437" y="899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643;p36">
              <a:extLst>
                <a:ext uri="{FF2B5EF4-FFF2-40B4-BE49-F238E27FC236}">
                  <a16:creationId xmlns:a16="http://schemas.microsoft.com/office/drawing/2014/main" id="{2F858FBE-C9CC-4FEE-AEA6-A43E5650DD7C}"/>
                </a:ext>
              </a:extLst>
            </p:cNvPr>
            <p:cNvSpPr/>
            <p:nvPr/>
          </p:nvSpPr>
          <p:spPr>
            <a:xfrm>
              <a:off x="2601825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644;p36">
              <a:extLst>
                <a:ext uri="{FF2B5EF4-FFF2-40B4-BE49-F238E27FC236}">
                  <a16:creationId xmlns:a16="http://schemas.microsoft.com/office/drawing/2014/main" id="{8F3DAD2B-06F1-4A52-AB23-30191300BCB7}"/>
                </a:ext>
              </a:extLst>
            </p:cNvPr>
            <p:cNvSpPr/>
            <p:nvPr/>
          </p:nvSpPr>
          <p:spPr>
            <a:xfrm>
              <a:off x="2756100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9" y="21102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645;p36">
              <a:extLst>
                <a:ext uri="{FF2B5EF4-FFF2-40B4-BE49-F238E27FC236}">
                  <a16:creationId xmlns:a16="http://schemas.microsoft.com/office/drawing/2014/main" id="{E3744124-0A9D-48B1-910D-3CAAE6F0CF50}"/>
                </a:ext>
              </a:extLst>
            </p:cNvPr>
            <p:cNvSpPr/>
            <p:nvPr/>
          </p:nvSpPr>
          <p:spPr>
            <a:xfrm>
              <a:off x="2442575" y="3430100"/>
              <a:ext cx="490150" cy="34250"/>
            </a:xfrm>
            <a:custGeom>
              <a:avLst/>
              <a:gdLst/>
              <a:ahLst/>
              <a:cxnLst/>
              <a:rect l="l" t="t" r="r" b="b"/>
              <a:pathLst>
                <a:path w="19606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5" y="1370"/>
                  </a:lnTo>
                  <a:lnTo>
                    <a:pt x="196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646;p36">
              <a:extLst>
                <a:ext uri="{FF2B5EF4-FFF2-40B4-BE49-F238E27FC236}">
                  <a16:creationId xmlns:a16="http://schemas.microsoft.com/office/drawing/2014/main" id="{7693BC52-7E03-45F8-8C11-09822C8A0244}"/>
                </a:ext>
              </a:extLst>
            </p:cNvPr>
            <p:cNvSpPr/>
            <p:nvPr/>
          </p:nvSpPr>
          <p:spPr>
            <a:xfrm>
              <a:off x="1846450" y="36746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0"/>
                  </a:moveTo>
                  <a:cubicBezTo>
                    <a:pt x="3681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8" y="0"/>
                    <a:pt x="8219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647;p36">
              <a:extLst>
                <a:ext uri="{FF2B5EF4-FFF2-40B4-BE49-F238E27FC236}">
                  <a16:creationId xmlns:a16="http://schemas.microsoft.com/office/drawing/2014/main" id="{020044D2-3A7E-4686-B66D-F4265D096D05}"/>
                </a:ext>
              </a:extLst>
            </p:cNvPr>
            <p:cNvSpPr/>
            <p:nvPr/>
          </p:nvSpPr>
          <p:spPr>
            <a:xfrm>
              <a:off x="1846450" y="386882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6439" y="898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648;p36">
              <a:extLst>
                <a:ext uri="{FF2B5EF4-FFF2-40B4-BE49-F238E27FC236}">
                  <a16:creationId xmlns:a16="http://schemas.microsoft.com/office/drawing/2014/main" id="{49D3B11B-8030-4975-8C12-0635FB4393AD}"/>
                </a:ext>
              </a:extLst>
            </p:cNvPr>
            <p:cNvSpPr/>
            <p:nvPr/>
          </p:nvSpPr>
          <p:spPr>
            <a:xfrm>
              <a:off x="1966075" y="3880075"/>
              <a:ext cx="22525" cy="527500"/>
            </a:xfrm>
            <a:custGeom>
              <a:avLst/>
              <a:gdLst/>
              <a:ahLst/>
              <a:cxnLst/>
              <a:rect l="l" t="t" r="r" b="b"/>
              <a:pathLst>
                <a:path w="901" h="21100" extrusionOk="0">
                  <a:moveTo>
                    <a:pt x="1" y="0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649;p36">
              <a:extLst>
                <a:ext uri="{FF2B5EF4-FFF2-40B4-BE49-F238E27FC236}">
                  <a16:creationId xmlns:a16="http://schemas.microsoft.com/office/drawing/2014/main" id="{90424FE9-3EB5-4613-AD0E-1B90BCF052F0}"/>
                </a:ext>
              </a:extLst>
            </p:cNvPr>
            <p:cNvSpPr/>
            <p:nvPr/>
          </p:nvSpPr>
          <p:spPr>
            <a:xfrm>
              <a:off x="2120400" y="3880075"/>
              <a:ext cx="22450" cy="527500"/>
            </a:xfrm>
            <a:custGeom>
              <a:avLst/>
              <a:gdLst/>
              <a:ahLst/>
              <a:cxnLst/>
              <a:rect l="l" t="t" r="r" b="b"/>
              <a:pathLst>
                <a:path w="898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898" y="21100"/>
                  </a:lnTo>
                  <a:lnTo>
                    <a:pt x="898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650;p36">
              <a:extLst>
                <a:ext uri="{FF2B5EF4-FFF2-40B4-BE49-F238E27FC236}">
                  <a16:creationId xmlns:a16="http://schemas.microsoft.com/office/drawing/2014/main" id="{6F90FFDF-96F2-41B8-8A38-277D9D63AF27}"/>
                </a:ext>
              </a:extLst>
            </p:cNvPr>
            <p:cNvSpPr/>
            <p:nvPr/>
          </p:nvSpPr>
          <p:spPr>
            <a:xfrm>
              <a:off x="1806850" y="44076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69"/>
                  </a:lnTo>
                  <a:lnTo>
                    <a:pt x="19606" y="1369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651;p36">
              <a:extLst>
                <a:ext uri="{FF2B5EF4-FFF2-40B4-BE49-F238E27FC236}">
                  <a16:creationId xmlns:a16="http://schemas.microsoft.com/office/drawing/2014/main" id="{4D8B7869-8461-4D31-B4C0-0A2D1DC7D6B4}"/>
                </a:ext>
              </a:extLst>
            </p:cNvPr>
            <p:cNvSpPr/>
            <p:nvPr/>
          </p:nvSpPr>
          <p:spPr>
            <a:xfrm>
              <a:off x="2482175" y="367460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0"/>
                  </a:moveTo>
                  <a:cubicBezTo>
                    <a:pt x="3680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9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652;p36">
              <a:extLst>
                <a:ext uri="{FF2B5EF4-FFF2-40B4-BE49-F238E27FC236}">
                  <a16:creationId xmlns:a16="http://schemas.microsoft.com/office/drawing/2014/main" id="{C3D1CF9B-7B12-4DFF-B1BC-837369A814B2}"/>
                </a:ext>
              </a:extLst>
            </p:cNvPr>
            <p:cNvSpPr/>
            <p:nvPr/>
          </p:nvSpPr>
          <p:spPr>
            <a:xfrm>
              <a:off x="2482175" y="3868825"/>
              <a:ext cx="410950" cy="22475"/>
            </a:xfrm>
            <a:custGeom>
              <a:avLst/>
              <a:gdLst/>
              <a:ahLst/>
              <a:cxnLst/>
              <a:rect l="l" t="t" r="r" b="b"/>
              <a:pathLst>
                <a:path w="16438" h="899" extrusionOk="0">
                  <a:moveTo>
                    <a:pt x="1" y="1"/>
                  </a:moveTo>
                  <a:lnTo>
                    <a:pt x="1" y="898"/>
                  </a:lnTo>
                  <a:lnTo>
                    <a:pt x="16437" y="898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653;p36">
              <a:extLst>
                <a:ext uri="{FF2B5EF4-FFF2-40B4-BE49-F238E27FC236}">
                  <a16:creationId xmlns:a16="http://schemas.microsoft.com/office/drawing/2014/main" id="{923F9266-1E66-4768-8079-78B3AD4EE18E}"/>
                </a:ext>
              </a:extLst>
            </p:cNvPr>
            <p:cNvSpPr/>
            <p:nvPr/>
          </p:nvSpPr>
          <p:spPr>
            <a:xfrm>
              <a:off x="2601825" y="3880075"/>
              <a:ext cx="22500" cy="527500"/>
            </a:xfrm>
            <a:custGeom>
              <a:avLst/>
              <a:gdLst/>
              <a:ahLst/>
              <a:cxnLst/>
              <a:rect l="l" t="t" r="r" b="b"/>
              <a:pathLst>
                <a:path w="900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900" y="21100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654;p36">
              <a:extLst>
                <a:ext uri="{FF2B5EF4-FFF2-40B4-BE49-F238E27FC236}">
                  <a16:creationId xmlns:a16="http://schemas.microsoft.com/office/drawing/2014/main" id="{59683AD0-E7D3-4872-80E9-052661BCF3B0}"/>
                </a:ext>
              </a:extLst>
            </p:cNvPr>
            <p:cNvSpPr/>
            <p:nvPr/>
          </p:nvSpPr>
          <p:spPr>
            <a:xfrm>
              <a:off x="2756100" y="3880075"/>
              <a:ext cx="22500" cy="527500"/>
            </a:xfrm>
            <a:custGeom>
              <a:avLst/>
              <a:gdLst/>
              <a:ahLst/>
              <a:cxnLst/>
              <a:rect l="l" t="t" r="r" b="b"/>
              <a:pathLst>
                <a:path w="900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899" y="21100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655;p36">
              <a:extLst>
                <a:ext uri="{FF2B5EF4-FFF2-40B4-BE49-F238E27FC236}">
                  <a16:creationId xmlns:a16="http://schemas.microsoft.com/office/drawing/2014/main" id="{9EC17004-1A83-4C84-85EA-3D224C7B2AF7}"/>
                </a:ext>
              </a:extLst>
            </p:cNvPr>
            <p:cNvSpPr/>
            <p:nvPr/>
          </p:nvSpPr>
          <p:spPr>
            <a:xfrm>
              <a:off x="2442575" y="4407600"/>
              <a:ext cx="490150" cy="34250"/>
            </a:xfrm>
            <a:custGeom>
              <a:avLst/>
              <a:gdLst/>
              <a:ahLst/>
              <a:cxnLst/>
              <a:rect l="l" t="t" r="r" b="b"/>
              <a:pathLst>
                <a:path w="19606" h="1370" extrusionOk="0">
                  <a:moveTo>
                    <a:pt x="1" y="0"/>
                  </a:moveTo>
                  <a:lnTo>
                    <a:pt x="1" y="1369"/>
                  </a:lnTo>
                  <a:lnTo>
                    <a:pt x="19605" y="1369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656;p36">
              <a:extLst>
                <a:ext uri="{FF2B5EF4-FFF2-40B4-BE49-F238E27FC236}">
                  <a16:creationId xmlns:a16="http://schemas.microsoft.com/office/drawing/2014/main" id="{6CB7617E-F1A6-4C81-BC9F-E399466B128C}"/>
                </a:ext>
              </a:extLst>
            </p:cNvPr>
            <p:cNvSpPr/>
            <p:nvPr/>
          </p:nvSpPr>
          <p:spPr>
            <a:xfrm>
              <a:off x="598475" y="36821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9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657;p36">
              <a:extLst>
                <a:ext uri="{FF2B5EF4-FFF2-40B4-BE49-F238E27FC236}">
                  <a16:creationId xmlns:a16="http://schemas.microsoft.com/office/drawing/2014/main" id="{2B58BE13-BDD0-435D-912A-34851CBCA22E}"/>
                </a:ext>
              </a:extLst>
            </p:cNvPr>
            <p:cNvSpPr/>
            <p:nvPr/>
          </p:nvSpPr>
          <p:spPr>
            <a:xfrm>
              <a:off x="598475" y="3876375"/>
              <a:ext cx="410950" cy="22475"/>
            </a:xfrm>
            <a:custGeom>
              <a:avLst/>
              <a:gdLst/>
              <a:ahLst/>
              <a:cxnLst/>
              <a:rect l="l" t="t" r="r" b="b"/>
              <a:pathLst>
                <a:path w="16438" h="899" extrusionOk="0">
                  <a:moveTo>
                    <a:pt x="1" y="1"/>
                  </a:moveTo>
                  <a:lnTo>
                    <a:pt x="1" y="899"/>
                  </a:lnTo>
                  <a:lnTo>
                    <a:pt x="16437" y="899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658;p36">
              <a:extLst>
                <a:ext uri="{FF2B5EF4-FFF2-40B4-BE49-F238E27FC236}">
                  <a16:creationId xmlns:a16="http://schemas.microsoft.com/office/drawing/2014/main" id="{28E9CD6E-12DC-461C-A25E-CBD9184086CD}"/>
                </a:ext>
              </a:extLst>
            </p:cNvPr>
            <p:cNvSpPr/>
            <p:nvPr/>
          </p:nvSpPr>
          <p:spPr>
            <a:xfrm>
              <a:off x="7181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899" y="2110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659;p36">
              <a:extLst>
                <a:ext uri="{FF2B5EF4-FFF2-40B4-BE49-F238E27FC236}">
                  <a16:creationId xmlns:a16="http://schemas.microsoft.com/office/drawing/2014/main" id="{70B49D09-586F-4A05-9D59-AF049345749D}"/>
                </a:ext>
              </a:extLst>
            </p:cNvPr>
            <p:cNvSpPr/>
            <p:nvPr/>
          </p:nvSpPr>
          <p:spPr>
            <a:xfrm>
              <a:off x="8724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900" y="2110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660;p36">
              <a:extLst>
                <a:ext uri="{FF2B5EF4-FFF2-40B4-BE49-F238E27FC236}">
                  <a16:creationId xmlns:a16="http://schemas.microsoft.com/office/drawing/2014/main" id="{5F9D766F-BFE6-4BF5-8228-C6C4CF697927}"/>
                </a:ext>
              </a:extLst>
            </p:cNvPr>
            <p:cNvSpPr/>
            <p:nvPr/>
          </p:nvSpPr>
          <p:spPr>
            <a:xfrm>
              <a:off x="558875" y="44151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661;p36">
              <a:extLst>
                <a:ext uri="{FF2B5EF4-FFF2-40B4-BE49-F238E27FC236}">
                  <a16:creationId xmlns:a16="http://schemas.microsoft.com/office/drawing/2014/main" id="{C33FB01C-7C2B-4736-80DB-95392382A7D0}"/>
                </a:ext>
              </a:extLst>
            </p:cNvPr>
            <p:cNvSpPr/>
            <p:nvPr/>
          </p:nvSpPr>
          <p:spPr>
            <a:xfrm>
              <a:off x="1234225" y="3682150"/>
              <a:ext cx="410925" cy="733025"/>
            </a:xfrm>
            <a:custGeom>
              <a:avLst/>
              <a:gdLst/>
              <a:ahLst/>
              <a:cxnLst/>
              <a:rect l="l" t="t" r="r" b="b"/>
              <a:pathLst>
                <a:path w="16437" h="29321" extrusionOk="0">
                  <a:moveTo>
                    <a:pt x="8218" y="0"/>
                  </a:moveTo>
                  <a:cubicBezTo>
                    <a:pt x="3679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8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662;p36">
              <a:extLst>
                <a:ext uri="{FF2B5EF4-FFF2-40B4-BE49-F238E27FC236}">
                  <a16:creationId xmlns:a16="http://schemas.microsoft.com/office/drawing/2014/main" id="{C45404AD-6CFA-4286-97F5-43D7BE951B7D}"/>
                </a:ext>
              </a:extLst>
            </p:cNvPr>
            <p:cNvSpPr/>
            <p:nvPr/>
          </p:nvSpPr>
          <p:spPr>
            <a:xfrm>
              <a:off x="1234225" y="3876375"/>
              <a:ext cx="410925" cy="22475"/>
            </a:xfrm>
            <a:custGeom>
              <a:avLst/>
              <a:gdLst/>
              <a:ahLst/>
              <a:cxnLst/>
              <a:rect l="l" t="t" r="r" b="b"/>
              <a:pathLst>
                <a:path w="16437" h="899" extrusionOk="0">
                  <a:moveTo>
                    <a:pt x="0" y="1"/>
                  </a:moveTo>
                  <a:lnTo>
                    <a:pt x="0" y="899"/>
                  </a:lnTo>
                  <a:lnTo>
                    <a:pt x="16437" y="899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663;p36">
              <a:extLst>
                <a:ext uri="{FF2B5EF4-FFF2-40B4-BE49-F238E27FC236}">
                  <a16:creationId xmlns:a16="http://schemas.microsoft.com/office/drawing/2014/main" id="{32DAF52F-D087-497E-86AA-4A12F2E4FA76}"/>
                </a:ext>
              </a:extLst>
            </p:cNvPr>
            <p:cNvSpPr/>
            <p:nvPr/>
          </p:nvSpPr>
          <p:spPr>
            <a:xfrm>
              <a:off x="1353850" y="3887575"/>
              <a:ext cx="22475" cy="527600"/>
            </a:xfrm>
            <a:custGeom>
              <a:avLst/>
              <a:gdLst/>
              <a:ahLst/>
              <a:cxnLst/>
              <a:rect l="l" t="t" r="r" b="b"/>
              <a:pathLst>
                <a:path w="899" h="21104" extrusionOk="0">
                  <a:moveTo>
                    <a:pt x="1" y="1"/>
                  </a:moveTo>
                  <a:lnTo>
                    <a:pt x="1" y="21103"/>
                  </a:lnTo>
                  <a:lnTo>
                    <a:pt x="898" y="21103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664;p36">
              <a:extLst>
                <a:ext uri="{FF2B5EF4-FFF2-40B4-BE49-F238E27FC236}">
                  <a16:creationId xmlns:a16="http://schemas.microsoft.com/office/drawing/2014/main" id="{0DD3F9FE-1EF9-4A5E-AEC9-D14EAB12C921}"/>
                </a:ext>
              </a:extLst>
            </p:cNvPr>
            <p:cNvSpPr/>
            <p:nvPr/>
          </p:nvSpPr>
          <p:spPr>
            <a:xfrm>
              <a:off x="15081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900" y="2110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665;p36">
              <a:extLst>
                <a:ext uri="{FF2B5EF4-FFF2-40B4-BE49-F238E27FC236}">
                  <a16:creationId xmlns:a16="http://schemas.microsoft.com/office/drawing/2014/main" id="{A49D6A38-CE8C-4535-834D-9BBC5714F7DD}"/>
                </a:ext>
              </a:extLst>
            </p:cNvPr>
            <p:cNvSpPr/>
            <p:nvPr/>
          </p:nvSpPr>
          <p:spPr>
            <a:xfrm>
              <a:off x="1194625" y="4415150"/>
              <a:ext cx="490125" cy="34250"/>
            </a:xfrm>
            <a:custGeom>
              <a:avLst/>
              <a:gdLst/>
              <a:ahLst/>
              <a:cxnLst/>
              <a:rect l="l" t="t" r="r" b="b"/>
              <a:pathLst>
                <a:path w="19605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5" y="1370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666;p36">
              <a:extLst>
                <a:ext uri="{FF2B5EF4-FFF2-40B4-BE49-F238E27FC236}">
                  <a16:creationId xmlns:a16="http://schemas.microsoft.com/office/drawing/2014/main" id="{7CA6FB59-F8C1-40DA-8797-ABB69F0B70AE}"/>
                </a:ext>
              </a:extLst>
            </p:cNvPr>
            <p:cNvSpPr/>
            <p:nvPr/>
          </p:nvSpPr>
          <p:spPr>
            <a:xfrm>
              <a:off x="558875" y="26971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1" y="3681"/>
                    <a:pt x="1" y="8220"/>
                  </a:cubicBezTo>
                  <a:lnTo>
                    <a:pt x="1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1"/>
                    <a:pt x="12759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667;p36">
              <a:extLst>
                <a:ext uri="{FF2B5EF4-FFF2-40B4-BE49-F238E27FC236}">
                  <a16:creationId xmlns:a16="http://schemas.microsoft.com/office/drawing/2014/main" id="{CB782B1F-F0AF-4F35-B093-B3212826FAAE}"/>
                </a:ext>
              </a:extLst>
            </p:cNvPr>
            <p:cNvSpPr/>
            <p:nvPr/>
          </p:nvSpPr>
          <p:spPr>
            <a:xfrm>
              <a:off x="558875" y="2891350"/>
              <a:ext cx="410975" cy="22500"/>
            </a:xfrm>
            <a:custGeom>
              <a:avLst/>
              <a:gdLst/>
              <a:ahLst/>
              <a:cxnLst/>
              <a:rect l="l" t="t" r="r" b="b"/>
              <a:pathLst>
                <a:path w="16439" h="900" extrusionOk="0">
                  <a:moveTo>
                    <a:pt x="1" y="0"/>
                  </a:moveTo>
                  <a:lnTo>
                    <a:pt x="1" y="899"/>
                  </a:lnTo>
                  <a:lnTo>
                    <a:pt x="16439" y="899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668;p36">
              <a:extLst>
                <a:ext uri="{FF2B5EF4-FFF2-40B4-BE49-F238E27FC236}">
                  <a16:creationId xmlns:a16="http://schemas.microsoft.com/office/drawing/2014/main" id="{B0704928-8307-46D2-AF66-031B61DD9959}"/>
                </a:ext>
              </a:extLst>
            </p:cNvPr>
            <p:cNvSpPr/>
            <p:nvPr/>
          </p:nvSpPr>
          <p:spPr>
            <a:xfrm>
              <a:off x="678525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669;p36">
              <a:extLst>
                <a:ext uri="{FF2B5EF4-FFF2-40B4-BE49-F238E27FC236}">
                  <a16:creationId xmlns:a16="http://schemas.microsoft.com/office/drawing/2014/main" id="{CB4526CD-B150-4F69-8588-E93ECC48E687}"/>
                </a:ext>
              </a:extLst>
            </p:cNvPr>
            <p:cNvSpPr/>
            <p:nvPr/>
          </p:nvSpPr>
          <p:spPr>
            <a:xfrm>
              <a:off x="832825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670;p36">
              <a:extLst>
                <a:ext uri="{FF2B5EF4-FFF2-40B4-BE49-F238E27FC236}">
                  <a16:creationId xmlns:a16="http://schemas.microsoft.com/office/drawing/2014/main" id="{5CA5345A-D839-4222-9D00-769A1D31967C}"/>
                </a:ext>
              </a:extLst>
            </p:cNvPr>
            <p:cNvSpPr/>
            <p:nvPr/>
          </p:nvSpPr>
          <p:spPr>
            <a:xfrm>
              <a:off x="519275" y="34301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71;p36">
              <a:extLst>
                <a:ext uri="{FF2B5EF4-FFF2-40B4-BE49-F238E27FC236}">
                  <a16:creationId xmlns:a16="http://schemas.microsoft.com/office/drawing/2014/main" id="{3896B3E7-7033-4861-82AB-35C441250BCC}"/>
                </a:ext>
              </a:extLst>
            </p:cNvPr>
            <p:cNvSpPr/>
            <p:nvPr/>
          </p:nvSpPr>
          <p:spPr>
            <a:xfrm>
              <a:off x="1194625" y="2697100"/>
              <a:ext cx="410925" cy="733025"/>
            </a:xfrm>
            <a:custGeom>
              <a:avLst/>
              <a:gdLst/>
              <a:ahLst/>
              <a:cxnLst/>
              <a:rect l="l" t="t" r="r" b="b"/>
              <a:pathLst>
                <a:path w="16437" h="29321" extrusionOk="0">
                  <a:moveTo>
                    <a:pt x="8218" y="1"/>
                  </a:moveTo>
                  <a:cubicBezTo>
                    <a:pt x="3679" y="1"/>
                    <a:pt x="0" y="3681"/>
                    <a:pt x="0" y="8220"/>
                  </a:cubicBezTo>
                  <a:lnTo>
                    <a:pt x="0" y="29321"/>
                  </a:lnTo>
                  <a:lnTo>
                    <a:pt x="16437" y="29321"/>
                  </a:lnTo>
                  <a:lnTo>
                    <a:pt x="16437" y="8220"/>
                  </a:lnTo>
                  <a:cubicBezTo>
                    <a:pt x="16437" y="3681"/>
                    <a:pt x="12758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72;p36">
              <a:extLst>
                <a:ext uri="{FF2B5EF4-FFF2-40B4-BE49-F238E27FC236}">
                  <a16:creationId xmlns:a16="http://schemas.microsoft.com/office/drawing/2014/main" id="{286BA11F-BA50-47DF-B9DC-FB761F69B673}"/>
                </a:ext>
              </a:extLst>
            </p:cNvPr>
            <p:cNvSpPr/>
            <p:nvPr/>
          </p:nvSpPr>
          <p:spPr>
            <a:xfrm>
              <a:off x="1194625" y="2891350"/>
              <a:ext cx="410925" cy="22500"/>
            </a:xfrm>
            <a:custGeom>
              <a:avLst/>
              <a:gdLst/>
              <a:ahLst/>
              <a:cxnLst/>
              <a:rect l="l" t="t" r="r" b="b"/>
              <a:pathLst>
                <a:path w="16437" h="900" extrusionOk="0">
                  <a:moveTo>
                    <a:pt x="0" y="0"/>
                  </a:moveTo>
                  <a:lnTo>
                    <a:pt x="0" y="899"/>
                  </a:lnTo>
                  <a:lnTo>
                    <a:pt x="16437" y="899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73;p36">
              <a:extLst>
                <a:ext uri="{FF2B5EF4-FFF2-40B4-BE49-F238E27FC236}">
                  <a16:creationId xmlns:a16="http://schemas.microsoft.com/office/drawing/2014/main" id="{1D73457B-F969-4057-A985-6EE85DAF0DE6}"/>
                </a:ext>
              </a:extLst>
            </p:cNvPr>
            <p:cNvSpPr/>
            <p:nvPr/>
          </p:nvSpPr>
          <p:spPr>
            <a:xfrm>
              <a:off x="1314250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74;p36">
              <a:extLst>
                <a:ext uri="{FF2B5EF4-FFF2-40B4-BE49-F238E27FC236}">
                  <a16:creationId xmlns:a16="http://schemas.microsoft.com/office/drawing/2014/main" id="{9498BEEF-06FF-45E5-AF64-B729F9A0286D}"/>
                </a:ext>
              </a:extLst>
            </p:cNvPr>
            <p:cNvSpPr/>
            <p:nvPr/>
          </p:nvSpPr>
          <p:spPr>
            <a:xfrm>
              <a:off x="1468550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899" y="21102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75;p36">
              <a:extLst>
                <a:ext uri="{FF2B5EF4-FFF2-40B4-BE49-F238E27FC236}">
                  <a16:creationId xmlns:a16="http://schemas.microsoft.com/office/drawing/2014/main" id="{7972D822-AC2C-40AA-A457-A52ABE9D01BC}"/>
                </a:ext>
              </a:extLst>
            </p:cNvPr>
            <p:cNvSpPr/>
            <p:nvPr/>
          </p:nvSpPr>
          <p:spPr>
            <a:xfrm>
              <a:off x="1155025" y="3430100"/>
              <a:ext cx="490125" cy="34250"/>
            </a:xfrm>
            <a:custGeom>
              <a:avLst/>
              <a:gdLst/>
              <a:ahLst/>
              <a:cxnLst/>
              <a:rect l="l" t="t" r="r" b="b"/>
              <a:pathLst>
                <a:path w="19605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5" y="1370"/>
                  </a:lnTo>
                  <a:lnTo>
                    <a:pt x="196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76;p36">
              <a:extLst>
                <a:ext uri="{FF2B5EF4-FFF2-40B4-BE49-F238E27FC236}">
                  <a16:creationId xmlns:a16="http://schemas.microsoft.com/office/drawing/2014/main" id="{4A7232AE-95F2-424C-91A6-834A1F0AF9CA}"/>
                </a:ext>
              </a:extLst>
            </p:cNvPr>
            <p:cNvSpPr/>
            <p:nvPr/>
          </p:nvSpPr>
          <p:spPr>
            <a:xfrm>
              <a:off x="233850" y="1791850"/>
              <a:ext cx="2991675" cy="606300"/>
            </a:xfrm>
            <a:custGeom>
              <a:avLst/>
              <a:gdLst/>
              <a:ahLst/>
              <a:cxnLst/>
              <a:rect l="l" t="t" r="r" b="b"/>
              <a:pathLst>
                <a:path w="119667" h="24252" extrusionOk="0">
                  <a:moveTo>
                    <a:pt x="13447" y="0"/>
                  </a:moveTo>
                  <a:cubicBezTo>
                    <a:pt x="13011" y="0"/>
                    <a:pt x="12609" y="237"/>
                    <a:pt x="12397" y="619"/>
                  </a:cubicBezTo>
                  <a:lnTo>
                    <a:pt x="321" y="22473"/>
                  </a:lnTo>
                  <a:cubicBezTo>
                    <a:pt x="0" y="23053"/>
                    <a:pt x="210" y="23783"/>
                    <a:pt x="790" y="24103"/>
                  </a:cubicBezTo>
                  <a:cubicBezTo>
                    <a:pt x="974" y="24204"/>
                    <a:pt x="1172" y="24252"/>
                    <a:pt x="1368" y="24252"/>
                  </a:cubicBezTo>
                  <a:cubicBezTo>
                    <a:pt x="1791" y="24252"/>
                    <a:pt x="2201" y="24028"/>
                    <a:pt x="2419" y="23632"/>
                  </a:cubicBezTo>
                  <a:lnTo>
                    <a:pt x="14154" y="2397"/>
                  </a:lnTo>
                  <a:lnTo>
                    <a:pt x="105646" y="2397"/>
                  </a:lnTo>
                  <a:lnTo>
                    <a:pt x="117365" y="23631"/>
                  </a:lnTo>
                  <a:cubicBezTo>
                    <a:pt x="117575" y="24013"/>
                    <a:pt x="117976" y="24251"/>
                    <a:pt x="118414" y="24251"/>
                  </a:cubicBezTo>
                  <a:cubicBezTo>
                    <a:pt x="118838" y="24251"/>
                    <a:pt x="119229" y="24027"/>
                    <a:pt x="119445" y="23662"/>
                  </a:cubicBezTo>
                  <a:cubicBezTo>
                    <a:pt x="119660" y="23297"/>
                    <a:pt x="119667" y="22846"/>
                    <a:pt x="119463" y="22475"/>
                  </a:cubicBezTo>
                  <a:lnTo>
                    <a:pt x="107403" y="621"/>
                  </a:lnTo>
                  <a:cubicBezTo>
                    <a:pt x="107192" y="238"/>
                    <a:pt x="106789" y="0"/>
                    <a:pt x="106353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77;p36">
              <a:extLst>
                <a:ext uri="{FF2B5EF4-FFF2-40B4-BE49-F238E27FC236}">
                  <a16:creationId xmlns:a16="http://schemas.microsoft.com/office/drawing/2014/main" id="{21FEF6D2-9792-4676-9290-B468FD055B18}"/>
                </a:ext>
              </a:extLst>
            </p:cNvPr>
            <p:cNvSpPr/>
            <p:nvPr/>
          </p:nvSpPr>
          <p:spPr>
            <a:xfrm>
              <a:off x="4544075" y="2390600"/>
              <a:ext cx="2686425" cy="2427600"/>
            </a:xfrm>
            <a:custGeom>
              <a:avLst/>
              <a:gdLst/>
              <a:ahLst/>
              <a:cxnLst/>
              <a:rect l="l" t="t" r="r" b="b"/>
              <a:pathLst>
                <a:path w="107457" h="97104" extrusionOk="0">
                  <a:moveTo>
                    <a:pt x="0" y="1"/>
                  </a:moveTo>
                  <a:lnTo>
                    <a:pt x="0" y="97103"/>
                  </a:lnTo>
                  <a:lnTo>
                    <a:pt x="107456" y="97103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A3CA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78;p36">
              <a:extLst>
                <a:ext uri="{FF2B5EF4-FFF2-40B4-BE49-F238E27FC236}">
                  <a16:creationId xmlns:a16="http://schemas.microsoft.com/office/drawing/2014/main" id="{927E4D82-BB9A-49EA-AD1F-E6C4A12FA8BD}"/>
                </a:ext>
              </a:extLst>
            </p:cNvPr>
            <p:cNvSpPr/>
            <p:nvPr/>
          </p:nvSpPr>
          <p:spPr>
            <a:xfrm>
              <a:off x="4424250" y="1844250"/>
              <a:ext cx="2926500" cy="546375"/>
            </a:xfrm>
            <a:custGeom>
              <a:avLst/>
              <a:gdLst/>
              <a:ahLst/>
              <a:cxnLst/>
              <a:rect l="l" t="t" r="r" b="b"/>
              <a:pathLst>
                <a:path w="117060" h="21855" extrusionOk="0">
                  <a:moveTo>
                    <a:pt x="12076" y="1"/>
                  </a:moveTo>
                  <a:lnTo>
                    <a:pt x="0" y="21855"/>
                  </a:lnTo>
                  <a:lnTo>
                    <a:pt x="117060" y="21855"/>
                  </a:lnTo>
                  <a:lnTo>
                    <a:pt x="10498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79;p36">
              <a:extLst>
                <a:ext uri="{FF2B5EF4-FFF2-40B4-BE49-F238E27FC236}">
                  <a16:creationId xmlns:a16="http://schemas.microsoft.com/office/drawing/2014/main" id="{4B45E84B-9A88-424F-9E95-F2FF53C402F5}"/>
                </a:ext>
              </a:extLst>
            </p:cNvPr>
            <p:cNvSpPr/>
            <p:nvPr/>
          </p:nvSpPr>
          <p:spPr>
            <a:xfrm>
              <a:off x="4544075" y="4451775"/>
              <a:ext cx="2686425" cy="360000"/>
            </a:xfrm>
            <a:custGeom>
              <a:avLst/>
              <a:gdLst/>
              <a:ahLst/>
              <a:cxnLst/>
              <a:rect l="l" t="t" r="r" b="b"/>
              <a:pathLst>
                <a:path w="107457" h="14400" extrusionOk="0">
                  <a:moveTo>
                    <a:pt x="0" y="1"/>
                  </a:moveTo>
                  <a:lnTo>
                    <a:pt x="0" y="14400"/>
                  </a:lnTo>
                  <a:lnTo>
                    <a:pt x="107456" y="14400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80;p36">
              <a:extLst>
                <a:ext uri="{FF2B5EF4-FFF2-40B4-BE49-F238E27FC236}">
                  <a16:creationId xmlns:a16="http://schemas.microsoft.com/office/drawing/2014/main" id="{6F57DB2F-2D1D-47CB-886F-33482133F821}"/>
                </a:ext>
              </a:extLst>
            </p:cNvPr>
            <p:cNvSpPr/>
            <p:nvPr/>
          </p:nvSpPr>
          <p:spPr>
            <a:xfrm>
              <a:off x="4544075" y="2390600"/>
              <a:ext cx="2686425" cy="126975"/>
            </a:xfrm>
            <a:custGeom>
              <a:avLst/>
              <a:gdLst/>
              <a:ahLst/>
              <a:cxnLst/>
              <a:rect l="l" t="t" r="r" b="b"/>
              <a:pathLst>
                <a:path w="107457" h="5079" extrusionOk="0">
                  <a:moveTo>
                    <a:pt x="0" y="1"/>
                  </a:moveTo>
                  <a:lnTo>
                    <a:pt x="0" y="5078"/>
                  </a:lnTo>
                  <a:lnTo>
                    <a:pt x="107456" y="507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81;p36">
              <a:extLst>
                <a:ext uri="{FF2B5EF4-FFF2-40B4-BE49-F238E27FC236}">
                  <a16:creationId xmlns:a16="http://schemas.microsoft.com/office/drawing/2014/main" id="{C57860EC-150C-4A21-898F-893983ED9209}"/>
                </a:ext>
              </a:extLst>
            </p:cNvPr>
            <p:cNvSpPr/>
            <p:nvPr/>
          </p:nvSpPr>
          <p:spPr>
            <a:xfrm>
              <a:off x="6002575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2" y="3679"/>
                    <a:pt x="2" y="8219"/>
                  </a:cubicBezTo>
                  <a:lnTo>
                    <a:pt x="1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60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82;p36">
              <a:extLst>
                <a:ext uri="{FF2B5EF4-FFF2-40B4-BE49-F238E27FC236}">
                  <a16:creationId xmlns:a16="http://schemas.microsoft.com/office/drawing/2014/main" id="{E169F5D4-AC76-46BF-BB67-277801AAFF90}"/>
                </a:ext>
              </a:extLst>
            </p:cNvPr>
            <p:cNvSpPr/>
            <p:nvPr/>
          </p:nvSpPr>
          <p:spPr>
            <a:xfrm>
              <a:off x="6002575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1" y="1"/>
                  </a:moveTo>
                  <a:lnTo>
                    <a:pt x="1" y="900"/>
                  </a:lnTo>
                  <a:lnTo>
                    <a:pt x="16439" y="900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683;p36">
              <a:extLst>
                <a:ext uri="{FF2B5EF4-FFF2-40B4-BE49-F238E27FC236}">
                  <a16:creationId xmlns:a16="http://schemas.microsoft.com/office/drawing/2014/main" id="{4398468C-2ECE-49DD-ADA9-725F86574ED0}"/>
                </a:ext>
              </a:extLst>
            </p:cNvPr>
            <p:cNvSpPr/>
            <p:nvPr/>
          </p:nvSpPr>
          <p:spPr>
            <a:xfrm>
              <a:off x="612225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684;p36">
              <a:extLst>
                <a:ext uri="{FF2B5EF4-FFF2-40B4-BE49-F238E27FC236}">
                  <a16:creationId xmlns:a16="http://schemas.microsoft.com/office/drawing/2014/main" id="{5526620A-1D07-47F2-A902-764A2CEFCD56}"/>
                </a:ext>
              </a:extLst>
            </p:cNvPr>
            <p:cNvSpPr/>
            <p:nvPr/>
          </p:nvSpPr>
          <p:spPr>
            <a:xfrm>
              <a:off x="6276525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0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685;p36">
              <a:extLst>
                <a:ext uri="{FF2B5EF4-FFF2-40B4-BE49-F238E27FC236}">
                  <a16:creationId xmlns:a16="http://schemas.microsoft.com/office/drawing/2014/main" id="{786A530B-5F31-4D92-901A-F59101C6646D}"/>
                </a:ext>
              </a:extLst>
            </p:cNvPr>
            <p:cNvSpPr/>
            <p:nvPr/>
          </p:nvSpPr>
          <p:spPr>
            <a:xfrm>
              <a:off x="596297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686;p36">
              <a:extLst>
                <a:ext uri="{FF2B5EF4-FFF2-40B4-BE49-F238E27FC236}">
                  <a16:creationId xmlns:a16="http://schemas.microsoft.com/office/drawing/2014/main" id="{0914FA4F-399D-4622-B5B0-ACB9AA6D5402}"/>
                </a:ext>
              </a:extLst>
            </p:cNvPr>
            <p:cNvSpPr/>
            <p:nvPr/>
          </p:nvSpPr>
          <p:spPr>
            <a:xfrm>
              <a:off x="6638325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0"/>
                  </a:moveTo>
                  <a:cubicBezTo>
                    <a:pt x="3680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8" y="29320"/>
                  </a:lnTo>
                  <a:lnTo>
                    <a:pt x="16438" y="8219"/>
                  </a:lnTo>
                  <a:cubicBezTo>
                    <a:pt x="16438" y="3679"/>
                    <a:pt x="12758" y="0"/>
                    <a:pt x="8219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687;p36">
              <a:extLst>
                <a:ext uri="{FF2B5EF4-FFF2-40B4-BE49-F238E27FC236}">
                  <a16:creationId xmlns:a16="http://schemas.microsoft.com/office/drawing/2014/main" id="{C7326EEF-2252-4513-8617-35D284E069F3}"/>
                </a:ext>
              </a:extLst>
            </p:cNvPr>
            <p:cNvSpPr/>
            <p:nvPr/>
          </p:nvSpPr>
          <p:spPr>
            <a:xfrm>
              <a:off x="6638325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0" y="1"/>
                  </a:moveTo>
                  <a:lnTo>
                    <a:pt x="0" y="900"/>
                  </a:lnTo>
                  <a:lnTo>
                    <a:pt x="16438" y="900"/>
                  </a:lnTo>
                  <a:lnTo>
                    <a:pt x="1643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688;p36">
              <a:extLst>
                <a:ext uri="{FF2B5EF4-FFF2-40B4-BE49-F238E27FC236}">
                  <a16:creationId xmlns:a16="http://schemas.microsoft.com/office/drawing/2014/main" id="{E05265C0-3EDA-456E-86C3-980BC2392D95}"/>
                </a:ext>
              </a:extLst>
            </p:cNvPr>
            <p:cNvSpPr/>
            <p:nvPr/>
          </p:nvSpPr>
          <p:spPr>
            <a:xfrm>
              <a:off x="675795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689;p36">
              <a:extLst>
                <a:ext uri="{FF2B5EF4-FFF2-40B4-BE49-F238E27FC236}">
                  <a16:creationId xmlns:a16="http://schemas.microsoft.com/office/drawing/2014/main" id="{C9645300-7D11-439B-89EA-8F2BEB5B8CDC}"/>
                </a:ext>
              </a:extLst>
            </p:cNvPr>
            <p:cNvSpPr/>
            <p:nvPr/>
          </p:nvSpPr>
          <p:spPr>
            <a:xfrm>
              <a:off x="6912250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690;p36">
              <a:extLst>
                <a:ext uri="{FF2B5EF4-FFF2-40B4-BE49-F238E27FC236}">
                  <a16:creationId xmlns:a16="http://schemas.microsoft.com/office/drawing/2014/main" id="{9D03295A-B5BF-4F8F-BA25-983DF6E60047}"/>
                </a:ext>
              </a:extLst>
            </p:cNvPr>
            <p:cNvSpPr/>
            <p:nvPr/>
          </p:nvSpPr>
          <p:spPr>
            <a:xfrm>
              <a:off x="659872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691;p36">
              <a:extLst>
                <a:ext uri="{FF2B5EF4-FFF2-40B4-BE49-F238E27FC236}">
                  <a16:creationId xmlns:a16="http://schemas.microsoft.com/office/drawing/2014/main" id="{E0490E73-999A-49C4-9D47-6A01C932561C}"/>
                </a:ext>
              </a:extLst>
            </p:cNvPr>
            <p:cNvSpPr/>
            <p:nvPr/>
          </p:nvSpPr>
          <p:spPr>
            <a:xfrm>
              <a:off x="6002575" y="36970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2" y="3680"/>
                    <a:pt x="2" y="8220"/>
                  </a:cubicBezTo>
                  <a:lnTo>
                    <a:pt x="1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0"/>
                    <a:pt x="12760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692;p36">
              <a:extLst>
                <a:ext uri="{FF2B5EF4-FFF2-40B4-BE49-F238E27FC236}">
                  <a16:creationId xmlns:a16="http://schemas.microsoft.com/office/drawing/2014/main" id="{A09F175A-9103-4296-A796-C83BCEF93B3C}"/>
                </a:ext>
              </a:extLst>
            </p:cNvPr>
            <p:cNvSpPr/>
            <p:nvPr/>
          </p:nvSpPr>
          <p:spPr>
            <a:xfrm>
              <a:off x="6002575" y="389127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1" y="0"/>
                  </a:moveTo>
                  <a:lnTo>
                    <a:pt x="1" y="898"/>
                  </a:lnTo>
                  <a:lnTo>
                    <a:pt x="16439" y="898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693;p36">
              <a:extLst>
                <a:ext uri="{FF2B5EF4-FFF2-40B4-BE49-F238E27FC236}">
                  <a16:creationId xmlns:a16="http://schemas.microsoft.com/office/drawing/2014/main" id="{1C32C2BB-3BC2-4263-A00E-3267DC9E246D}"/>
                </a:ext>
              </a:extLst>
            </p:cNvPr>
            <p:cNvSpPr/>
            <p:nvPr/>
          </p:nvSpPr>
          <p:spPr>
            <a:xfrm>
              <a:off x="6122250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694;p36">
              <a:extLst>
                <a:ext uri="{FF2B5EF4-FFF2-40B4-BE49-F238E27FC236}">
                  <a16:creationId xmlns:a16="http://schemas.microsoft.com/office/drawing/2014/main" id="{6D3A81E6-F7F3-4AE7-B1A2-4858B563831A}"/>
                </a:ext>
              </a:extLst>
            </p:cNvPr>
            <p:cNvSpPr/>
            <p:nvPr/>
          </p:nvSpPr>
          <p:spPr>
            <a:xfrm>
              <a:off x="6276525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695;p36">
              <a:extLst>
                <a:ext uri="{FF2B5EF4-FFF2-40B4-BE49-F238E27FC236}">
                  <a16:creationId xmlns:a16="http://schemas.microsoft.com/office/drawing/2014/main" id="{238A47C9-B133-47B1-AE02-2613F1E53D40}"/>
                </a:ext>
              </a:extLst>
            </p:cNvPr>
            <p:cNvSpPr/>
            <p:nvPr/>
          </p:nvSpPr>
          <p:spPr>
            <a:xfrm>
              <a:off x="5962975" y="4430025"/>
              <a:ext cx="490175" cy="34275"/>
            </a:xfrm>
            <a:custGeom>
              <a:avLst/>
              <a:gdLst/>
              <a:ahLst/>
              <a:cxnLst/>
              <a:rect l="l" t="t" r="r" b="b"/>
              <a:pathLst>
                <a:path w="19607" h="1371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696;p36">
              <a:extLst>
                <a:ext uri="{FF2B5EF4-FFF2-40B4-BE49-F238E27FC236}">
                  <a16:creationId xmlns:a16="http://schemas.microsoft.com/office/drawing/2014/main" id="{F16CD139-5DE0-409E-A592-A79BF0ED6490}"/>
                </a:ext>
              </a:extLst>
            </p:cNvPr>
            <p:cNvSpPr/>
            <p:nvPr/>
          </p:nvSpPr>
          <p:spPr>
            <a:xfrm>
              <a:off x="6638325" y="36970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1"/>
                  </a:moveTo>
                  <a:cubicBezTo>
                    <a:pt x="3680" y="1"/>
                    <a:pt x="0" y="3680"/>
                    <a:pt x="0" y="8220"/>
                  </a:cubicBezTo>
                  <a:lnTo>
                    <a:pt x="0" y="29321"/>
                  </a:lnTo>
                  <a:lnTo>
                    <a:pt x="16438" y="29321"/>
                  </a:lnTo>
                  <a:lnTo>
                    <a:pt x="16438" y="8220"/>
                  </a:lnTo>
                  <a:cubicBezTo>
                    <a:pt x="16438" y="3680"/>
                    <a:pt x="12758" y="1"/>
                    <a:pt x="8219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697;p36">
              <a:extLst>
                <a:ext uri="{FF2B5EF4-FFF2-40B4-BE49-F238E27FC236}">
                  <a16:creationId xmlns:a16="http://schemas.microsoft.com/office/drawing/2014/main" id="{384CCA66-FCE5-4D43-890B-B9BEB76CF3AF}"/>
                </a:ext>
              </a:extLst>
            </p:cNvPr>
            <p:cNvSpPr/>
            <p:nvPr/>
          </p:nvSpPr>
          <p:spPr>
            <a:xfrm>
              <a:off x="6638325" y="389127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0" y="0"/>
                  </a:moveTo>
                  <a:lnTo>
                    <a:pt x="0" y="898"/>
                  </a:lnTo>
                  <a:lnTo>
                    <a:pt x="16438" y="898"/>
                  </a:lnTo>
                  <a:lnTo>
                    <a:pt x="16438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98;p36">
              <a:extLst>
                <a:ext uri="{FF2B5EF4-FFF2-40B4-BE49-F238E27FC236}">
                  <a16:creationId xmlns:a16="http://schemas.microsoft.com/office/drawing/2014/main" id="{ACDF8772-5AA0-4395-90B8-74A37C526373}"/>
                </a:ext>
              </a:extLst>
            </p:cNvPr>
            <p:cNvSpPr/>
            <p:nvPr/>
          </p:nvSpPr>
          <p:spPr>
            <a:xfrm>
              <a:off x="6757950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99;p36">
              <a:extLst>
                <a:ext uri="{FF2B5EF4-FFF2-40B4-BE49-F238E27FC236}">
                  <a16:creationId xmlns:a16="http://schemas.microsoft.com/office/drawing/2014/main" id="{F4864C5E-BB3B-4F6F-9A51-7374D82C60A6}"/>
                </a:ext>
              </a:extLst>
            </p:cNvPr>
            <p:cNvSpPr/>
            <p:nvPr/>
          </p:nvSpPr>
          <p:spPr>
            <a:xfrm>
              <a:off x="6912250" y="390247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700;p36">
              <a:extLst>
                <a:ext uri="{FF2B5EF4-FFF2-40B4-BE49-F238E27FC236}">
                  <a16:creationId xmlns:a16="http://schemas.microsoft.com/office/drawing/2014/main" id="{6FDE6B5C-BC94-46E4-832B-413BBFDF5254}"/>
                </a:ext>
              </a:extLst>
            </p:cNvPr>
            <p:cNvSpPr/>
            <p:nvPr/>
          </p:nvSpPr>
          <p:spPr>
            <a:xfrm>
              <a:off x="6598725" y="4430025"/>
              <a:ext cx="490175" cy="34275"/>
            </a:xfrm>
            <a:custGeom>
              <a:avLst/>
              <a:gdLst/>
              <a:ahLst/>
              <a:cxnLst/>
              <a:rect l="l" t="t" r="r" b="b"/>
              <a:pathLst>
                <a:path w="19607" h="1371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701;p36">
              <a:extLst>
                <a:ext uri="{FF2B5EF4-FFF2-40B4-BE49-F238E27FC236}">
                  <a16:creationId xmlns:a16="http://schemas.microsoft.com/office/drawing/2014/main" id="{181296BE-23B1-4F7F-9576-AED968ACEAF2}"/>
                </a:ext>
              </a:extLst>
            </p:cNvPr>
            <p:cNvSpPr/>
            <p:nvPr/>
          </p:nvSpPr>
          <p:spPr>
            <a:xfrm>
              <a:off x="4715050" y="3707325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1"/>
                  </a:moveTo>
                  <a:cubicBezTo>
                    <a:pt x="3679" y="1"/>
                    <a:pt x="1" y="3679"/>
                    <a:pt x="1" y="8218"/>
                  </a:cubicBezTo>
                  <a:lnTo>
                    <a:pt x="1" y="29321"/>
                  </a:lnTo>
                  <a:lnTo>
                    <a:pt x="16437" y="29321"/>
                  </a:lnTo>
                  <a:lnTo>
                    <a:pt x="16437" y="8218"/>
                  </a:lnTo>
                  <a:cubicBezTo>
                    <a:pt x="16437" y="3679"/>
                    <a:pt x="12758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702;p36">
              <a:extLst>
                <a:ext uri="{FF2B5EF4-FFF2-40B4-BE49-F238E27FC236}">
                  <a16:creationId xmlns:a16="http://schemas.microsoft.com/office/drawing/2014/main" id="{67F76E17-1407-4274-8CCF-002143DFB53B}"/>
                </a:ext>
              </a:extLst>
            </p:cNvPr>
            <p:cNvSpPr/>
            <p:nvPr/>
          </p:nvSpPr>
          <p:spPr>
            <a:xfrm>
              <a:off x="4715050" y="3901575"/>
              <a:ext cx="410950" cy="22450"/>
            </a:xfrm>
            <a:custGeom>
              <a:avLst/>
              <a:gdLst/>
              <a:ahLst/>
              <a:cxnLst/>
              <a:rect l="l" t="t" r="r" b="b"/>
              <a:pathLst>
                <a:path w="16438" h="898" extrusionOk="0">
                  <a:moveTo>
                    <a:pt x="1" y="0"/>
                  </a:moveTo>
                  <a:lnTo>
                    <a:pt x="1" y="898"/>
                  </a:lnTo>
                  <a:lnTo>
                    <a:pt x="16437" y="898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703;p36">
              <a:extLst>
                <a:ext uri="{FF2B5EF4-FFF2-40B4-BE49-F238E27FC236}">
                  <a16:creationId xmlns:a16="http://schemas.microsoft.com/office/drawing/2014/main" id="{794DD77E-25F5-4CD5-92AA-604CB17A27F8}"/>
                </a:ext>
              </a:extLst>
            </p:cNvPr>
            <p:cNvSpPr/>
            <p:nvPr/>
          </p:nvSpPr>
          <p:spPr>
            <a:xfrm>
              <a:off x="4834675" y="3912800"/>
              <a:ext cx="22475" cy="527525"/>
            </a:xfrm>
            <a:custGeom>
              <a:avLst/>
              <a:gdLst/>
              <a:ahLst/>
              <a:cxnLst/>
              <a:rect l="l" t="t" r="r" b="b"/>
              <a:pathLst>
                <a:path w="899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899" y="21100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704;p36">
              <a:extLst>
                <a:ext uri="{FF2B5EF4-FFF2-40B4-BE49-F238E27FC236}">
                  <a16:creationId xmlns:a16="http://schemas.microsoft.com/office/drawing/2014/main" id="{F5A7B5FF-3D60-4963-9E7F-2D37853A990A}"/>
                </a:ext>
              </a:extLst>
            </p:cNvPr>
            <p:cNvSpPr/>
            <p:nvPr/>
          </p:nvSpPr>
          <p:spPr>
            <a:xfrm>
              <a:off x="4988950" y="3912800"/>
              <a:ext cx="22525" cy="527525"/>
            </a:xfrm>
            <a:custGeom>
              <a:avLst/>
              <a:gdLst/>
              <a:ahLst/>
              <a:cxnLst/>
              <a:rect l="l" t="t" r="r" b="b"/>
              <a:pathLst>
                <a:path w="901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705;p36">
              <a:extLst>
                <a:ext uri="{FF2B5EF4-FFF2-40B4-BE49-F238E27FC236}">
                  <a16:creationId xmlns:a16="http://schemas.microsoft.com/office/drawing/2014/main" id="{31120E12-4D1C-4423-9E81-B6C9EF17422C}"/>
                </a:ext>
              </a:extLst>
            </p:cNvPr>
            <p:cNvSpPr/>
            <p:nvPr/>
          </p:nvSpPr>
          <p:spPr>
            <a:xfrm>
              <a:off x="4675425" y="4440325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706;p36">
              <a:extLst>
                <a:ext uri="{FF2B5EF4-FFF2-40B4-BE49-F238E27FC236}">
                  <a16:creationId xmlns:a16="http://schemas.microsoft.com/office/drawing/2014/main" id="{C76ACB1C-A545-4A52-8E98-59A36EC921E4}"/>
                </a:ext>
              </a:extLst>
            </p:cNvPr>
            <p:cNvSpPr/>
            <p:nvPr/>
          </p:nvSpPr>
          <p:spPr>
            <a:xfrm>
              <a:off x="5350750" y="37073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0" y="3679"/>
                    <a:pt x="0" y="8218"/>
                  </a:cubicBezTo>
                  <a:lnTo>
                    <a:pt x="0" y="29321"/>
                  </a:lnTo>
                  <a:lnTo>
                    <a:pt x="16439" y="29321"/>
                  </a:lnTo>
                  <a:lnTo>
                    <a:pt x="16439" y="8218"/>
                  </a:lnTo>
                  <a:cubicBezTo>
                    <a:pt x="16439" y="3679"/>
                    <a:pt x="12758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707;p36">
              <a:extLst>
                <a:ext uri="{FF2B5EF4-FFF2-40B4-BE49-F238E27FC236}">
                  <a16:creationId xmlns:a16="http://schemas.microsoft.com/office/drawing/2014/main" id="{6E8C1C37-BEF1-4666-86E8-69B426259661}"/>
                </a:ext>
              </a:extLst>
            </p:cNvPr>
            <p:cNvSpPr/>
            <p:nvPr/>
          </p:nvSpPr>
          <p:spPr>
            <a:xfrm>
              <a:off x="5350750" y="3901575"/>
              <a:ext cx="410975" cy="22450"/>
            </a:xfrm>
            <a:custGeom>
              <a:avLst/>
              <a:gdLst/>
              <a:ahLst/>
              <a:cxnLst/>
              <a:rect l="l" t="t" r="r" b="b"/>
              <a:pathLst>
                <a:path w="16439" h="898" extrusionOk="0">
                  <a:moveTo>
                    <a:pt x="0" y="0"/>
                  </a:moveTo>
                  <a:lnTo>
                    <a:pt x="0" y="898"/>
                  </a:lnTo>
                  <a:lnTo>
                    <a:pt x="16439" y="898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708;p36">
              <a:extLst>
                <a:ext uri="{FF2B5EF4-FFF2-40B4-BE49-F238E27FC236}">
                  <a16:creationId xmlns:a16="http://schemas.microsoft.com/office/drawing/2014/main" id="{987D96AA-5FAC-4297-8101-AE99F1958EB3}"/>
                </a:ext>
              </a:extLst>
            </p:cNvPr>
            <p:cNvSpPr/>
            <p:nvPr/>
          </p:nvSpPr>
          <p:spPr>
            <a:xfrm>
              <a:off x="5470375" y="3912800"/>
              <a:ext cx="22525" cy="527525"/>
            </a:xfrm>
            <a:custGeom>
              <a:avLst/>
              <a:gdLst/>
              <a:ahLst/>
              <a:cxnLst/>
              <a:rect l="l" t="t" r="r" b="b"/>
              <a:pathLst>
                <a:path w="901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709;p36">
              <a:extLst>
                <a:ext uri="{FF2B5EF4-FFF2-40B4-BE49-F238E27FC236}">
                  <a16:creationId xmlns:a16="http://schemas.microsoft.com/office/drawing/2014/main" id="{748A3630-DCC7-4255-A3DB-CE6203BA06F5}"/>
                </a:ext>
              </a:extLst>
            </p:cNvPr>
            <p:cNvSpPr/>
            <p:nvPr/>
          </p:nvSpPr>
          <p:spPr>
            <a:xfrm>
              <a:off x="5624700" y="3912800"/>
              <a:ext cx="22500" cy="527525"/>
            </a:xfrm>
            <a:custGeom>
              <a:avLst/>
              <a:gdLst/>
              <a:ahLst/>
              <a:cxnLst/>
              <a:rect l="l" t="t" r="r" b="b"/>
              <a:pathLst>
                <a:path w="900" h="21101" extrusionOk="0">
                  <a:moveTo>
                    <a:pt x="0" y="1"/>
                  </a:moveTo>
                  <a:lnTo>
                    <a:pt x="0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710;p36">
              <a:extLst>
                <a:ext uri="{FF2B5EF4-FFF2-40B4-BE49-F238E27FC236}">
                  <a16:creationId xmlns:a16="http://schemas.microsoft.com/office/drawing/2014/main" id="{00E3A383-B83A-4A73-B2FE-D8AC97EC7F31}"/>
                </a:ext>
              </a:extLst>
            </p:cNvPr>
            <p:cNvSpPr/>
            <p:nvPr/>
          </p:nvSpPr>
          <p:spPr>
            <a:xfrm>
              <a:off x="5311150" y="4440325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711;p36">
              <a:extLst>
                <a:ext uri="{FF2B5EF4-FFF2-40B4-BE49-F238E27FC236}">
                  <a16:creationId xmlns:a16="http://schemas.microsoft.com/office/drawing/2014/main" id="{B950E0B4-F994-40A4-A8EA-82F506FF26E4}"/>
                </a:ext>
              </a:extLst>
            </p:cNvPr>
            <p:cNvSpPr/>
            <p:nvPr/>
          </p:nvSpPr>
          <p:spPr>
            <a:xfrm>
              <a:off x="4715050" y="271955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0"/>
                  </a:moveTo>
                  <a:cubicBezTo>
                    <a:pt x="3679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8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712;p36">
              <a:extLst>
                <a:ext uri="{FF2B5EF4-FFF2-40B4-BE49-F238E27FC236}">
                  <a16:creationId xmlns:a16="http://schemas.microsoft.com/office/drawing/2014/main" id="{925F1313-CC12-4C3B-AE99-73A1112BFAC7}"/>
                </a:ext>
              </a:extLst>
            </p:cNvPr>
            <p:cNvSpPr/>
            <p:nvPr/>
          </p:nvSpPr>
          <p:spPr>
            <a:xfrm>
              <a:off x="4715050" y="2913775"/>
              <a:ext cx="410950" cy="22525"/>
            </a:xfrm>
            <a:custGeom>
              <a:avLst/>
              <a:gdLst/>
              <a:ahLst/>
              <a:cxnLst/>
              <a:rect l="l" t="t" r="r" b="b"/>
              <a:pathLst>
                <a:path w="16438" h="901" extrusionOk="0">
                  <a:moveTo>
                    <a:pt x="1" y="1"/>
                  </a:moveTo>
                  <a:lnTo>
                    <a:pt x="1" y="900"/>
                  </a:lnTo>
                  <a:lnTo>
                    <a:pt x="16437" y="900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713;p36">
              <a:extLst>
                <a:ext uri="{FF2B5EF4-FFF2-40B4-BE49-F238E27FC236}">
                  <a16:creationId xmlns:a16="http://schemas.microsoft.com/office/drawing/2014/main" id="{AE0CC62D-9CB8-48CF-B641-0AB6756BA204}"/>
                </a:ext>
              </a:extLst>
            </p:cNvPr>
            <p:cNvSpPr/>
            <p:nvPr/>
          </p:nvSpPr>
          <p:spPr>
            <a:xfrm>
              <a:off x="4834675" y="292502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899" y="21101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714;p36">
              <a:extLst>
                <a:ext uri="{FF2B5EF4-FFF2-40B4-BE49-F238E27FC236}">
                  <a16:creationId xmlns:a16="http://schemas.microsoft.com/office/drawing/2014/main" id="{B4BE6031-16D4-4EFB-A4FB-16D1177E29B3}"/>
                </a:ext>
              </a:extLst>
            </p:cNvPr>
            <p:cNvSpPr/>
            <p:nvPr/>
          </p:nvSpPr>
          <p:spPr>
            <a:xfrm>
              <a:off x="4988950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715;p36">
              <a:extLst>
                <a:ext uri="{FF2B5EF4-FFF2-40B4-BE49-F238E27FC236}">
                  <a16:creationId xmlns:a16="http://schemas.microsoft.com/office/drawing/2014/main" id="{E19DBBC4-B1D3-4827-8EFF-D18C533A9A5D}"/>
                </a:ext>
              </a:extLst>
            </p:cNvPr>
            <p:cNvSpPr/>
            <p:nvPr/>
          </p:nvSpPr>
          <p:spPr>
            <a:xfrm>
              <a:off x="467542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716;p36">
              <a:extLst>
                <a:ext uri="{FF2B5EF4-FFF2-40B4-BE49-F238E27FC236}">
                  <a16:creationId xmlns:a16="http://schemas.microsoft.com/office/drawing/2014/main" id="{4EFE5D55-0846-49E7-9BD6-4B7DCD5B4CDF}"/>
                </a:ext>
              </a:extLst>
            </p:cNvPr>
            <p:cNvSpPr/>
            <p:nvPr/>
          </p:nvSpPr>
          <p:spPr>
            <a:xfrm>
              <a:off x="5350750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8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717;p36">
              <a:extLst>
                <a:ext uri="{FF2B5EF4-FFF2-40B4-BE49-F238E27FC236}">
                  <a16:creationId xmlns:a16="http://schemas.microsoft.com/office/drawing/2014/main" id="{5C5598DD-363A-4BCA-BB4C-8D8EC296A7D5}"/>
                </a:ext>
              </a:extLst>
            </p:cNvPr>
            <p:cNvSpPr/>
            <p:nvPr/>
          </p:nvSpPr>
          <p:spPr>
            <a:xfrm>
              <a:off x="5350750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0" y="1"/>
                  </a:moveTo>
                  <a:lnTo>
                    <a:pt x="0" y="900"/>
                  </a:lnTo>
                  <a:lnTo>
                    <a:pt x="16439" y="900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718;p36">
              <a:extLst>
                <a:ext uri="{FF2B5EF4-FFF2-40B4-BE49-F238E27FC236}">
                  <a16:creationId xmlns:a16="http://schemas.microsoft.com/office/drawing/2014/main" id="{4F9E7729-0074-43A7-BC6D-235259C7703A}"/>
                </a:ext>
              </a:extLst>
            </p:cNvPr>
            <p:cNvSpPr/>
            <p:nvPr/>
          </p:nvSpPr>
          <p:spPr>
            <a:xfrm>
              <a:off x="5470375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719;p36">
              <a:extLst>
                <a:ext uri="{FF2B5EF4-FFF2-40B4-BE49-F238E27FC236}">
                  <a16:creationId xmlns:a16="http://schemas.microsoft.com/office/drawing/2014/main" id="{C0812963-9F8E-45C9-BB8A-FF36D8FCB406}"/>
                </a:ext>
              </a:extLst>
            </p:cNvPr>
            <p:cNvSpPr/>
            <p:nvPr/>
          </p:nvSpPr>
          <p:spPr>
            <a:xfrm>
              <a:off x="562470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0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720;p36">
              <a:extLst>
                <a:ext uri="{FF2B5EF4-FFF2-40B4-BE49-F238E27FC236}">
                  <a16:creationId xmlns:a16="http://schemas.microsoft.com/office/drawing/2014/main" id="{F5D96E60-4466-47C6-90C0-FFFAB2D976C5}"/>
                </a:ext>
              </a:extLst>
            </p:cNvPr>
            <p:cNvSpPr/>
            <p:nvPr/>
          </p:nvSpPr>
          <p:spPr>
            <a:xfrm>
              <a:off x="5311150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721;p36">
              <a:extLst>
                <a:ext uri="{FF2B5EF4-FFF2-40B4-BE49-F238E27FC236}">
                  <a16:creationId xmlns:a16="http://schemas.microsoft.com/office/drawing/2014/main" id="{CA5F5F0F-C148-4C17-A234-25F8B52374C9}"/>
                </a:ext>
              </a:extLst>
            </p:cNvPr>
            <p:cNvSpPr/>
            <p:nvPr/>
          </p:nvSpPr>
          <p:spPr>
            <a:xfrm>
              <a:off x="4389975" y="1814300"/>
              <a:ext cx="2991700" cy="606325"/>
            </a:xfrm>
            <a:custGeom>
              <a:avLst/>
              <a:gdLst/>
              <a:ahLst/>
              <a:cxnLst/>
              <a:rect l="l" t="t" r="r" b="b"/>
              <a:pathLst>
                <a:path w="119668" h="24253" extrusionOk="0">
                  <a:moveTo>
                    <a:pt x="13447" y="0"/>
                  </a:moveTo>
                  <a:cubicBezTo>
                    <a:pt x="13011" y="0"/>
                    <a:pt x="12609" y="237"/>
                    <a:pt x="12398" y="619"/>
                  </a:cubicBezTo>
                  <a:lnTo>
                    <a:pt x="322" y="22475"/>
                  </a:lnTo>
                  <a:cubicBezTo>
                    <a:pt x="0" y="23053"/>
                    <a:pt x="212" y="23783"/>
                    <a:pt x="792" y="24102"/>
                  </a:cubicBezTo>
                  <a:cubicBezTo>
                    <a:pt x="975" y="24204"/>
                    <a:pt x="1174" y="24252"/>
                    <a:pt x="1370" y="24252"/>
                  </a:cubicBezTo>
                  <a:cubicBezTo>
                    <a:pt x="1791" y="24252"/>
                    <a:pt x="2201" y="24029"/>
                    <a:pt x="2419" y="23634"/>
                  </a:cubicBezTo>
                  <a:lnTo>
                    <a:pt x="14154" y="2396"/>
                  </a:lnTo>
                  <a:lnTo>
                    <a:pt x="105647" y="2396"/>
                  </a:lnTo>
                  <a:lnTo>
                    <a:pt x="117365" y="23631"/>
                  </a:lnTo>
                  <a:cubicBezTo>
                    <a:pt x="117575" y="24013"/>
                    <a:pt x="117978" y="24251"/>
                    <a:pt x="118415" y="24251"/>
                  </a:cubicBezTo>
                  <a:cubicBezTo>
                    <a:pt x="118838" y="24251"/>
                    <a:pt x="119231" y="24026"/>
                    <a:pt x="119445" y="23661"/>
                  </a:cubicBezTo>
                  <a:cubicBezTo>
                    <a:pt x="119661" y="23297"/>
                    <a:pt x="119667" y="22845"/>
                    <a:pt x="119463" y="22475"/>
                  </a:cubicBezTo>
                  <a:lnTo>
                    <a:pt x="107403" y="619"/>
                  </a:lnTo>
                  <a:cubicBezTo>
                    <a:pt x="107193" y="238"/>
                    <a:pt x="106790" y="0"/>
                    <a:pt x="106353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722;p36">
              <a:extLst>
                <a:ext uri="{FF2B5EF4-FFF2-40B4-BE49-F238E27FC236}">
                  <a16:creationId xmlns:a16="http://schemas.microsoft.com/office/drawing/2014/main" id="{D71E072B-7F40-4850-A205-8995DE36BF3C}"/>
                </a:ext>
              </a:extLst>
            </p:cNvPr>
            <p:cNvSpPr/>
            <p:nvPr/>
          </p:nvSpPr>
          <p:spPr>
            <a:xfrm>
              <a:off x="3656125" y="1088050"/>
              <a:ext cx="285225" cy="285200"/>
            </a:xfrm>
            <a:custGeom>
              <a:avLst/>
              <a:gdLst/>
              <a:ahLst/>
              <a:cxnLst/>
              <a:rect l="l" t="t" r="r" b="b"/>
              <a:pathLst>
                <a:path w="11409" h="11408" extrusionOk="0">
                  <a:moveTo>
                    <a:pt x="5705" y="0"/>
                  </a:moveTo>
                  <a:cubicBezTo>
                    <a:pt x="2554" y="0"/>
                    <a:pt x="1" y="2554"/>
                    <a:pt x="1" y="5704"/>
                  </a:cubicBezTo>
                  <a:cubicBezTo>
                    <a:pt x="1" y="8854"/>
                    <a:pt x="2554" y="11408"/>
                    <a:pt x="5705" y="11408"/>
                  </a:cubicBezTo>
                  <a:cubicBezTo>
                    <a:pt x="8855" y="11408"/>
                    <a:pt x="11408" y="8854"/>
                    <a:pt x="11408" y="5704"/>
                  </a:cubicBezTo>
                  <a:cubicBezTo>
                    <a:pt x="11408" y="2554"/>
                    <a:pt x="8855" y="0"/>
                    <a:pt x="5705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12" name="Google Shape;473;p35">
            <a:extLst>
              <a:ext uri="{FF2B5EF4-FFF2-40B4-BE49-F238E27FC236}">
                <a16:creationId xmlns:a16="http://schemas.microsoft.com/office/drawing/2014/main" id="{7C331132-5CD2-4849-9310-A1B8367869B0}"/>
              </a:ext>
            </a:extLst>
          </p:cNvPr>
          <p:cNvSpPr/>
          <p:nvPr/>
        </p:nvSpPr>
        <p:spPr>
          <a:xfrm>
            <a:off x="2776547" y="775319"/>
            <a:ext cx="881756" cy="870271"/>
          </a:xfrm>
          <a:custGeom>
            <a:avLst/>
            <a:gdLst/>
            <a:ahLst/>
            <a:cxnLst/>
            <a:rect l="l" t="t" r="r" b="b"/>
            <a:pathLst>
              <a:path w="3727" h="5463" extrusionOk="0">
                <a:moveTo>
                  <a:pt x="1859" y="1"/>
                </a:moveTo>
                <a:cubicBezTo>
                  <a:pt x="833" y="1"/>
                  <a:pt x="0" y="1220"/>
                  <a:pt x="0" y="2732"/>
                </a:cubicBezTo>
                <a:cubicBezTo>
                  <a:pt x="0" y="4244"/>
                  <a:pt x="833" y="5463"/>
                  <a:pt x="1859" y="5463"/>
                </a:cubicBezTo>
                <a:cubicBezTo>
                  <a:pt x="2893" y="5463"/>
                  <a:pt x="3726" y="4244"/>
                  <a:pt x="3726" y="2732"/>
                </a:cubicBezTo>
                <a:cubicBezTo>
                  <a:pt x="3726" y="1220"/>
                  <a:pt x="2893" y="1"/>
                  <a:pt x="18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3200" kern="0" dirty="0">
                <a:solidFill>
                  <a:srgbClr val="FFFFFF"/>
                </a:solidFill>
                <a:latin typeface="Albertus Extra Bold" panose="020E0802040304020204" pitchFamily="34" charset="0"/>
                <a:cs typeface="Arial"/>
                <a:sym typeface="Arial"/>
              </a:rPr>
              <a:t>01</a:t>
            </a:r>
            <a:endParaRPr sz="3200" kern="0" dirty="0">
              <a:solidFill>
                <a:srgbClr val="FFFFFF"/>
              </a:solidFill>
              <a:latin typeface="Albertus Extra Bold" panose="020E0802040304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56898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>
            <a:extLst>
              <a:ext uri="{FF2B5EF4-FFF2-40B4-BE49-F238E27FC236}">
                <a16:creationId xmlns:a16="http://schemas.microsoft.com/office/drawing/2014/main" id="{D3545E6C-A3CA-4855-B795-C75FAE0EE93F}"/>
              </a:ext>
            </a:extLst>
          </p:cNvPr>
          <p:cNvGrpSpPr/>
          <p:nvPr/>
        </p:nvGrpSpPr>
        <p:grpSpPr>
          <a:xfrm>
            <a:off x="8016214" y="2205011"/>
            <a:ext cx="2895341" cy="3799668"/>
            <a:chOff x="6572292" y="2645967"/>
            <a:chExt cx="1739100" cy="2515886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BE4960C7-F53B-448D-8185-CFEED9C00841}"/>
                </a:ext>
              </a:extLst>
            </p:cNvPr>
            <p:cNvGrpSpPr/>
            <p:nvPr/>
          </p:nvGrpSpPr>
          <p:grpSpPr>
            <a:xfrm>
              <a:off x="7017897" y="2645967"/>
              <a:ext cx="561859" cy="391679"/>
              <a:chOff x="6938384" y="3184937"/>
              <a:chExt cx="561859" cy="391679"/>
            </a:xfrm>
          </p:grpSpPr>
          <p:cxnSp>
            <p:nvCxnSpPr>
              <p:cNvPr id="202" name="Google Shape;787;p42"/>
              <p:cNvCxnSpPr>
                <a:cxnSpLocks/>
              </p:cNvCxnSpPr>
              <p:nvPr/>
            </p:nvCxnSpPr>
            <p:spPr>
              <a:xfrm>
                <a:off x="6968163" y="3576616"/>
                <a:ext cx="502302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B4B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06" name="副標題 1"/>
              <p:cNvSpPr txBox="1">
                <a:spLocks/>
              </p:cNvSpPr>
              <p:nvPr/>
            </p:nvSpPr>
            <p:spPr>
              <a:xfrm>
                <a:off x="6938384" y="3184937"/>
                <a:ext cx="561859" cy="3686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algn="l" defTabSz="1219170">
                  <a:buClr>
                    <a:srgbClr val="3F34A7"/>
                  </a:buClr>
                  <a:buSzPts val="1800"/>
                </a:pPr>
                <a:r>
                  <a:rPr lang="zh-TW" altLang="en-US" sz="2667" b="1" kern="0" dirty="0">
                    <a:solidFill>
                      <a:srgbClr val="C00000"/>
                    </a:solidFill>
                    <a:cs typeface="Quicksand"/>
                    <a:sym typeface="Quicksand"/>
                  </a:rPr>
                  <a:t>證明</a:t>
                </a:r>
              </a:p>
            </p:txBody>
          </p:sp>
        </p:grpSp>
        <p:sp>
          <p:nvSpPr>
            <p:cNvPr id="3" name="矩形 2"/>
            <p:cNvSpPr/>
            <p:nvPr/>
          </p:nvSpPr>
          <p:spPr>
            <a:xfrm>
              <a:off x="6572292" y="3266615"/>
              <a:ext cx="1739100" cy="18952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80990" indent="-380990" defTabSz="1219170">
                <a:lnSpc>
                  <a:spcPct val="150000"/>
                </a:lnSpc>
                <a:buClr>
                  <a:srgbClr val="000000"/>
                </a:buClr>
                <a:buFont typeface="Wingdings" panose="05000000000000000000" pitchFamily="2" charset="2"/>
                <a:buChar char="n"/>
              </a:pP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Raleway"/>
                </a:rPr>
                <a:t>單場次參與</a:t>
              </a:r>
              <a:r>
                <a:rPr lang="en-US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Raleway"/>
                </a:rPr>
                <a:t>6hrs</a:t>
              </a: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Raleway"/>
                </a:rPr>
                <a:t>以上者頒發</a:t>
              </a:r>
              <a:endParaRPr lang="en-US" altLang="zh-TW" sz="2400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endParaRPr>
            </a:p>
            <a:p>
              <a:pPr marL="380990" indent="-380990" defTabSz="1219170">
                <a:lnSpc>
                  <a:spcPct val="150000"/>
                </a:lnSpc>
                <a:buClr>
                  <a:srgbClr val="000000"/>
                </a:buClr>
                <a:buFont typeface="Wingdings" panose="05000000000000000000" pitchFamily="2" charset="2"/>
                <a:buChar char="n"/>
              </a:pP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Raleway"/>
                </a:rPr>
                <a:t>未來放寬跨場認定，齊同研習時數標準</a:t>
              </a:r>
              <a:endParaRPr lang="zh-TW" altLang="en-US" sz="2400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Raleway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842B0E55-854B-443A-8DBA-352C7C7888BC}"/>
              </a:ext>
            </a:extLst>
          </p:cNvPr>
          <p:cNvGrpSpPr/>
          <p:nvPr/>
        </p:nvGrpSpPr>
        <p:grpSpPr>
          <a:xfrm>
            <a:off x="1300845" y="2205011"/>
            <a:ext cx="3097596" cy="3257743"/>
            <a:chOff x="1180770" y="2392628"/>
            <a:chExt cx="2323197" cy="2044076"/>
          </a:xfrm>
        </p:grpSpPr>
        <p:grpSp>
          <p:nvGrpSpPr>
            <p:cNvPr id="203" name="群組 202"/>
            <p:cNvGrpSpPr/>
            <p:nvPr/>
          </p:nvGrpSpPr>
          <p:grpSpPr>
            <a:xfrm>
              <a:off x="1575143" y="2392628"/>
              <a:ext cx="1444039" cy="462872"/>
              <a:chOff x="5153034" y="1361973"/>
              <a:chExt cx="6412621" cy="733045"/>
            </a:xfrm>
          </p:grpSpPr>
          <p:sp>
            <p:nvSpPr>
              <p:cNvPr id="204" name="副標題 1"/>
              <p:cNvSpPr txBox="1">
                <a:spLocks/>
              </p:cNvSpPr>
              <p:nvPr/>
            </p:nvSpPr>
            <p:spPr>
              <a:xfrm>
                <a:off x="5153034" y="1361973"/>
                <a:ext cx="6412621" cy="7330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400" b="0" i="0" u="none" strike="noStrike" cap="none">
                    <a:solidFill>
                      <a:schemeClr val="dk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Raleway"/>
                    <a:sym typeface="Raleway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500"/>
                  <a:buFont typeface="Raleway"/>
                  <a:buNone/>
                  <a:defRPr sz="1500" b="0" i="0" u="none" strike="noStrike" cap="none">
                    <a:solidFill>
                      <a:schemeClr val="dk2"/>
                    </a:solidFill>
                    <a:latin typeface="Raleway"/>
                    <a:ea typeface="Raleway"/>
                    <a:cs typeface="Raleway"/>
                    <a:sym typeface="Raleway"/>
                  </a:defRPr>
                </a:lvl9pPr>
              </a:lstStyle>
              <a:p>
                <a:pPr marL="0" indent="0" defTabSz="1219170">
                  <a:buClr>
                    <a:srgbClr val="3F34A7"/>
                  </a:buClr>
                  <a:buSzPts val="1800"/>
                </a:pPr>
                <a:r>
                  <a:rPr lang="zh-TW" altLang="en-US" sz="2667" b="1" kern="0" dirty="0">
                    <a:solidFill>
                      <a:srgbClr val="C00000"/>
                    </a:solidFill>
                    <a:cs typeface="Quicksand"/>
                    <a:sym typeface="Quicksand"/>
                  </a:rPr>
                  <a:t>課程分類</a:t>
                </a:r>
              </a:p>
            </p:txBody>
          </p:sp>
          <p:cxnSp>
            <p:nvCxnSpPr>
              <p:cNvPr id="205" name="Google Shape;787;p42"/>
              <p:cNvCxnSpPr>
                <a:cxnSpLocks/>
              </p:cNvCxnSpPr>
              <p:nvPr/>
            </p:nvCxnSpPr>
            <p:spPr>
              <a:xfrm>
                <a:off x="6003465" y="1949780"/>
                <a:ext cx="4663688" cy="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B4BA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5" name="矩形 4"/>
            <p:cNvSpPr/>
            <p:nvPr/>
          </p:nvSpPr>
          <p:spPr>
            <a:xfrm>
              <a:off x="1180770" y="2988342"/>
              <a:ext cx="2323197" cy="14483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80990" indent="-380990" defTabSz="1219170">
                <a:lnSpc>
                  <a:spcPct val="150000"/>
                </a:lnSpc>
                <a:buClr>
                  <a:srgbClr val="000000"/>
                </a:buClr>
                <a:buFont typeface="Wingdings" panose="05000000000000000000" pitchFamily="2" charset="2"/>
                <a:buChar char="n"/>
              </a:pP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基礎</a:t>
              </a:r>
              <a:r>
                <a:rPr lang="zh-TW" altLang="en-US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：</a:t>
              </a: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第</a:t>
              </a:r>
              <a:r>
                <a:rPr lang="en-US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1</a:t>
              </a: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次參</a:t>
              </a:r>
              <a:r>
                <a:rPr lang="zh-TW" altLang="en-US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訓</a:t>
              </a:r>
              <a:r>
                <a:rPr lang="en-US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or</a:t>
              </a: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觀念初階者</a:t>
              </a:r>
              <a:endParaRPr lang="en-US" altLang="zh-TW" sz="2400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  <a:p>
              <a:pPr marL="380990" indent="-380990" defTabSz="1219170">
                <a:lnSpc>
                  <a:spcPct val="150000"/>
                </a:lnSpc>
                <a:buClr>
                  <a:srgbClr val="000000"/>
                </a:buClr>
                <a:buFont typeface="Wingdings" panose="05000000000000000000" pitchFamily="2" charset="2"/>
                <a:buChar char="n"/>
              </a:pP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進階</a:t>
              </a:r>
              <a:r>
                <a:rPr lang="zh-TW" altLang="en-US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：</a:t>
              </a: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回流受訓</a:t>
              </a:r>
              <a:r>
                <a:rPr lang="en-US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or</a:t>
              </a: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Raleway"/>
                </a:rPr>
                <a:t>觀念</a:t>
              </a:r>
              <a:r>
                <a:rPr lang="zh-TW" altLang="zh-TW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完備</a:t>
              </a:r>
              <a:r>
                <a:rPr lang="zh-TW" altLang="en-US" sz="2400" b="1" kern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者</a:t>
              </a:r>
              <a:endParaRPr lang="zh-TW" altLang="zh-TW" sz="2400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endParaRPr>
            </a:p>
          </p:txBody>
        </p:sp>
      </p:grpSp>
      <p:sp>
        <p:nvSpPr>
          <p:cNvPr id="227" name="橢圓 226">
            <a:extLst>
              <a:ext uri="{FF2B5EF4-FFF2-40B4-BE49-F238E27FC236}">
                <a16:creationId xmlns:a16="http://schemas.microsoft.com/office/drawing/2014/main" id="{D539F39C-C39C-4B9F-BDB3-60D4FB94DAAB}"/>
              </a:ext>
            </a:extLst>
          </p:cNvPr>
          <p:cNvSpPr/>
          <p:nvPr/>
        </p:nvSpPr>
        <p:spPr>
          <a:xfrm>
            <a:off x="4829632" y="4301808"/>
            <a:ext cx="2656335" cy="285392"/>
          </a:xfrm>
          <a:prstGeom prst="ellipse">
            <a:avLst/>
          </a:prstGeom>
          <a:solidFill>
            <a:srgbClr val="FEEFDA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 dirty="0">
              <a:solidFill>
                <a:srgbClr val="FFFFFF"/>
              </a:solidFill>
              <a:latin typeface="Arial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228" name="Google Shape;548;p36">
            <a:extLst>
              <a:ext uri="{FF2B5EF4-FFF2-40B4-BE49-F238E27FC236}">
                <a16:creationId xmlns:a16="http://schemas.microsoft.com/office/drawing/2014/main" id="{B7A2020A-53C7-4C71-A7DA-31AEB97E3644}"/>
              </a:ext>
            </a:extLst>
          </p:cNvPr>
          <p:cNvGrpSpPr/>
          <p:nvPr/>
        </p:nvGrpSpPr>
        <p:grpSpPr>
          <a:xfrm>
            <a:off x="5087307" y="3194781"/>
            <a:ext cx="2063843" cy="1288204"/>
            <a:chOff x="233850" y="876375"/>
            <a:chExt cx="7147825" cy="3961250"/>
          </a:xfrm>
        </p:grpSpPr>
        <p:sp>
          <p:nvSpPr>
            <p:cNvPr id="229" name="Google Shape;549;p36">
              <a:extLst>
                <a:ext uri="{FF2B5EF4-FFF2-40B4-BE49-F238E27FC236}">
                  <a16:creationId xmlns:a16="http://schemas.microsoft.com/office/drawing/2014/main" id="{53160464-5781-4827-8B2B-E08C057DD045}"/>
                </a:ext>
              </a:extLst>
            </p:cNvPr>
            <p:cNvSpPr/>
            <p:nvPr/>
          </p:nvSpPr>
          <p:spPr>
            <a:xfrm>
              <a:off x="3046825" y="1485125"/>
              <a:ext cx="1506850" cy="3337625"/>
            </a:xfrm>
            <a:custGeom>
              <a:avLst/>
              <a:gdLst/>
              <a:ahLst/>
              <a:cxnLst/>
              <a:rect l="l" t="t" r="r" b="b"/>
              <a:pathLst>
                <a:path w="60274" h="133505" extrusionOk="0">
                  <a:moveTo>
                    <a:pt x="0" y="1"/>
                  </a:moveTo>
                  <a:lnTo>
                    <a:pt x="0" y="133505"/>
                  </a:lnTo>
                  <a:lnTo>
                    <a:pt x="60274" y="133505"/>
                  </a:lnTo>
                  <a:lnTo>
                    <a:pt x="6027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550;p36">
              <a:extLst>
                <a:ext uri="{FF2B5EF4-FFF2-40B4-BE49-F238E27FC236}">
                  <a16:creationId xmlns:a16="http://schemas.microsoft.com/office/drawing/2014/main" id="{66FBBE10-D8D2-4117-9BCA-1B74B41221FE}"/>
                </a:ext>
              </a:extLst>
            </p:cNvPr>
            <p:cNvSpPr/>
            <p:nvPr/>
          </p:nvSpPr>
          <p:spPr>
            <a:xfrm>
              <a:off x="2932700" y="914025"/>
              <a:ext cx="1735100" cy="575500"/>
            </a:xfrm>
            <a:custGeom>
              <a:avLst/>
              <a:gdLst/>
              <a:ahLst/>
              <a:cxnLst/>
              <a:rect l="l" t="t" r="r" b="b"/>
              <a:pathLst>
                <a:path w="69404" h="23020" extrusionOk="0">
                  <a:moveTo>
                    <a:pt x="34974" y="1"/>
                  </a:moveTo>
                  <a:lnTo>
                    <a:pt x="0" y="23020"/>
                  </a:lnTo>
                  <a:lnTo>
                    <a:pt x="69404" y="23020"/>
                  </a:lnTo>
                  <a:lnTo>
                    <a:pt x="34974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551;p36">
              <a:extLst>
                <a:ext uri="{FF2B5EF4-FFF2-40B4-BE49-F238E27FC236}">
                  <a16:creationId xmlns:a16="http://schemas.microsoft.com/office/drawing/2014/main" id="{A4FD2A20-2C8C-4227-B8E2-478D104C53C5}"/>
                </a:ext>
              </a:extLst>
            </p:cNvPr>
            <p:cNvSpPr/>
            <p:nvPr/>
          </p:nvSpPr>
          <p:spPr>
            <a:xfrm>
              <a:off x="2900225" y="876375"/>
              <a:ext cx="1801675" cy="635450"/>
            </a:xfrm>
            <a:custGeom>
              <a:avLst/>
              <a:gdLst/>
              <a:ahLst/>
              <a:cxnLst/>
              <a:rect l="l" t="t" r="r" b="b"/>
              <a:pathLst>
                <a:path w="72067" h="25418" extrusionOk="0">
                  <a:moveTo>
                    <a:pt x="36275" y="0"/>
                  </a:moveTo>
                  <a:cubicBezTo>
                    <a:pt x="36046" y="0"/>
                    <a:pt x="35816" y="66"/>
                    <a:pt x="35617" y="199"/>
                  </a:cubicBezTo>
                  <a:lnTo>
                    <a:pt x="641" y="23218"/>
                  </a:lnTo>
                  <a:cubicBezTo>
                    <a:pt x="199" y="23508"/>
                    <a:pt x="0" y="24056"/>
                    <a:pt x="152" y="24564"/>
                  </a:cubicBezTo>
                  <a:cubicBezTo>
                    <a:pt x="304" y="25070"/>
                    <a:pt x="771" y="25418"/>
                    <a:pt x="1301" y="25418"/>
                  </a:cubicBezTo>
                  <a:cubicBezTo>
                    <a:pt x="1534" y="25416"/>
                    <a:pt x="1764" y="25348"/>
                    <a:pt x="1958" y="25219"/>
                  </a:cubicBezTo>
                  <a:lnTo>
                    <a:pt x="36269" y="2637"/>
                  </a:lnTo>
                  <a:lnTo>
                    <a:pt x="70036" y="25215"/>
                  </a:lnTo>
                  <a:cubicBezTo>
                    <a:pt x="70241" y="25352"/>
                    <a:pt x="70472" y="25417"/>
                    <a:pt x="70701" y="25417"/>
                  </a:cubicBezTo>
                  <a:cubicBezTo>
                    <a:pt x="71088" y="25417"/>
                    <a:pt x="71468" y="25230"/>
                    <a:pt x="71699" y="24885"/>
                  </a:cubicBezTo>
                  <a:cubicBezTo>
                    <a:pt x="72067" y="24334"/>
                    <a:pt x="71919" y="23590"/>
                    <a:pt x="71369" y="23222"/>
                  </a:cubicBezTo>
                  <a:lnTo>
                    <a:pt x="36941" y="203"/>
                  </a:lnTo>
                  <a:cubicBezTo>
                    <a:pt x="36740" y="68"/>
                    <a:pt x="36507" y="0"/>
                    <a:pt x="36275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552;p36">
              <a:extLst>
                <a:ext uri="{FF2B5EF4-FFF2-40B4-BE49-F238E27FC236}">
                  <a16:creationId xmlns:a16="http://schemas.microsoft.com/office/drawing/2014/main" id="{11A1E653-3EFA-4CD4-941C-A7CEAFF22ACF}"/>
                </a:ext>
              </a:extLst>
            </p:cNvPr>
            <p:cNvSpPr/>
            <p:nvPr/>
          </p:nvSpPr>
          <p:spPr>
            <a:xfrm>
              <a:off x="3551950" y="3810875"/>
              <a:ext cx="493600" cy="1026750"/>
            </a:xfrm>
            <a:custGeom>
              <a:avLst/>
              <a:gdLst/>
              <a:ahLst/>
              <a:cxnLst/>
              <a:rect l="l" t="t" r="r" b="b"/>
              <a:pathLst>
                <a:path w="19744" h="41070" extrusionOk="0">
                  <a:moveTo>
                    <a:pt x="0" y="0"/>
                  </a:moveTo>
                  <a:lnTo>
                    <a:pt x="0" y="41069"/>
                  </a:lnTo>
                  <a:lnTo>
                    <a:pt x="19743" y="41069"/>
                  </a:lnTo>
                  <a:lnTo>
                    <a:pt x="19743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553;p36">
              <a:extLst>
                <a:ext uri="{FF2B5EF4-FFF2-40B4-BE49-F238E27FC236}">
                  <a16:creationId xmlns:a16="http://schemas.microsoft.com/office/drawing/2014/main" id="{7F4AF37A-B8C9-4F41-A841-E26F8FE2D2BE}"/>
                </a:ext>
              </a:extLst>
            </p:cNvPr>
            <p:cNvSpPr/>
            <p:nvPr/>
          </p:nvSpPr>
          <p:spPr>
            <a:xfrm>
              <a:off x="3617775" y="4460725"/>
              <a:ext cx="361975" cy="311075"/>
            </a:xfrm>
            <a:custGeom>
              <a:avLst/>
              <a:gdLst/>
              <a:ahLst/>
              <a:cxnLst/>
              <a:rect l="l" t="t" r="r" b="b"/>
              <a:pathLst>
                <a:path w="14479" h="12443" extrusionOk="0">
                  <a:moveTo>
                    <a:pt x="1" y="1"/>
                  </a:moveTo>
                  <a:lnTo>
                    <a:pt x="1" y="12443"/>
                  </a:lnTo>
                  <a:lnTo>
                    <a:pt x="14478" y="12443"/>
                  </a:lnTo>
                  <a:lnTo>
                    <a:pt x="14478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554;p36">
              <a:extLst>
                <a:ext uri="{FF2B5EF4-FFF2-40B4-BE49-F238E27FC236}">
                  <a16:creationId xmlns:a16="http://schemas.microsoft.com/office/drawing/2014/main" id="{E59E0575-5DC2-4F33-B4B3-1F844351E4B9}"/>
                </a:ext>
              </a:extLst>
            </p:cNvPr>
            <p:cNvSpPr/>
            <p:nvPr/>
          </p:nvSpPr>
          <p:spPr>
            <a:xfrm>
              <a:off x="3617750" y="4090950"/>
              <a:ext cx="362000" cy="311075"/>
            </a:xfrm>
            <a:custGeom>
              <a:avLst/>
              <a:gdLst/>
              <a:ahLst/>
              <a:cxnLst/>
              <a:rect l="l" t="t" r="r" b="b"/>
              <a:pathLst>
                <a:path w="14480" h="12443" extrusionOk="0">
                  <a:moveTo>
                    <a:pt x="0" y="0"/>
                  </a:moveTo>
                  <a:lnTo>
                    <a:pt x="0" y="12443"/>
                  </a:lnTo>
                  <a:lnTo>
                    <a:pt x="14479" y="12443"/>
                  </a:lnTo>
                  <a:lnTo>
                    <a:pt x="14479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555;p36">
              <a:extLst>
                <a:ext uri="{FF2B5EF4-FFF2-40B4-BE49-F238E27FC236}">
                  <a16:creationId xmlns:a16="http://schemas.microsoft.com/office/drawing/2014/main" id="{9EC3D5B2-71C6-4BA9-A6DC-4AFD7852CAD8}"/>
                </a:ext>
              </a:extLst>
            </p:cNvPr>
            <p:cNvSpPr/>
            <p:nvPr/>
          </p:nvSpPr>
          <p:spPr>
            <a:xfrm>
              <a:off x="3617775" y="3876675"/>
              <a:ext cx="361975" cy="155525"/>
            </a:xfrm>
            <a:custGeom>
              <a:avLst/>
              <a:gdLst/>
              <a:ahLst/>
              <a:cxnLst/>
              <a:rect l="l" t="t" r="r" b="b"/>
              <a:pathLst>
                <a:path w="14479" h="6221" extrusionOk="0">
                  <a:moveTo>
                    <a:pt x="1" y="0"/>
                  </a:moveTo>
                  <a:lnTo>
                    <a:pt x="1" y="6221"/>
                  </a:lnTo>
                  <a:lnTo>
                    <a:pt x="14478" y="6221"/>
                  </a:lnTo>
                  <a:lnTo>
                    <a:pt x="14478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556;p36">
              <a:extLst>
                <a:ext uri="{FF2B5EF4-FFF2-40B4-BE49-F238E27FC236}">
                  <a16:creationId xmlns:a16="http://schemas.microsoft.com/office/drawing/2014/main" id="{BB688BDF-18DD-4632-998E-DEA6891926CF}"/>
                </a:ext>
              </a:extLst>
            </p:cNvPr>
            <p:cNvSpPr/>
            <p:nvPr/>
          </p:nvSpPr>
          <p:spPr>
            <a:xfrm>
              <a:off x="3567375" y="1769250"/>
              <a:ext cx="468800" cy="734450"/>
            </a:xfrm>
            <a:custGeom>
              <a:avLst/>
              <a:gdLst/>
              <a:ahLst/>
              <a:cxnLst/>
              <a:rect l="l" t="t" r="r" b="b"/>
              <a:pathLst>
                <a:path w="18752" h="29378" extrusionOk="0">
                  <a:moveTo>
                    <a:pt x="1" y="1"/>
                  </a:moveTo>
                  <a:lnTo>
                    <a:pt x="1" y="29377"/>
                  </a:lnTo>
                  <a:lnTo>
                    <a:pt x="18751" y="29377"/>
                  </a:lnTo>
                  <a:lnTo>
                    <a:pt x="18751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557;p36">
              <a:extLst>
                <a:ext uri="{FF2B5EF4-FFF2-40B4-BE49-F238E27FC236}">
                  <a16:creationId xmlns:a16="http://schemas.microsoft.com/office/drawing/2014/main" id="{1BD004F8-DE5B-49C1-A62B-853F159AE251}"/>
                </a:ext>
              </a:extLst>
            </p:cNvPr>
            <p:cNvSpPr/>
            <p:nvPr/>
          </p:nvSpPr>
          <p:spPr>
            <a:xfrm>
              <a:off x="3790525" y="1769250"/>
              <a:ext cx="22500" cy="734450"/>
            </a:xfrm>
            <a:custGeom>
              <a:avLst/>
              <a:gdLst/>
              <a:ahLst/>
              <a:cxnLst/>
              <a:rect l="l" t="t" r="r" b="b"/>
              <a:pathLst>
                <a:path w="900" h="29378" extrusionOk="0">
                  <a:moveTo>
                    <a:pt x="0" y="1"/>
                  </a:moveTo>
                  <a:lnTo>
                    <a:pt x="0" y="29377"/>
                  </a:lnTo>
                  <a:lnTo>
                    <a:pt x="899" y="2937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558;p36">
              <a:extLst>
                <a:ext uri="{FF2B5EF4-FFF2-40B4-BE49-F238E27FC236}">
                  <a16:creationId xmlns:a16="http://schemas.microsoft.com/office/drawing/2014/main" id="{6F7E00FF-21B3-4B0C-904E-E006783F6649}"/>
                </a:ext>
              </a:extLst>
            </p:cNvPr>
            <p:cNvSpPr/>
            <p:nvPr/>
          </p:nvSpPr>
          <p:spPr>
            <a:xfrm>
              <a:off x="3567350" y="2002825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559;p36">
              <a:extLst>
                <a:ext uri="{FF2B5EF4-FFF2-40B4-BE49-F238E27FC236}">
                  <a16:creationId xmlns:a16="http://schemas.microsoft.com/office/drawing/2014/main" id="{CE0A8CD7-4618-4429-8988-97449F0475BE}"/>
                </a:ext>
              </a:extLst>
            </p:cNvPr>
            <p:cNvSpPr/>
            <p:nvPr/>
          </p:nvSpPr>
          <p:spPr>
            <a:xfrm>
              <a:off x="3567350" y="2247650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0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560;p36">
              <a:extLst>
                <a:ext uri="{FF2B5EF4-FFF2-40B4-BE49-F238E27FC236}">
                  <a16:creationId xmlns:a16="http://schemas.microsoft.com/office/drawing/2014/main" id="{01AE55DF-8174-43D8-981C-FD9F49C8551D}"/>
                </a:ext>
              </a:extLst>
            </p:cNvPr>
            <p:cNvSpPr/>
            <p:nvPr/>
          </p:nvSpPr>
          <p:spPr>
            <a:xfrm>
              <a:off x="3545525" y="2503675"/>
              <a:ext cx="512500" cy="58825"/>
            </a:xfrm>
            <a:custGeom>
              <a:avLst/>
              <a:gdLst/>
              <a:ahLst/>
              <a:cxnLst/>
              <a:rect l="l" t="t" r="r" b="b"/>
              <a:pathLst>
                <a:path w="20500" h="2353" extrusionOk="0">
                  <a:moveTo>
                    <a:pt x="0" y="0"/>
                  </a:moveTo>
                  <a:lnTo>
                    <a:pt x="0" y="2352"/>
                  </a:lnTo>
                  <a:lnTo>
                    <a:pt x="20500" y="2352"/>
                  </a:lnTo>
                  <a:lnTo>
                    <a:pt x="205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561;p36">
              <a:extLst>
                <a:ext uri="{FF2B5EF4-FFF2-40B4-BE49-F238E27FC236}">
                  <a16:creationId xmlns:a16="http://schemas.microsoft.com/office/drawing/2014/main" id="{889B8326-224B-4402-9F7C-3C14D5E3A43F}"/>
                </a:ext>
              </a:extLst>
            </p:cNvPr>
            <p:cNvSpPr/>
            <p:nvPr/>
          </p:nvSpPr>
          <p:spPr>
            <a:xfrm>
              <a:off x="4036150" y="17692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8"/>
                  </a:lnTo>
                  <a:lnTo>
                    <a:pt x="8937" y="29378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562;p36">
              <a:extLst>
                <a:ext uri="{FF2B5EF4-FFF2-40B4-BE49-F238E27FC236}">
                  <a16:creationId xmlns:a16="http://schemas.microsoft.com/office/drawing/2014/main" id="{2D182A77-97EC-4A0D-93EA-A1487C674DBD}"/>
                </a:ext>
              </a:extLst>
            </p:cNvPr>
            <p:cNvSpPr/>
            <p:nvPr/>
          </p:nvSpPr>
          <p:spPr>
            <a:xfrm>
              <a:off x="4056950" y="1810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563;p36">
              <a:extLst>
                <a:ext uri="{FF2B5EF4-FFF2-40B4-BE49-F238E27FC236}">
                  <a16:creationId xmlns:a16="http://schemas.microsoft.com/office/drawing/2014/main" id="{92357FFB-F9A4-4A45-80DB-D892B123429B}"/>
                </a:ext>
              </a:extLst>
            </p:cNvPr>
            <p:cNvSpPr/>
            <p:nvPr/>
          </p:nvSpPr>
          <p:spPr>
            <a:xfrm>
              <a:off x="4056950" y="185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564;p36">
              <a:extLst>
                <a:ext uri="{FF2B5EF4-FFF2-40B4-BE49-F238E27FC236}">
                  <a16:creationId xmlns:a16="http://schemas.microsoft.com/office/drawing/2014/main" id="{2A43854B-C30E-43E5-A9EE-1AE63312CDA9}"/>
                </a:ext>
              </a:extLst>
            </p:cNvPr>
            <p:cNvSpPr/>
            <p:nvPr/>
          </p:nvSpPr>
          <p:spPr>
            <a:xfrm>
              <a:off x="4056950" y="19084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565;p36">
              <a:extLst>
                <a:ext uri="{FF2B5EF4-FFF2-40B4-BE49-F238E27FC236}">
                  <a16:creationId xmlns:a16="http://schemas.microsoft.com/office/drawing/2014/main" id="{9E1D35FB-18B1-47E0-A396-51309EF0D2A9}"/>
                </a:ext>
              </a:extLst>
            </p:cNvPr>
            <p:cNvSpPr/>
            <p:nvPr/>
          </p:nvSpPr>
          <p:spPr>
            <a:xfrm>
              <a:off x="4056950" y="195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566;p36">
              <a:extLst>
                <a:ext uri="{FF2B5EF4-FFF2-40B4-BE49-F238E27FC236}">
                  <a16:creationId xmlns:a16="http://schemas.microsoft.com/office/drawing/2014/main" id="{A1535AEF-B5A7-4F85-AEDC-1D5B6A0FC925}"/>
                </a:ext>
              </a:extLst>
            </p:cNvPr>
            <p:cNvSpPr/>
            <p:nvPr/>
          </p:nvSpPr>
          <p:spPr>
            <a:xfrm>
              <a:off x="4056950" y="2006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567;p36">
              <a:extLst>
                <a:ext uri="{FF2B5EF4-FFF2-40B4-BE49-F238E27FC236}">
                  <a16:creationId xmlns:a16="http://schemas.microsoft.com/office/drawing/2014/main" id="{1F565B2D-34BE-4F4C-97CF-919195CCADE2}"/>
                </a:ext>
              </a:extLst>
            </p:cNvPr>
            <p:cNvSpPr/>
            <p:nvPr/>
          </p:nvSpPr>
          <p:spPr>
            <a:xfrm>
              <a:off x="4056950" y="2055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568;p36">
              <a:extLst>
                <a:ext uri="{FF2B5EF4-FFF2-40B4-BE49-F238E27FC236}">
                  <a16:creationId xmlns:a16="http://schemas.microsoft.com/office/drawing/2014/main" id="{4EE7790E-2786-4C78-940E-78DD05EB186B}"/>
                </a:ext>
              </a:extLst>
            </p:cNvPr>
            <p:cNvSpPr/>
            <p:nvPr/>
          </p:nvSpPr>
          <p:spPr>
            <a:xfrm>
              <a:off x="4056950" y="2104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569;p36">
              <a:extLst>
                <a:ext uri="{FF2B5EF4-FFF2-40B4-BE49-F238E27FC236}">
                  <a16:creationId xmlns:a16="http://schemas.microsoft.com/office/drawing/2014/main" id="{70B8D3CB-A8C3-435F-B43A-D12430E3A8CF}"/>
                </a:ext>
              </a:extLst>
            </p:cNvPr>
            <p:cNvSpPr/>
            <p:nvPr/>
          </p:nvSpPr>
          <p:spPr>
            <a:xfrm>
              <a:off x="4056950" y="2153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570;p36">
              <a:extLst>
                <a:ext uri="{FF2B5EF4-FFF2-40B4-BE49-F238E27FC236}">
                  <a16:creationId xmlns:a16="http://schemas.microsoft.com/office/drawing/2014/main" id="{A1675E9A-FFA1-4F00-AA88-58D7DFC51E32}"/>
                </a:ext>
              </a:extLst>
            </p:cNvPr>
            <p:cNvSpPr/>
            <p:nvPr/>
          </p:nvSpPr>
          <p:spPr>
            <a:xfrm>
              <a:off x="4056950" y="2202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571;p36">
              <a:extLst>
                <a:ext uri="{FF2B5EF4-FFF2-40B4-BE49-F238E27FC236}">
                  <a16:creationId xmlns:a16="http://schemas.microsoft.com/office/drawing/2014/main" id="{2E9DEEFB-50B9-4CCA-BA87-B3DA7DC95288}"/>
                </a:ext>
              </a:extLst>
            </p:cNvPr>
            <p:cNvSpPr/>
            <p:nvPr/>
          </p:nvSpPr>
          <p:spPr>
            <a:xfrm>
              <a:off x="4056950" y="2251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572;p36">
              <a:extLst>
                <a:ext uri="{FF2B5EF4-FFF2-40B4-BE49-F238E27FC236}">
                  <a16:creationId xmlns:a16="http://schemas.microsoft.com/office/drawing/2014/main" id="{1EBCB7A6-71B1-499B-9FCE-A60AE8E86BB1}"/>
                </a:ext>
              </a:extLst>
            </p:cNvPr>
            <p:cNvSpPr/>
            <p:nvPr/>
          </p:nvSpPr>
          <p:spPr>
            <a:xfrm>
              <a:off x="4056950" y="2300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573;p36">
              <a:extLst>
                <a:ext uri="{FF2B5EF4-FFF2-40B4-BE49-F238E27FC236}">
                  <a16:creationId xmlns:a16="http://schemas.microsoft.com/office/drawing/2014/main" id="{63CD809A-2B29-40F4-9692-C9ECEE0215CA}"/>
                </a:ext>
              </a:extLst>
            </p:cNvPr>
            <p:cNvSpPr/>
            <p:nvPr/>
          </p:nvSpPr>
          <p:spPr>
            <a:xfrm>
              <a:off x="4056950" y="234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574;p36">
              <a:extLst>
                <a:ext uri="{FF2B5EF4-FFF2-40B4-BE49-F238E27FC236}">
                  <a16:creationId xmlns:a16="http://schemas.microsoft.com/office/drawing/2014/main" id="{7603DED3-C710-48CF-BE8E-A6312FAEC63D}"/>
                </a:ext>
              </a:extLst>
            </p:cNvPr>
            <p:cNvSpPr/>
            <p:nvPr/>
          </p:nvSpPr>
          <p:spPr>
            <a:xfrm>
              <a:off x="4056950" y="2398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575;p36">
              <a:extLst>
                <a:ext uri="{FF2B5EF4-FFF2-40B4-BE49-F238E27FC236}">
                  <a16:creationId xmlns:a16="http://schemas.microsoft.com/office/drawing/2014/main" id="{FBB4A25E-DEB2-4765-913E-EF15149804EC}"/>
                </a:ext>
              </a:extLst>
            </p:cNvPr>
            <p:cNvSpPr/>
            <p:nvPr/>
          </p:nvSpPr>
          <p:spPr>
            <a:xfrm>
              <a:off x="4056950" y="244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576;p36">
              <a:extLst>
                <a:ext uri="{FF2B5EF4-FFF2-40B4-BE49-F238E27FC236}">
                  <a16:creationId xmlns:a16="http://schemas.microsoft.com/office/drawing/2014/main" id="{025F1439-86F2-42DF-AC65-6D3A3B3CE915}"/>
                </a:ext>
              </a:extLst>
            </p:cNvPr>
            <p:cNvSpPr/>
            <p:nvPr/>
          </p:nvSpPr>
          <p:spPr>
            <a:xfrm>
              <a:off x="3340925" y="17692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8"/>
                  </a:lnTo>
                  <a:lnTo>
                    <a:pt x="8937" y="29378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577;p36">
              <a:extLst>
                <a:ext uri="{FF2B5EF4-FFF2-40B4-BE49-F238E27FC236}">
                  <a16:creationId xmlns:a16="http://schemas.microsoft.com/office/drawing/2014/main" id="{34DAB5EF-98C0-48C3-94B8-A078EEC09055}"/>
                </a:ext>
              </a:extLst>
            </p:cNvPr>
            <p:cNvSpPr/>
            <p:nvPr/>
          </p:nvSpPr>
          <p:spPr>
            <a:xfrm>
              <a:off x="3361725" y="1810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578;p36">
              <a:extLst>
                <a:ext uri="{FF2B5EF4-FFF2-40B4-BE49-F238E27FC236}">
                  <a16:creationId xmlns:a16="http://schemas.microsoft.com/office/drawing/2014/main" id="{5229C1F6-DDE1-4132-9052-1EC49C6E8A13}"/>
                </a:ext>
              </a:extLst>
            </p:cNvPr>
            <p:cNvSpPr/>
            <p:nvPr/>
          </p:nvSpPr>
          <p:spPr>
            <a:xfrm>
              <a:off x="3361725" y="185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579;p36">
              <a:extLst>
                <a:ext uri="{FF2B5EF4-FFF2-40B4-BE49-F238E27FC236}">
                  <a16:creationId xmlns:a16="http://schemas.microsoft.com/office/drawing/2014/main" id="{F47C388D-FD6C-4CAE-9033-9153D4118919}"/>
                </a:ext>
              </a:extLst>
            </p:cNvPr>
            <p:cNvSpPr/>
            <p:nvPr/>
          </p:nvSpPr>
          <p:spPr>
            <a:xfrm>
              <a:off x="3361725" y="19084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580;p36">
              <a:extLst>
                <a:ext uri="{FF2B5EF4-FFF2-40B4-BE49-F238E27FC236}">
                  <a16:creationId xmlns:a16="http://schemas.microsoft.com/office/drawing/2014/main" id="{92707146-EF25-477B-A0AF-C368A5174150}"/>
                </a:ext>
              </a:extLst>
            </p:cNvPr>
            <p:cNvSpPr/>
            <p:nvPr/>
          </p:nvSpPr>
          <p:spPr>
            <a:xfrm>
              <a:off x="3361725" y="195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581;p36">
              <a:extLst>
                <a:ext uri="{FF2B5EF4-FFF2-40B4-BE49-F238E27FC236}">
                  <a16:creationId xmlns:a16="http://schemas.microsoft.com/office/drawing/2014/main" id="{530700D3-5A9A-496F-BD97-B1C9C3B07A56}"/>
                </a:ext>
              </a:extLst>
            </p:cNvPr>
            <p:cNvSpPr/>
            <p:nvPr/>
          </p:nvSpPr>
          <p:spPr>
            <a:xfrm>
              <a:off x="3361725" y="2006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582;p36">
              <a:extLst>
                <a:ext uri="{FF2B5EF4-FFF2-40B4-BE49-F238E27FC236}">
                  <a16:creationId xmlns:a16="http://schemas.microsoft.com/office/drawing/2014/main" id="{266D0900-5498-433E-9066-43E5FC6A26CA}"/>
                </a:ext>
              </a:extLst>
            </p:cNvPr>
            <p:cNvSpPr/>
            <p:nvPr/>
          </p:nvSpPr>
          <p:spPr>
            <a:xfrm>
              <a:off x="3361725" y="2055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583;p36">
              <a:extLst>
                <a:ext uri="{FF2B5EF4-FFF2-40B4-BE49-F238E27FC236}">
                  <a16:creationId xmlns:a16="http://schemas.microsoft.com/office/drawing/2014/main" id="{FDD3DED3-A792-4A13-AD90-09AA21BE54CD}"/>
                </a:ext>
              </a:extLst>
            </p:cNvPr>
            <p:cNvSpPr/>
            <p:nvPr/>
          </p:nvSpPr>
          <p:spPr>
            <a:xfrm>
              <a:off x="3361725" y="2104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584;p36">
              <a:extLst>
                <a:ext uri="{FF2B5EF4-FFF2-40B4-BE49-F238E27FC236}">
                  <a16:creationId xmlns:a16="http://schemas.microsoft.com/office/drawing/2014/main" id="{685E3C3A-D6BA-497B-86A0-E648674BC3EA}"/>
                </a:ext>
              </a:extLst>
            </p:cNvPr>
            <p:cNvSpPr/>
            <p:nvPr/>
          </p:nvSpPr>
          <p:spPr>
            <a:xfrm>
              <a:off x="3361725" y="2153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585;p36">
              <a:extLst>
                <a:ext uri="{FF2B5EF4-FFF2-40B4-BE49-F238E27FC236}">
                  <a16:creationId xmlns:a16="http://schemas.microsoft.com/office/drawing/2014/main" id="{6BEA85D6-A093-403D-81ED-F2FFE4F9E6C7}"/>
                </a:ext>
              </a:extLst>
            </p:cNvPr>
            <p:cNvSpPr/>
            <p:nvPr/>
          </p:nvSpPr>
          <p:spPr>
            <a:xfrm>
              <a:off x="3361725" y="2202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586;p36">
              <a:extLst>
                <a:ext uri="{FF2B5EF4-FFF2-40B4-BE49-F238E27FC236}">
                  <a16:creationId xmlns:a16="http://schemas.microsoft.com/office/drawing/2014/main" id="{FAB2BF44-BF97-4B7F-8135-CC33FEAFFD76}"/>
                </a:ext>
              </a:extLst>
            </p:cNvPr>
            <p:cNvSpPr/>
            <p:nvPr/>
          </p:nvSpPr>
          <p:spPr>
            <a:xfrm>
              <a:off x="3361725" y="2251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587;p36">
              <a:extLst>
                <a:ext uri="{FF2B5EF4-FFF2-40B4-BE49-F238E27FC236}">
                  <a16:creationId xmlns:a16="http://schemas.microsoft.com/office/drawing/2014/main" id="{EE736012-6DD2-4966-8E6D-F9C27BA0BC39}"/>
                </a:ext>
              </a:extLst>
            </p:cNvPr>
            <p:cNvSpPr/>
            <p:nvPr/>
          </p:nvSpPr>
          <p:spPr>
            <a:xfrm>
              <a:off x="3361725" y="23004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588;p36">
              <a:extLst>
                <a:ext uri="{FF2B5EF4-FFF2-40B4-BE49-F238E27FC236}">
                  <a16:creationId xmlns:a16="http://schemas.microsoft.com/office/drawing/2014/main" id="{D738A133-96F5-4F48-A00F-E195BC3ABFE5}"/>
                </a:ext>
              </a:extLst>
            </p:cNvPr>
            <p:cNvSpPr/>
            <p:nvPr/>
          </p:nvSpPr>
          <p:spPr>
            <a:xfrm>
              <a:off x="3361725" y="23494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589;p36">
              <a:extLst>
                <a:ext uri="{FF2B5EF4-FFF2-40B4-BE49-F238E27FC236}">
                  <a16:creationId xmlns:a16="http://schemas.microsoft.com/office/drawing/2014/main" id="{90D0EFDD-038A-41A9-A787-9AE1EAB0B9EE}"/>
                </a:ext>
              </a:extLst>
            </p:cNvPr>
            <p:cNvSpPr/>
            <p:nvPr/>
          </p:nvSpPr>
          <p:spPr>
            <a:xfrm>
              <a:off x="3361725" y="23985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590;p36">
              <a:extLst>
                <a:ext uri="{FF2B5EF4-FFF2-40B4-BE49-F238E27FC236}">
                  <a16:creationId xmlns:a16="http://schemas.microsoft.com/office/drawing/2014/main" id="{6D2FB0B7-9B78-4E0B-9E9D-A130B1A68F96}"/>
                </a:ext>
              </a:extLst>
            </p:cNvPr>
            <p:cNvSpPr/>
            <p:nvPr/>
          </p:nvSpPr>
          <p:spPr>
            <a:xfrm>
              <a:off x="3361725" y="244747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591;p36">
              <a:extLst>
                <a:ext uri="{FF2B5EF4-FFF2-40B4-BE49-F238E27FC236}">
                  <a16:creationId xmlns:a16="http://schemas.microsoft.com/office/drawing/2014/main" id="{632429F7-BB9A-4FB1-8D7B-B7F15A29D984}"/>
                </a:ext>
              </a:extLst>
            </p:cNvPr>
            <p:cNvSpPr/>
            <p:nvPr/>
          </p:nvSpPr>
          <p:spPr>
            <a:xfrm>
              <a:off x="3567375" y="2803825"/>
              <a:ext cx="468800" cy="734475"/>
            </a:xfrm>
            <a:custGeom>
              <a:avLst/>
              <a:gdLst/>
              <a:ahLst/>
              <a:cxnLst/>
              <a:rect l="l" t="t" r="r" b="b"/>
              <a:pathLst>
                <a:path w="18752" h="29379" extrusionOk="0">
                  <a:moveTo>
                    <a:pt x="1" y="0"/>
                  </a:moveTo>
                  <a:lnTo>
                    <a:pt x="1" y="29379"/>
                  </a:lnTo>
                  <a:lnTo>
                    <a:pt x="18751" y="29379"/>
                  </a:lnTo>
                  <a:lnTo>
                    <a:pt x="18751" y="0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592;p36">
              <a:extLst>
                <a:ext uri="{FF2B5EF4-FFF2-40B4-BE49-F238E27FC236}">
                  <a16:creationId xmlns:a16="http://schemas.microsoft.com/office/drawing/2014/main" id="{1524BC3B-8C34-4831-A8B6-E36655B58792}"/>
                </a:ext>
              </a:extLst>
            </p:cNvPr>
            <p:cNvSpPr/>
            <p:nvPr/>
          </p:nvSpPr>
          <p:spPr>
            <a:xfrm>
              <a:off x="3790525" y="2803825"/>
              <a:ext cx="22500" cy="734475"/>
            </a:xfrm>
            <a:custGeom>
              <a:avLst/>
              <a:gdLst/>
              <a:ahLst/>
              <a:cxnLst/>
              <a:rect l="l" t="t" r="r" b="b"/>
              <a:pathLst>
                <a:path w="900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9" y="29379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593;p36">
              <a:extLst>
                <a:ext uri="{FF2B5EF4-FFF2-40B4-BE49-F238E27FC236}">
                  <a16:creationId xmlns:a16="http://schemas.microsoft.com/office/drawing/2014/main" id="{5A2C978A-C14D-44D8-B411-F5A65FD77FCC}"/>
                </a:ext>
              </a:extLst>
            </p:cNvPr>
            <p:cNvSpPr/>
            <p:nvPr/>
          </p:nvSpPr>
          <p:spPr>
            <a:xfrm>
              <a:off x="3567350" y="3037400"/>
              <a:ext cx="468825" cy="22500"/>
            </a:xfrm>
            <a:custGeom>
              <a:avLst/>
              <a:gdLst/>
              <a:ahLst/>
              <a:cxnLst/>
              <a:rect l="l" t="t" r="r" b="b"/>
              <a:pathLst>
                <a:path w="18753" h="900" extrusionOk="0">
                  <a:moveTo>
                    <a:pt x="0" y="0"/>
                  </a:moveTo>
                  <a:lnTo>
                    <a:pt x="0" y="900"/>
                  </a:lnTo>
                  <a:lnTo>
                    <a:pt x="18752" y="900"/>
                  </a:lnTo>
                  <a:lnTo>
                    <a:pt x="18752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594;p36">
              <a:extLst>
                <a:ext uri="{FF2B5EF4-FFF2-40B4-BE49-F238E27FC236}">
                  <a16:creationId xmlns:a16="http://schemas.microsoft.com/office/drawing/2014/main" id="{427B2920-F519-411E-A957-CB18236418B9}"/>
                </a:ext>
              </a:extLst>
            </p:cNvPr>
            <p:cNvSpPr/>
            <p:nvPr/>
          </p:nvSpPr>
          <p:spPr>
            <a:xfrm>
              <a:off x="3567350" y="3282250"/>
              <a:ext cx="468825" cy="22475"/>
            </a:xfrm>
            <a:custGeom>
              <a:avLst/>
              <a:gdLst/>
              <a:ahLst/>
              <a:cxnLst/>
              <a:rect l="l" t="t" r="r" b="b"/>
              <a:pathLst>
                <a:path w="18753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8752" y="898"/>
                  </a:lnTo>
                  <a:lnTo>
                    <a:pt x="18752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595;p36">
              <a:extLst>
                <a:ext uri="{FF2B5EF4-FFF2-40B4-BE49-F238E27FC236}">
                  <a16:creationId xmlns:a16="http://schemas.microsoft.com/office/drawing/2014/main" id="{4A9271D3-0803-4864-8843-E0E4C33BFB87}"/>
                </a:ext>
              </a:extLst>
            </p:cNvPr>
            <p:cNvSpPr/>
            <p:nvPr/>
          </p:nvSpPr>
          <p:spPr>
            <a:xfrm>
              <a:off x="3485575" y="3538275"/>
              <a:ext cx="632350" cy="58775"/>
            </a:xfrm>
            <a:custGeom>
              <a:avLst/>
              <a:gdLst/>
              <a:ahLst/>
              <a:cxnLst/>
              <a:rect l="l" t="t" r="r" b="b"/>
              <a:pathLst>
                <a:path w="25294" h="2351" extrusionOk="0">
                  <a:moveTo>
                    <a:pt x="1" y="1"/>
                  </a:moveTo>
                  <a:lnTo>
                    <a:pt x="1" y="2351"/>
                  </a:lnTo>
                  <a:lnTo>
                    <a:pt x="25293" y="2351"/>
                  </a:lnTo>
                  <a:lnTo>
                    <a:pt x="25293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596;p36">
              <a:extLst>
                <a:ext uri="{FF2B5EF4-FFF2-40B4-BE49-F238E27FC236}">
                  <a16:creationId xmlns:a16="http://schemas.microsoft.com/office/drawing/2014/main" id="{3834C6C4-5173-464F-A9A6-D2E3485A4101}"/>
                </a:ext>
              </a:extLst>
            </p:cNvPr>
            <p:cNvSpPr/>
            <p:nvPr/>
          </p:nvSpPr>
          <p:spPr>
            <a:xfrm>
              <a:off x="4036150" y="28038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37" y="29379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597;p36">
              <a:extLst>
                <a:ext uri="{FF2B5EF4-FFF2-40B4-BE49-F238E27FC236}">
                  <a16:creationId xmlns:a16="http://schemas.microsoft.com/office/drawing/2014/main" id="{6BFC48B0-1028-4563-9937-87C39C7543AE}"/>
                </a:ext>
              </a:extLst>
            </p:cNvPr>
            <p:cNvSpPr/>
            <p:nvPr/>
          </p:nvSpPr>
          <p:spPr>
            <a:xfrm>
              <a:off x="4056950" y="2845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598;p36">
              <a:extLst>
                <a:ext uri="{FF2B5EF4-FFF2-40B4-BE49-F238E27FC236}">
                  <a16:creationId xmlns:a16="http://schemas.microsoft.com/office/drawing/2014/main" id="{75F97B9B-8996-45B4-8F48-1B517CDCA422}"/>
                </a:ext>
              </a:extLst>
            </p:cNvPr>
            <p:cNvSpPr/>
            <p:nvPr/>
          </p:nvSpPr>
          <p:spPr>
            <a:xfrm>
              <a:off x="4056950" y="2894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599;p36">
              <a:extLst>
                <a:ext uri="{FF2B5EF4-FFF2-40B4-BE49-F238E27FC236}">
                  <a16:creationId xmlns:a16="http://schemas.microsoft.com/office/drawing/2014/main" id="{73C6FC7E-345D-4856-A21E-80B836DEDC09}"/>
                </a:ext>
              </a:extLst>
            </p:cNvPr>
            <p:cNvSpPr/>
            <p:nvPr/>
          </p:nvSpPr>
          <p:spPr>
            <a:xfrm>
              <a:off x="4056950" y="29431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600;p36">
              <a:extLst>
                <a:ext uri="{FF2B5EF4-FFF2-40B4-BE49-F238E27FC236}">
                  <a16:creationId xmlns:a16="http://schemas.microsoft.com/office/drawing/2014/main" id="{25FEBF0F-2A89-4420-A449-B9A6632176F1}"/>
                </a:ext>
              </a:extLst>
            </p:cNvPr>
            <p:cNvSpPr/>
            <p:nvPr/>
          </p:nvSpPr>
          <p:spPr>
            <a:xfrm>
              <a:off x="4056950" y="2992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601;p36">
              <a:extLst>
                <a:ext uri="{FF2B5EF4-FFF2-40B4-BE49-F238E27FC236}">
                  <a16:creationId xmlns:a16="http://schemas.microsoft.com/office/drawing/2014/main" id="{747C3B76-6C7F-41FF-8D69-F2C19E5E068C}"/>
                </a:ext>
              </a:extLst>
            </p:cNvPr>
            <p:cNvSpPr/>
            <p:nvPr/>
          </p:nvSpPr>
          <p:spPr>
            <a:xfrm>
              <a:off x="4056950" y="3041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602;p36">
              <a:extLst>
                <a:ext uri="{FF2B5EF4-FFF2-40B4-BE49-F238E27FC236}">
                  <a16:creationId xmlns:a16="http://schemas.microsoft.com/office/drawing/2014/main" id="{35EAA0C1-A346-4DC5-A95D-1FC2B58B9A8D}"/>
                </a:ext>
              </a:extLst>
            </p:cNvPr>
            <p:cNvSpPr/>
            <p:nvPr/>
          </p:nvSpPr>
          <p:spPr>
            <a:xfrm>
              <a:off x="4056950" y="3090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603;p36">
              <a:extLst>
                <a:ext uri="{FF2B5EF4-FFF2-40B4-BE49-F238E27FC236}">
                  <a16:creationId xmlns:a16="http://schemas.microsoft.com/office/drawing/2014/main" id="{4795063A-366F-4326-B5E8-C7E476996E0A}"/>
                </a:ext>
              </a:extLst>
            </p:cNvPr>
            <p:cNvSpPr/>
            <p:nvPr/>
          </p:nvSpPr>
          <p:spPr>
            <a:xfrm>
              <a:off x="4056950" y="3139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604;p36">
              <a:extLst>
                <a:ext uri="{FF2B5EF4-FFF2-40B4-BE49-F238E27FC236}">
                  <a16:creationId xmlns:a16="http://schemas.microsoft.com/office/drawing/2014/main" id="{9D2C6847-AE5E-44BE-8CA7-937D9D1AEC66}"/>
                </a:ext>
              </a:extLst>
            </p:cNvPr>
            <p:cNvSpPr/>
            <p:nvPr/>
          </p:nvSpPr>
          <p:spPr>
            <a:xfrm>
              <a:off x="4056950" y="3188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605;p36">
              <a:extLst>
                <a:ext uri="{FF2B5EF4-FFF2-40B4-BE49-F238E27FC236}">
                  <a16:creationId xmlns:a16="http://schemas.microsoft.com/office/drawing/2014/main" id="{A0617A40-9B59-4D1A-A3B6-98343406BC40}"/>
                </a:ext>
              </a:extLst>
            </p:cNvPr>
            <p:cNvSpPr/>
            <p:nvPr/>
          </p:nvSpPr>
          <p:spPr>
            <a:xfrm>
              <a:off x="4056950" y="3237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606;p36">
              <a:extLst>
                <a:ext uri="{FF2B5EF4-FFF2-40B4-BE49-F238E27FC236}">
                  <a16:creationId xmlns:a16="http://schemas.microsoft.com/office/drawing/2014/main" id="{385F9D5F-83FA-475F-9BCA-80404139BBEE}"/>
                </a:ext>
              </a:extLst>
            </p:cNvPr>
            <p:cNvSpPr/>
            <p:nvPr/>
          </p:nvSpPr>
          <p:spPr>
            <a:xfrm>
              <a:off x="4056950" y="3286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607;p36">
              <a:extLst>
                <a:ext uri="{FF2B5EF4-FFF2-40B4-BE49-F238E27FC236}">
                  <a16:creationId xmlns:a16="http://schemas.microsoft.com/office/drawing/2014/main" id="{BD981508-BB0E-4FE1-BBB2-C893C8017F07}"/>
                </a:ext>
              </a:extLst>
            </p:cNvPr>
            <p:cNvSpPr/>
            <p:nvPr/>
          </p:nvSpPr>
          <p:spPr>
            <a:xfrm>
              <a:off x="4056950" y="3335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608;p36">
              <a:extLst>
                <a:ext uri="{FF2B5EF4-FFF2-40B4-BE49-F238E27FC236}">
                  <a16:creationId xmlns:a16="http://schemas.microsoft.com/office/drawing/2014/main" id="{802C14D7-BB5D-421B-9550-E97D893318B2}"/>
                </a:ext>
              </a:extLst>
            </p:cNvPr>
            <p:cNvSpPr/>
            <p:nvPr/>
          </p:nvSpPr>
          <p:spPr>
            <a:xfrm>
              <a:off x="4056950" y="3384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609;p36">
              <a:extLst>
                <a:ext uri="{FF2B5EF4-FFF2-40B4-BE49-F238E27FC236}">
                  <a16:creationId xmlns:a16="http://schemas.microsoft.com/office/drawing/2014/main" id="{BF1C817A-2988-47E4-9DD2-FC2C99ED7A7A}"/>
                </a:ext>
              </a:extLst>
            </p:cNvPr>
            <p:cNvSpPr/>
            <p:nvPr/>
          </p:nvSpPr>
          <p:spPr>
            <a:xfrm>
              <a:off x="4056950" y="3433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610;p36">
              <a:extLst>
                <a:ext uri="{FF2B5EF4-FFF2-40B4-BE49-F238E27FC236}">
                  <a16:creationId xmlns:a16="http://schemas.microsoft.com/office/drawing/2014/main" id="{5574FBC5-F768-4233-BE2F-23011B9FA0DA}"/>
                </a:ext>
              </a:extLst>
            </p:cNvPr>
            <p:cNvSpPr/>
            <p:nvPr/>
          </p:nvSpPr>
          <p:spPr>
            <a:xfrm>
              <a:off x="4056950" y="3482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" name="Google Shape;611;p36">
              <a:extLst>
                <a:ext uri="{FF2B5EF4-FFF2-40B4-BE49-F238E27FC236}">
                  <a16:creationId xmlns:a16="http://schemas.microsoft.com/office/drawing/2014/main" id="{15FFB9F6-2D3D-4FC0-9BAF-7DE697B91704}"/>
                </a:ext>
              </a:extLst>
            </p:cNvPr>
            <p:cNvSpPr/>
            <p:nvPr/>
          </p:nvSpPr>
          <p:spPr>
            <a:xfrm>
              <a:off x="3340925" y="2803825"/>
              <a:ext cx="223450" cy="734475"/>
            </a:xfrm>
            <a:custGeom>
              <a:avLst/>
              <a:gdLst/>
              <a:ahLst/>
              <a:cxnLst/>
              <a:rect l="l" t="t" r="r" b="b"/>
              <a:pathLst>
                <a:path w="8938" h="29379" extrusionOk="0">
                  <a:moveTo>
                    <a:pt x="0" y="0"/>
                  </a:moveTo>
                  <a:lnTo>
                    <a:pt x="0" y="29379"/>
                  </a:lnTo>
                  <a:lnTo>
                    <a:pt x="8937" y="29379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" name="Google Shape;612;p36">
              <a:extLst>
                <a:ext uri="{FF2B5EF4-FFF2-40B4-BE49-F238E27FC236}">
                  <a16:creationId xmlns:a16="http://schemas.microsoft.com/office/drawing/2014/main" id="{700CA403-EDB9-43D1-B42B-04FFF8B41FD7}"/>
                </a:ext>
              </a:extLst>
            </p:cNvPr>
            <p:cNvSpPr/>
            <p:nvPr/>
          </p:nvSpPr>
          <p:spPr>
            <a:xfrm>
              <a:off x="3361725" y="2845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613;p36">
              <a:extLst>
                <a:ext uri="{FF2B5EF4-FFF2-40B4-BE49-F238E27FC236}">
                  <a16:creationId xmlns:a16="http://schemas.microsoft.com/office/drawing/2014/main" id="{1FF6539C-D7D7-46AD-9E51-F893FABA1F26}"/>
                </a:ext>
              </a:extLst>
            </p:cNvPr>
            <p:cNvSpPr/>
            <p:nvPr/>
          </p:nvSpPr>
          <p:spPr>
            <a:xfrm>
              <a:off x="3361725" y="2894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614;p36">
              <a:extLst>
                <a:ext uri="{FF2B5EF4-FFF2-40B4-BE49-F238E27FC236}">
                  <a16:creationId xmlns:a16="http://schemas.microsoft.com/office/drawing/2014/main" id="{7749B203-6995-48DB-98A7-6E0104C43CCF}"/>
                </a:ext>
              </a:extLst>
            </p:cNvPr>
            <p:cNvSpPr/>
            <p:nvPr/>
          </p:nvSpPr>
          <p:spPr>
            <a:xfrm>
              <a:off x="3361725" y="2943100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615;p36">
              <a:extLst>
                <a:ext uri="{FF2B5EF4-FFF2-40B4-BE49-F238E27FC236}">
                  <a16:creationId xmlns:a16="http://schemas.microsoft.com/office/drawing/2014/main" id="{F0238445-8004-4CAF-92A9-FA6B26B101FA}"/>
                </a:ext>
              </a:extLst>
            </p:cNvPr>
            <p:cNvSpPr/>
            <p:nvPr/>
          </p:nvSpPr>
          <p:spPr>
            <a:xfrm>
              <a:off x="3361725" y="2992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616;p36">
              <a:extLst>
                <a:ext uri="{FF2B5EF4-FFF2-40B4-BE49-F238E27FC236}">
                  <a16:creationId xmlns:a16="http://schemas.microsoft.com/office/drawing/2014/main" id="{E75C85D9-3CB9-4EB4-BC8E-06ABFFD8986B}"/>
                </a:ext>
              </a:extLst>
            </p:cNvPr>
            <p:cNvSpPr/>
            <p:nvPr/>
          </p:nvSpPr>
          <p:spPr>
            <a:xfrm>
              <a:off x="3361725" y="3041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" name="Google Shape;617;p36">
              <a:extLst>
                <a:ext uri="{FF2B5EF4-FFF2-40B4-BE49-F238E27FC236}">
                  <a16:creationId xmlns:a16="http://schemas.microsoft.com/office/drawing/2014/main" id="{A24D6468-61DE-4B66-A0AB-1406F73A7246}"/>
                </a:ext>
              </a:extLst>
            </p:cNvPr>
            <p:cNvSpPr/>
            <p:nvPr/>
          </p:nvSpPr>
          <p:spPr>
            <a:xfrm>
              <a:off x="3361725" y="3090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" name="Google Shape;618;p36">
              <a:extLst>
                <a:ext uri="{FF2B5EF4-FFF2-40B4-BE49-F238E27FC236}">
                  <a16:creationId xmlns:a16="http://schemas.microsoft.com/office/drawing/2014/main" id="{4154DC77-2911-4A87-870F-4F384FA327AE}"/>
                </a:ext>
              </a:extLst>
            </p:cNvPr>
            <p:cNvSpPr/>
            <p:nvPr/>
          </p:nvSpPr>
          <p:spPr>
            <a:xfrm>
              <a:off x="3361725" y="3139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619;p36">
              <a:extLst>
                <a:ext uri="{FF2B5EF4-FFF2-40B4-BE49-F238E27FC236}">
                  <a16:creationId xmlns:a16="http://schemas.microsoft.com/office/drawing/2014/main" id="{189A6064-152D-4EEC-90E0-F72F789E9709}"/>
                </a:ext>
              </a:extLst>
            </p:cNvPr>
            <p:cNvSpPr/>
            <p:nvPr/>
          </p:nvSpPr>
          <p:spPr>
            <a:xfrm>
              <a:off x="3361725" y="3188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620;p36">
              <a:extLst>
                <a:ext uri="{FF2B5EF4-FFF2-40B4-BE49-F238E27FC236}">
                  <a16:creationId xmlns:a16="http://schemas.microsoft.com/office/drawing/2014/main" id="{1DF7C2E4-37FB-4FBB-BB51-62AE7BECB84A}"/>
                </a:ext>
              </a:extLst>
            </p:cNvPr>
            <p:cNvSpPr/>
            <p:nvPr/>
          </p:nvSpPr>
          <p:spPr>
            <a:xfrm>
              <a:off x="3361725" y="3237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621;p36">
              <a:extLst>
                <a:ext uri="{FF2B5EF4-FFF2-40B4-BE49-F238E27FC236}">
                  <a16:creationId xmlns:a16="http://schemas.microsoft.com/office/drawing/2014/main" id="{D538B531-51A2-4FAA-A8F6-B25EB7D44B54}"/>
                </a:ext>
              </a:extLst>
            </p:cNvPr>
            <p:cNvSpPr/>
            <p:nvPr/>
          </p:nvSpPr>
          <p:spPr>
            <a:xfrm>
              <a:off x="3361725" y="3286075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622;p36">
              <a:extLst>
                <a:ext uri="{FF2B5EF4-FFF2-40B4-BE49-F238E27FC236}">
                  <a16:creationId xmlns:a16="http://schemas.microsoft.com/office/drawing/2014/main" id="{9BC600EA-330B-4297-A494-DF8F4C7E9896}"/>
                </a:ext>
              </a:extLst>
            </p:cNvPr>
            <p:cNvSpPr/>
            <p:nvPr/>
          </p:nvSpPr>
          <p:spPr>
            <a:xfrm>
              <a:off x="3361725" y="3335025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1"/>
                  </a:moveTo>
                  <a:lnTo>
                    <a:pt x="0" y="601"/>
                  </a:lnTo>
                  <a:lnTo>
                    <a:pt x="7273" y="601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" name="Google Shape;623;p36">
              <a:extLst>
                <a:ext uri="{FF2B5EF4-FFF2-40B4-BE49-F238E27FC236}">
                  <a16:creationId xmlns:a16="http://schemas.microsoft.com/office/drawing/2014/main" id="{68564FCB-B153-4C2D-9F69-1412998380E8}"/>
                </a:ext>
              </a:extLst>
            </p:cNvPr>
            <p:cNvSpPr/>
            <p:nvPr/>
          </p:nvSpPr>
          <p:spPr>
            <a:xfrm>
              <a:off x="3361725" y="3384050"/>
              <a:ext cx="181850" cy="15025"/>
            </a:xfrm>
            <a:custGeom>
              <a:avLst/>
              <a:gdLst/>
              <a:ahLst/>
              <a:cxnLst/>
              <a:rect l="l" t="t" r="r" b="b"/>
              <a:pathLst>
                <a:path w="7274" h="601" extrusionOk="0">
                  <a:moveTo>
                    <a:pt x="0" y="0"/>
                  </a:moveTo>
                  <a:lnTo>
                    <a:pt x="0" y="600"/>
                  </a:lnTo>
                  <a:lnTo>
                    <a:pt x="7273" y="600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" name="Google Shape;624;p36">
              <a:extLst>
                <a:ext uri="{FF2B5EF4-FFF2-40B4-BE49-F238E27FC236}">
                  <a16:creationId xmlns:a16="http://schemas.microsoft.com/office/drawing/2014/main" id="{9E43B790-5523-4957-84F2-10D9046F5F2E}"/>
                </a:ext>
              </a:extLst>
            </p:cNvPr>
            <p:cNvSpPr/>
            <p:nvPr/>
          </p:nvSpPr>
          <p:spPr>
            <a:xfrm>
              <a:off x="3361725" y="3433050"/>
              <a:ext cx="181850" cy="15000"/>
            </a:xfrm>
            <a:custGeom>
              <a:avLst/>
              <a:gdLst/>
              <a:ahLst/>
              <a:cxnLst/>
              <a:rect l="l" t="t" r="r" b="b"/>
              <a:pathLst>
                <a:path w="7274" h="600" extrusionOk="0">
                  <a:moveTo>
                    <a:pt x="0" y="1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" name="Google Shape;625;p36">
              <a:extLst>
                <a:ext uri="{FF2B5EF4-FFF2-40B4-BE49-F238E27FC236}">
                  <a16:creationId xmlns:a16="http://schemas.microsoft.com/office/drawing/2014/main" id="{07E11D69-5E27-4E52-85A6-9945FD6A3149}"/>
                </a:ext>
              </a:extLst>
            </p:cNvPr>
            <p:cNvSpPr/>
            <p:nvPr/>
          </p:nvSpPr>
          <p:spPr>
            <a:xfrm>
              <a:off x="3361725" y="3482075"/>
              <a:ext cx="181850" cy="14975"/>
            </a:xfrm>
            <a:custGeom>
              <a:avLst/>
              <a:gdLst/>
              <a:ahLst/>
              <a:cxnLst/>
              <a:rect l="l" t="t" r="r" b="b"/>
              <a:pathLst>
                <a:path w="7274" h="599" extrusionOk="0">
                  <a:moveTo>
                    <a:pt x="0" y="0"/>
                  </a:moveTo>
                  <a:lnTo>
                    <a:pt x="0" y="599"/>
                  </a:lnTo>
                  <a:lnTo>
                    <a:pt x="7273" y="599"/>
                  </a:lnTo>
                  <a:lnTo>
                    <a:pt x="7273" y="0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" name="Google Shape;626;p36">
              <a:extLst>
                <a:ext uri="{FF2B5EF4-FFF2-40B4-BE49-F238E27FC236}">
                  <a16:creationId xmlns:a16="http://schemas.microsoft.com/office/drawing/2014/main" id="{2B7743A7-FD84-4A8D-B14D-9AE14D2D939F}"/>
                </a:ext>
              </a:extLst>
            </p:cNvPr>
            <p:cNvSpPr/>
            <p:nvPr/>
          </p:nvSpPr>
          <p:spPr>
            <a:xfrm>
              <a:off x="4183250" y="3816300"/>
              <a:ext cx="209225" cy="507150"/>
            </a:xfrm>
            <a:custGeom>
              <a:avLst/>
              <a:gdLst/>
              <a:ahLst/>
              <a:cxnLst/>
              <a:rect l="l" t="t" r="r" b="b"/>
              <a:pathLst>
                <a:path w="8369" h="20286" extrusionOk="0">
                  <a:moveTo>
                    <a:pt x="1" y="1"/>
                  </a:moveTo>
                  <a:lnTo>
                    <a:pt x="1" y="20286"/>
                  </a:lnTo>
                  <a:lnTo>
                    <a:pt x="8369" y="20286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" name="Google Shape;627;p36">
              <a:extLst>
                <a:ext uri="{FF2B5EF4-FFF2-40B4-BE49-F238E27FC236}">
                  <a16:creationId xmlns:a16="http://schemas.microsoft.com/office/drawing/2014/main" id="{055B2CAD-BCC6-4347-8736-18BBD320DDE9}"/>
                </a:ext>
              </a:extLst>
            </p:cNvPr>
            <p:cNvSpPr/>
            <p:nvPr/>
          </p:nvSpPr>
          <p:spPr>
            <a:xfrm>
              <a:off x="4183250" y="4054475"/>
              <a:ext cx="209225" cy="22525"/>
            </a:xfrm>
            <a:custGeom>
              <a:avLst/>
              <a:gdLst/>
              <a:ahLst/>
              <a:cxnLst/>
              <a:rect l="l" t="t" r="r" b="b"/>
              <a:pathLst>
                <a:path w="8369" h="901" extrusionOk="0">
                  <a:moveTo>
                    <a:pt x="1" y="1"/>
                  </a:moveTo>
                  <a:lnTo>
                    <a:pt x="1" y="900"/>
                  </a:lnTo>
                  <a:lnTo>
                    <a:pt x="8369" y="900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628;p36">
              <a:extLst>
                <a:ext uri="{FF2B5EF4-FFF2-40B4-BE49-F238E27FC236}">
                  <a16:creationId xmlns:a16="http://schemas.microsoft.com/office/drawing/2014/main" id="{A1F1019F-7927-471E-BE64-D3AF0FB559CA}"/>
                </a:ext>
              </a:extLst>
            </p:cNvPr>
            <p:cNvSpPr/>
            <p:nvPr/>
          </p:nvSpPr>
          <p:spPr>
            <a:xfrm>
              <a:off x="4151475" y="4322725"/>
              <a:ext cx="272800" cy="58800"/>
            </a:xfrm>
            <a:custGeom>
              <a:avLst/>
              <a:gdLst/>
              <a:ahLst/>
              <a:cxnLst/>
              <a:rect l="l" t="t" r="r" b="b"/>
              <a:pathLst>
                <a:path w="10912" h="2352" extrusionOk="0">
                  <a:moveTo>
                    <a:pt x="0" y="1"/>
                  </a:moveTo>
                  <a:lnTo>
                    <a:pt x="0" y="2351"/>
                  </a:lnTo>
                  <a:lnTo>
                    <a:pt x="10911" y="2351"/>
                  </a:lnTo>
                  <a:lnTo>
                    <a:pt x="10911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629;p36">
              <a:extLst>
                <a:ext uri="{FF2B5EF4-FFF2-40B4-BE49-F238E27FC236}">
                  <a16:creationId xmlns:a16="http://schemas.microsoft.com/office/drawing/2014/main" id="{7C210C49-815A-45E6-A022-33E54BF5AA61}"/>
                </a:ext>
              </a:extLst>
            </p:cNvPr>
            <p:cNvSpPr/>
            <p:nvPr/>
          </p:nvSpPr>
          <p:spPr>
            <a:xfrm>
              <a:off x="3208025" y="3816300"/>
              <a:ext cx="209225" cy="507150"/>
            </a:xfrm>
            <a:custGeom>
              <a:avLst/>
              <a:gdLst/>
              <a:ahLst/>
              <a:cxnLst/>
              <a:rect l="l" t="t" r="r" b="b"/>
              <a:pathLst>
                <a:path w="8369" h="20286" extrusionOk="0">
                  <a:moveTo>
                    <a:pt x="1" y="1"/>
                  </a:moveTo>
                  <a:lnTo>
                    <a:pt x="1" y="20286"/>
                  </a:lnTo>
                  <a:lnTo>
                    <a:pt x="8369" y="20286"/>
                  </a:lnTo>
                  <a:lnTo>
                    <a:pt x="8369" y="1"/>
                  </a:ln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630;p36">
              <a:extLst>
                <a:ext uri="{FF2B5EF4-FFF2-40B4-BE49-F238E27FC236}">
                  <a16:creationId xmlns:a16="http://schemas.microsoft.com/office/drawing/2014/main" id="{C3E6A65F-8F33-418D-8D6C-428061E1D0A3}"/>
                </a:ext>
              </a:extLst>
            </p:cNvPr>
            <p:cNvSpPr/>
            <p:nvPr/>
          </p:nvSpPr>
          <p:spPr>
            <a:xfrm>
              <a:off x="3208075" y="4054475"/>
              <a:ext cx="209175" cy="22525"/>
            </a:xfrm>
            <a:custGeom>
              <a:avLst/>
              <a:gdLst/>
              <a:ahLst/>
              <a:cxnLst/>
              <a:rect l="l" t="t" r="r" b="b"/>
              <a:pathLst>
                <a:path w="8367" h="901" extrusionOk="0">
                  <a:moveTo>
                    <a:pt x="0" y="1"/>
                  </a:moveTo>
                  <a:lnTo>
                    <a:pt x="0" y="900"/>
                  </a:lnTo>
                  <a:lnTo>
                    <a:pt x="8367" y="900"/>
                  </a:lnTo>
                  <a:lnTo>
                    <a:pt x="8367" y="1"/>
                  </a:lnTo>
                  <a:close/>
                </a:path>
              </a:pathLst>
            </a:custGeom>
            <a:solidFill>
              <a:srgbClr val="271A3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631;p36">
              <a:extLst>
                <a:ext uri="{FF2B5EF4-FFF2-40B4-BE49-F238E27FC236}">
                  <a16:creationId xmlns:a16="http://schemas.microsoft.com/office/drawing/2014/main" id="{7833AEAA-1457-41EA-AE03-436192FC69A7}"/>
                </a:ext>
              </a:extLst>
            </p:cNvPr>
            <p:cNvSpPr/>
            <p:nvPr/>
          </p:nvSpPr>
          <p:spPr>
            <a:xfrm>
              <a:off x="3176250" y="4322725"/>
              <a:ext cx="272800" cy="58800"/>
            </a:xfrm>
            <a:custGeom>
              <a:avLst/>
              <a:gdLst/>
              <a:ahLst/>
              <a:cxnLst/>
              <a:rect l="l" t="t" r="r" b="b"/>
              <a:pathLst>
                <a:path w="10912" h="2352" extrusionOk="0">
                  <a:moveTo>
                    <a:pt x="0" y="1"/>
                  </a:moveTo>
                  <a:lnTo>
                    <a:pt x="0" y="2351"/>
                  </a:lnTo>
                  <a:lnTo>
                    <a:pt x="10911" y="2351"/>
                  </a:lnTo>
                  <a:lnTo>
                    <a:pt x="10911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632;p36">
              <a:extLst>
                <a:ext uri="{FF2B5EF4-FFF2-40B4-BE49-F238E27FC236}">
                  <a16:creationId xmlns:a16="http://schemas.microsoft.com/office/drawing/2014/main" id="{E006BA50-5043-4710-B08F-DBE929F89C00}"/>
                </a:ext>
              </a:extLst>
            </p:cNvPr>
            <p:cNvSpPr/>
            <p:nvPr/>
          </p:nvSpPr>
          <p:spPr>
            <a:xfrm>
              <a:off x="387925" y="2368150"/>
              <a:ext cx="2686400" cy="2427600"/>
            </a:xfrm>
            <a:custGeom>
              <a:avLst/>
              <a:gdLst/>
              <a:ahLst/>
              <a:cxnLst/>
              <a:rect l="l" t="t" r="r" b="b"/>
              <a:pathLst>
                <a:path w="107456" h="97104" extrusionOk="0">
                  <a:moveTo>
                    <a:pt x="1" y="1"/>
                  </a:moveTo>
                  <a:lnTo>
                    <a:pt x="1" y="97104"/>
                  </a:lnTo>
                  <a:lnTo>
                    <a:pt x="107456" y="97104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A3CA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633;p36">
              <a:extLst>
                <a:ext uri="{FF2B5EF4-FFF2-40B4-BE49-F238E27FC236}">
                  <a16:creationId xmlns:a16="http://schemas.microsoft.com/office/drawing/2014/main" id="{9A58F030-3AE7-457C-862D-2B537C18F5E6}"/>
                </a:ext>
              </a:extLst>
            </p:cNvPr>
            <p:cNvSpPr/>
            <p:nvPr/>
          </p:nvSpPr>
          <p:spPr>
            <a:xfrm>
              <a:off x="268075" y="1821800"/>
              <a:ext cx="2926500" cy="546375"/>
            </a:xfrm>
            <a:custGeom>
              <a:avLst/>
              <a:gdLst/>
              <a:ahLst/>
              <a:cxnLst/>
              <a:rect l="l" t="t" r="r" b="b"/>
              <a:pathLst>
                <a:path w="117060" h="21855" extrusionOk="0">
                  <a:moveTo>
                    <a:pt x="12077" y="1"/>
                  </a:moveTo>
                  <a:lnTo>
                    <a:pt x="1" y="21855"/>
                  </a:lnTo>
                  <a:lnTo>
                    <a:pt x="117060" y="21855"/>
                  </a:lnTo>
                  <a:lnTo>
                    <a:pt x="10498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634;p36">
              <a:extLst>
                <a:ext uri="{FF2B5EF4-FFF2-40B4-BE49-F238E27FC236}">
                  <a16:creationId xmlns:a16="http://schemas.microsoft.com/office/drawing/2014/main" id="{C0782D59-62D9-4A4A-B0CB-9505ABCF9BC0}"/>
                </a:ext>
              </a:extLst>
            </p:cNvPr>
            <p:cNvSpPr/>
            <p:nvPr/>
          </p:nvSpPr>
          <p:spPr>
            <a:xfrm>
              <a:off x="387925" y="4429375"/>
              <a:ext cx="2686400" cy="359950"/>
            </a:xfrm>
            <a:custGeom>
              <a:avLst/>
              <a:gdLst/>
              <a:ahLst/>
              <a:cxnLst/>
              <a:rect l="l" t="t" r="r" b="b"/>
              <a:pathLst>
                <a:path w="107456" h="14398" extrusionOk="0">
                  <a:moveTo>
                    <a:pt x="1" y="1"/>
                  </a:moveTo>
                  <a:lnTo>
                    <a:pt x="1" y="14398"/>
                  </a:lnTo>
                  <a:lnTo>
                    <a:pt x="107456" y="1439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635;p36">
              <a:extLst>
                <a:ext uri="{FF2B5EF4-FFF2-40B4-BE49-F238E27FC236}">
                  <a16:creationId xmlns:a16="http://schemas.microsoft.com/office/drawing/2014/main" id="{14C94BCF-5CAF-4A7E-AEBC-900FFA6ED034}"/>
                </a:ext>
              </a:extLst>
            </p:cNvPr>
            <p:cNvSpPr/>
            <p:nvPr/>
          </p:nvSpPr>
          <p:spPr>
            <a:xfrm>
              <a:off x="387925" y="2368150"/>
              <a:ext cx="2686400" cy="126975"/>
            </a:xfrm>
            <a:custGeom>
              <a:avLst/>
              <a:gdLst/>
              <a:ahLst/>
              <a:cxnLst/>
              <a:rect l="l" t="t" r="r" b="b"/>
              <a:pathLst>
                <a:path w="107456" h="5079" extrusionOk="0">
                  <a:moveTo>
                    <a:pt x="1" y="1"/>
                  </a:moveTo>
                  <a:lnTo>
                    <a:pt x="1" y="5078"/>
                  </a:lnTo>
                  <a:lnTo>
                    <a:pt x="107456" y="507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" name="Google Shape;636;p36">
              <a:extLst>
                <a:ext uri="{FF2B5EF4-FFF2-40B4-BE49-F238E27FC236}">
                  <a16:creationId xmlns:a16="http://schemas.microsoft.com/office/drawing/2014/main" id="{8CDAE320-8C61-4BED-A2E4-AB837408279F}"/>
                </a:ext>
              </a:extLst>
            </p:cNvPr>
            <p:cNvSpPr/>
            <p:nvPr/>
          </p:nvSpPr>
          <p:spPr>
            <a:xfrm>
              <a:off x="1846450" y="26971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1"/>
                  </a:moveTo>
                  <a:cubicBezTo>
                    <a:pt x="3681" y="1"/>
                    <a:pt x="0" y="3681"/>
                    <a:pt x="0" y="8220"/>
                  </a:cubicBezTo>
                  <a:lnTo>
                    <a:pt x="0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1"/>
                    <a:pt x="12758" y="1"/>
                    <a:pt x="8219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" name="Google Shape;637;p36">
              <a:extLst>
                <a:ext uri="{FF2B5EF4-FFF2-40B4-BE49-F238E27FC236}">
                  <a16:creationId xmlns:a16="http://schemas.microsoft.com/office/drawing/2014/main" id="{FFA58E60-4974-432A-9454-6422A1CAE20C}"/>
                </a:ext>
              </a:extLst>
            </p:cNvPr>
            <p:cNvSpPr/>
            <p:nvPr/>
          </p:nvSpPr>
          <p:spPr>
            <a:xfrm>
              <a:off x="1846450" y="2891350"/>
              <a:ext cx="410975" cy="22500"/>
            </a:xfrm>
            <a:custGeom>
              <a:avLst/>
              <a:gdLst/>
              <a:ahLst/>
              <a:cxnLst/>
              <a:rect l="l" t="t" r="r" b="b"/>
              <a:pathLst>
                <a:path w="16439" h="900" extrusionOk="0">
                  <a:moveTo>
                    <a:pt x="0" y="0"/>
                  </a:moveTo>
                  <a:lnTo>
                    <a:pt x="0" y="899"/>
                  </a:lnTo>
                  <a:lnTo>
                    <a:pt x="16439" y="899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8" name="Google Shape;638;p36">
              <a:extLst>
                <a:ext uri="{FF2B5EF4-FFF2-40B4-BE49-F238E27FC236}">
                  <a16:creationId xmlns:a16="http://schemas.microsoft.com/office/drawing/2014/main" id="{CED60811-1441-46D2-8F8A-96F2AD1F5C35}"/>
                </a:ext>
              </a:extLst>
            </p:cNvPr>
            <p:cNvSpPr/>
            <p:nvPr/>
          </p:nvSpPr>
          <p:spPr>
            <a:xfrm>
              <a:off x="1966075" y="290257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" name="Google Shape;639;p36">
              <a:extLst>
                <a:ext uri="{FF2B5EF4-FFF2-40B4-BE49-F238E27FC236}">
                  <a16:creationId xmlns:a16="http://schemas.microsoft.com/office/drawing/2014/main" id="{4DE7DB32-2F7A-4D69-8693-917CC47D2902}"/>
                </a:ext>
              </a:extLst>
            </p:cNvPr>
            <p:cNvSpPr/>
            <p:nvPr/>
          </p:nvSpPr>
          <p:spPr>
            <a:xfrm>
              <a:off x="2120400" y="2902575"/>
              <a:ext cx="22450" cy="527550"/>
            </a:xfrm>
            <a:custGeom>
              <a:avLst/>
              <a:gdLst/>
              <a:ahLst/>
              <a:cxnLst/>
              <a:rect l="l" t="t" r="r" b="b"/>
              <a:pathLst>
                <a:path w="898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" name="Google Shape;640;p36">
              <a:extLst>
                <a:ext uri="{FF2B5EF4-FFF2-40B4-BE49-F238E27FC236}">
                  <a16:creationId xmlns:a16="http://schemas.microsoft.com/office/drawing/2014/main" id="{D9BFF76B-497F-483A-A0EE-1991387AA4C3}"/>
                </a:ext>
              </a:extLst>
            </p:cNvPr>
            <p:cNvSpPr/>
            <p:nvPr/>
          </p:nvSpPr>
          <p:spPr>
            <a:xfrm>
              <a:off x="1806850" y="34301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" name="Google Shape;641;p36">
              <a:extLst>
                <a:ext uri="{FF2B5EF4-FFF2-40B4-BE49-F238E27FC236}">
                  <a16:creationId xmlns:a16="http://schemas.microsoft.com/office/drawing/2014/main" id="{49B71701-A773-4270-9E83-63279DE8D98E}"/>
                </a:ext>
              </a:extLst>
            </p:cNvPr>
            <p:cNvSpPr/>
            <p:nvPr/>
          </p:nvSpPr>
          <p:spPr>
            <a:xfrm>
              <a:off x="2482175" y="269710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1"/>
                  </a:moveTo>
                  <a:cubicBezTo>
                    <a:pt x="3680" y="1"/>
                    <a:pt x="1" y="3681"/>
                    <a:pt x="1" y="8220"/>
                  </a:cubicBezTo>
                  <a:lnTo>
                    <a:pt x="1" y="29321"/>
                  </a:lnTo>
                  <a:lnTo>
                    <a:pt x="16437" y="29321"/>
                  </a:lnTo>
                  <a:lnTo>
                    <a:pt x="16437" y="8220"/>
                  </a:lnTo>
                  <a:cubicBezTo>
                    <a:pt x="16437" y="3681"/>
                    <a:pt x="12759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" name="Google Shape;642;p36">
              <a:extLst>
                <a:ext uri="{FF2B5EF4-FFF2-40B4-BE49-F238E27FC236}">
                  <a16:creationId xmlns:a16="http://schemas.microsoft.com/office/drawing/2014/main" id="{75222224-3519-4716-BE60-07D801DF48FD}"/>
                </a:ext>
              </a:extLst>
            </p:cNvPr>
            <p:cNvSpPr/>
            <p:nvPr/>
          </p:nvSpPr>
          <p:spPr>
            <a:xfrm>
              <a:off x="2482175" y="2891350"/>
              <a:ext cx="410950" cy="22500"/>
            </a:xfrm>
            <a:custGeom>
              <a:avLst/>
              <a:gdLst/>
              <a:ahLst/>
              <a:cxnLst/>
              <a:rect l="l" t="t" r="r" b="b"/>
              <a:pathLst>
                <a:path w="16438" h="900" extrusionOk="0">
                  <a:moveTo>
                    <a:pt x="1" y="0"/>
                  </a:moveTo>
                  <a:lnTo>
                    <a:pt x="1" y="899"/>
                  </a:lnTo>
                  <a:lnTo>
                    <a:pt x="16437" y="899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" name="Google Shape;643;p36">
              <a:extLst>
                <a:ext uri="{FF2B5EF4-FFF2-40B4-BE49-F238E27FC236}">
                  <a16:creationId xmlns:a16="http://schemas.microsoft.com/office/drawing/2014/main" id="{2F858FBE-C9CC-4FEE-AEA6-A43E5650DD7C}"/>
                </a:ext>
              </a:extLst>
            </p:cNvPr>
            <p:cNvSpPr/>
            <p:nvPr/>
          </p:nvSpPr>
          <p:spPr>
            <a:xfrm>
              <a:off x="2601825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" name="Google Shape;644;p36">
              <a:extLst>
                <a:ext uri="{FF2B5EF4-FFF2-40B4-BE49-F238E27FC236}">
                  <a16:creationId xmlns:a16="http://schemas.microsoft.com/office/drawing/2014/main" id="{8F3DAD2B-06F1-4A52-AB23-30191300BCB7}"/>
                </a:ext>
              </a:extLst>
            </p:cNvPr>
            <p:cNvSpPr/>
            <p:nvPr/>
          </p:nvSpPr>
          <p:spPr>
            <a:xfrm>
              <a:off x="2756100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9" y="21102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" name="Google Shape;645;p36">
              <a:extLst>
                <a:ext uri="{FF2B5EF4-FFF2-40B4-BE49-F238E27FC236}">
                  <a16:creationId xmlns:a16="http://schemas.microsoft.com/office/drawing/2014/main" id="{E3744124-0A9D-48B1-910D-3CAAE6F0CF50}"/>
                </a:ext>
              </a:extLst>
            </p:cNvPr>
            <p:cNvSpPr/>
            <p:nvPr/>
          </p:nvSpPr>
          <p:spPr>
            <a:xfrm>
              <a:off x="2442575" y="3430100"/>
              <a:ext cx="490150" cy="34250"/>
            </a:xfrm>
            <a:custGeom>
              <a:avLst/>
              <a:gdLst/>
              <a:ahLst/>
              <a:cxnLst/>
              <a:rect l="l" t="t" r="r" b="b"/>
              <a:pathLst>
                <a:path w="19606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5" y="1370"/>
                  </a:lnTo>
                  <a:lnTo>
                    <a:pt x="196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646;p36">
              <a:extLst>
                <a:ext uri="{FF2B5EF4-FFF2-40B4-BE49-F238E27FC236}">
                  <a16:creationId xmlns:a16="http://schemas.microsoft.com/office/drawing/2014/main" id="{7693BC52-7E03-45F8-8C11-09822C8A0244}"/>
                </a:ext>
              </a:extLst>
            </p:cNvPr>
            <p:cNvSpPr/>
            <p:nvPr/>
          </p:nvSpPr>
          <p:spPr>
            <a:xfrm>
              <a:off x="1846450" y="36746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0"/>
                  </a:moveTo>
                  <a:cubicBezTo>
                    <a:pt x="3681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8" y="0"/>
                    <a:pt x="8219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647;p36">
              <a:extLst>
                <a:ext uri="{FF2B5EF4-FFF2-40B4-BE49-F238E27FC236}">
                  <a16:creationId xmlns:a16="http://schemas.microsoft.com/office/drawing/2014/main" id="{020044D2-3A7E-4686-B66D-F4265D096D05}"/>
                </a:ext>
              </a:extLst>
            </p:cNvPr>
            <p:cNvSpPr/>
            <p:nvPr/>
          </p:nvSpPr>
          <p:spPr>
            <a:xfrm>
              <a:off x="1846450" y="386882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0" y="1"/>
                  </a:moveTo>
                  <a:lnTo>
                    <a:pt x="0" y="898"/>
                  </a:lnTo>
                  <a:lnTo>
                    <a:pt x="16439" y="898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648;p36">
              <a:extLst>
                <a:ext uri="{FF2B5EF4-FFF2-40B4-BE49-F238E27FC236}">
                  <a16:creationId xmlns:a16="http://schemas.microsoft.com/office/drawing/2014/main" id="{49D3B11B-8030-4975-8C12-0635FB4393AD}"/>
                </a:ext>
              </a:extLst>
            </p:cNvPr>
            <p:cNvSpPr/>
            <p:nvPr/>
          </p:nvSpPr>
          <p:spPr>
            <a:xfrm>
              <a:off x="1966075" y="3880075"/>
              <a:ext cx="22525" cy="527500"/>
            </a:xfrm>
            <a:custGeom>
              <a:avLst/>
              <a:gdLst/>
              <a:ahLst/>
              <a:cxnLst/>
              <a:rect l="l" t="t" r="r" b="b"/>
              <a:pathLst>
                <a:path w="901" h="21100" extrusionOk="0">
                  <a:moveTo>
                    <a:pt x="1" y="0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649;p36">
              <a:extLst>
                <a:ext uri="{FF2B5EF4-FFF2-40B4-BE49-F238E27FC236}">
                  <a16:creationId xmlns:a16="http://schemas.microsoft.com/office/drawing/2014/main" id="{90424FE9-3EB5-4613-AD0E-1B90BCF052F0}"/>
                </a:ext>
              </a:extLst>
            </p:cNvPr>
            <p:cNvSpPr/>
            <p:nvPr/>
          </p:nvSpPr>
          <p:spPr>
            <a:xfrm>
              <a:off x="2120400" y="3880075"/>
              <a:ext cx="22450" cy="527500"/>
            </a:xfrm>
            <a:custGeom>
              <a:avLst/>
              <a:gdLst/>
              <a:ahLst/>
              <a:cxnLst/>
              <a:rect l="l" t="t" r="r" b="b"/>
              <a:pathLst>
                <a:path w="898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898" y="21100"/>
                  </a:lnTo>
                  <a:lnTo>
                    <a:pt x="898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650;p36">
              <a:extLst>
                <a:ext uri="{FF2B5EF4-FFF2-40B4-BE49-F238E27FC236}">
                  <a16:creationId xmlns:a16="http://schemas.microsoft.com/office/drawing/2014/main" id="{6F90FFDF-96F2-41B8-8A38-277D9D63AF27}"/>
                </a:ext>
              </a:extLst>
            </p:cNvPr>
            <p:cNvSpPr/>
            <p:nvPr/>
          </p:nvSpPr>
          <p:spPr>
            <a:xfrm>
              <a:off x="1806850" y="44076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69"/>
                  </a:lnTo>
                  <a:lnTo>
                    <a:pt x="19606" y="1369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651;p36">
              <a:extLst>
                <a:ext uri="{FF2B5EF4-FFF2-40B4-BE49-F238E27FC236}">
                  <a16:creationId xmlns:a16="http://schemas.microsoft.com/office/drawing/2014/main" id="{4D8B7869-8461-4D31-B4C0-0A2D1DC7D6B4}"/>
                </a:ext>
              </a:extLst>
            </p:cNvPr>
            <p:cNvSpPr/>
            <p:nvPr/>
          </p:nvSpPr>
          <p:spPr>
            <a:xfrm>
              <a:off x="2482175" y="367460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0"/>
                  </a:moveTo>
                  <a:cubicBezTo>
                    <a:pt x="3680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9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652;p36">
              <a:extLst>
                <a:ext uri="{FF2B5EF4-FFF2-40B4-BE49-F238E27FC236}">
                  <a16:creationId xmlns:a16="http://schemas.microsoft.com/office/drawing/2014/main" id="{C3D1CF9B-7B12-4DFF-B1BC-837369A814B2}"/>
                </a:ext>
              </a:extLst>
            </p:cNvPr>
            <p:cNvSpPr/>
            <p:nvPr/>
          </p:nvSpPr>
          <p:spPr>
            <a:xfrm>
              <a:off x="2482175" y="3868825"/>
              <a:ext cx="410950" cy="22475"/>
            </a:xfrm>
            <a:custGeom>
              <a:avLst/>
              <a:gdLst/>
              <a:ahLst/>
              <a:cxnLst/>
              <a:rect l="l" t="t" r="r" b="b"/>
              <a:pathLst>
                <a:path w="16438" h="899" extrusionOk="0">
                  <a:moveTo>
                    <a:pt x="1" y="1"/>
                  </a:moveTo>
                  <a:lnTo>
                    <a:pt x="1" y="898"/>
                  </a:lnTo>
                  <a:lnTo>
                    <a:pt x="16437" y="898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653;p36">
              <a:extLst>
                <a:ext uri="{FF2B5EF4-FFF2-40B4-BE49-F238E27FC236}">
                  <a16:creationId xmlns:a16="http://schemas.microsoft.com/office/drawing/2014/main" id="{923F9266-1E66-4768-8079-78B3AD4EE18E}"/>
                </a:ext>
              </a:extLst>
            </p:cNvPr>
            <p:cNvSpPr/>
            <p:nvPr/>
          </p:nvSpPr>
          <p:spPr>
            <a:xfrm>
              <a:off x="2601825" y="3880075"/>
              <a:ext cx="22500" cy="527500"/>
            </a:xfrm>
            <a:custGeom>
              <a:avLst/>
              <a:gdLst/>
              <a:ahLst/>
              <a:cxnLst/>
              <a:rect l="l" t="t" r="r" b="b"/>
              <a:pathLst>
                <a:path w="900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900" y="21100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654;p36">
              <a:extLst>
                <a:ext uri="{FF2B5EF4-FFF2-40B4-BE49-F238E27FC236}">
                  <a16:creationId xmlns:a16="http://schemas.microsoft.com/office/drawing/2014/main" id="{59683AD0-E7D3-4872-80E9-052661BCF3B0}"/>
                </a:ext>
              </a:extLst>
            </p:cNvPr>
            <p:cNvSpPr/>
            <p:nvPr/>
          </p:nvSpPr>
          <p:spPr>
            <a:xfrm>
              <a:off x="2756100" y="3880075"/>
              <a:ext cx="22500" cy="527500"/>
            </a:xfrm>
            <a:custGeom>
              <a:avLst/>
              <a:gdLst/>
              <a:ahLst/>
              <a:cxnLst/>
              <a:rect l="l" t="t" r="r" b="b"/>
              <a:pathLst>
                <a:path w="900" h="21100" extrusionOk="0">
                  <a:moveTo>
                    <a:pt x="0" y="0"/>
                  </a:moveTo>
                  <a:lnTo>
                    <a:pt x="0" y="21100"/>
                  </a:lnTo>
                  <a:lnTo>
                    <a:pt x="899" y="21100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655;p36">
              <a:extLst>
                <a:ext uri="{FF2B5EF4-FFF2-40B4-BE49-F238E27FC236}">
                  <a16:creationId xmlns:a16="http://schemas.microsoft.com/office/drawing/2014/main" id="{9EC17004-1A83-4C84-85EA-3D224C7B2AF7}"/>
                </a:ext>
              </a:extLst>
            </p:cNvPr>
            <p:cNvSpPr/>
            <p:nvPr/>
          </p:nvSpPr>
          <p:spPr>
            <a:xfrm>
              <a:off x="2442575" y="4407600"/>
              <a:ext cx="490150" cy="34250"/>
            </a:xfrm>
            <a:custGeom>
              <a:avLst/>
              <a:gdLst/>
              <a:ahLst/>
              <a:cxnLst/>
              <a:rect l="l" t="t" r="r" b="b"/>
              <a:pathLst>
                <a:path w="19606" h="1370" extrusionOk="0">
                  <a:moveTo>
                    <a:pt x="1" y="0"/>
                  </a:moveTo>
                  <a:lnTo>
                    <a:pt x="1" y="1369"/>
                  </a:lnTo>
                  <a:lnTo>
                    <a:pt x="19605" y="1369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656;p36">
              <a:extLst>
                <a:ext uri="{FF2B5EF4-FFF2-40B4-BE49-F238E27FC236}">
                  <a16:creationId xmlns:a16="http://schemas.microsoft.com/office/drawing/2014/main" id="{6CB7617E-F1A6-4C81-BC9F-E399466B128C}"/>
                </a:ext>
              </a:extLst>
            </p:cNvPr>
            <p:cNvSpPr/>
            <p:nvPr/>
          </p:nvSpPr>
          <p:spPr>
            <a:xfrm>
              <a:off x="598475" y="36821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9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657;p36">
              <a:extLst>
                <a:ext uri="{FF2B5EF4-FFF2-40B4-BE49-F238E27FC236}">
                  <a16:creationId xmlns:a16="http://schemas.microsoft.com/office/drawing/2014/main" id="{2B58BE13-BDD0-435D-912A-34851CBCA22E}"/>
                </a:ext>
              </a:extLst>
            </p:cNvPr>
            <p:cNvSpPr/>
            <p:nvPr/>
          </p:nvSpPr>
          <p:spPr>
            <a:xfrm>
              <a:off x="598475" y="3876375"/>
              <a:ext cx="410950" cy="22475"/>
            </a:xfrm>
            <a:custGeom>
              <a:avLst/>
              <a:gdLst/>
              <a:ahLst/>
              <a:cxnLst/>
              <a:rect l="l" t="t" r="r" b="b"/>
              <a:pathLst>
                <a:path w="16438" h="899" extrusionOk="0">
                  <a:moveTo>
                    <a:pt x="1" y="1"/>
                  </a:moveTo>
                  <a:lnTo>
                    <a:pt x="1" y="899"/>
                  </a:lnTo>
                  <a:lnTo>
                    <a:pt x="16437" y="899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658;p36">
              <a:extLst>
                <a:ext uri="{FF2B5EF4-FFF2-40B4-BE49-F238E27FC236}">
                  <a16:creationId xmlns:a16="http://schemas.microsoft.com/office/drawing/2014/main" id="{28E9CD6E-12DC-461C-A25E-CBD9184086CD}"/>
                </a:ext>
              </a:extLst>
            </p:cNvPr>
            <p:cNvSpPr/>
            <p:nvPr/>
          </p:nvSpPr>
          <p:spPr>
            <a:xfrm>
              <a:off x="7181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899" y="2110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659;p36">
              <a:extLst>
                <a:ext uri="{FF2B5EF4-FFF2-40B4-BE49-F238E27FC236}">
                  <a16:creationId xmlns:a16="http://schemas.microsoft.com/office/drawing/2014/main" id="{70B49D09-586F-4A05-9D59-AF049345749D}"/>
                </a:ext>
              </a:extLst>
            </p:cNvPr>
            <p:cNvSpPr/>
            <p:nvPr/>
          </p:nvSpPr>
          <p:spPr>
            <a:xfrm>
              <a:off x="8724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900" y="2110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660;p36">
              <a:extLst>
                <a:ext uri="{FF2B5EF4-FFF2-40B4-BE49-F238E27FC236}">
                  <a16:creationId xmlns:a16="http://schemas.microsoft.com/office/drawing/2014/main" id="{5F9D766F-BFE6-4BF5-8228-C6C4CF697927}"/>
                </a:ext>
              </a:extLst>
            </p:cNvPr>
            <p:cNvSpPr/>
            <p:nvPr/>
          </p:nvSpPr>
          <p:spPr>
            <a:xfrm>
              <a:off x="558875" y="44151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661;p36">
              <a:extLst>
                <a:ext uri="{FF2B5EF4-FFF2-40B4-BE49-F238E27FC236}">
                  <a16:creationId xmlns:a16="http://schemas.microsoft.com/office/drawing/2014/main" id="{C33FB01C-7C2B-4736-80DB-95392382A7D0}"/>
                </a:ext>
              </a:extLst>
            </p:cNvPr>
            <p:cNvSpPr/>
            <p:nvPr/>
          </p:nvSpPr>
          <p:spPr>
            <a:xfrm>
              <a:off x="1234225" y="3682150"/>
              <a:ext cx="410925" cy="733025"/>
            </a:xfrm>
            <a:custGeom>
              <a:avLst/>
              <a:gdLst/>
              <a:ahLst/>
              <a:cxnLst/>
              <a:rect l="l" t="t" r="r" b="b"/>
              <a:pathLst>
                <a:path w="16437" h="29321" extrusionOk="0">
                  <a:moveTo>
                    <a:pt x="8218" y="0"/>
                  </a:moveTo>
                  <a:cubicBezTo>
                    <a:pt x="3679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8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662;p36">
              <a:extLst>
                <a:ext uri="{FF2B5EF4-FFF2-40B4-BE49-F238E27FC236}">
                  <a16:creationId xmlns:a16="http://schemas.microsoft.com/office/drawing/2014/main" id="{C45404AD-6CFA-4286-97F5-43D7BE951B7D}"/>
                </a:ext>
              </a:extLst>
            </p:cNvPr>
            <p:cNvSpPr/>
            <p:nvPr/>
          </p:nvSpPr>
          <p:spPr>
            <a:xfrm>
              <a:off x="1234225" y="3876375"/>
              <a:ext cx="410925" cy="22475"/>
            </a:xfrm>
            <a:custGeom>
              <a:avLst/>
              <a:gdLst/>
              <a:ahLst/>
              <a:cxnLst/>
              <a:rect l="l" t="t" r="r" b="b"/>
              <a:pathLst>
                <a:path w="16437" h="899" extrusionOk="0">
                  <a:moveTo>
                    <a:pt x="0" y="1"/>
                  </a:moveTo>
                  <a:lnTo>
                    <a:pt x="0" y="899"/>
                  </a:lnTo>
                  <a:lnTo>
                    <a:pt x="16437" y="899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663;p36">
              <a:extLst>
                <a:ext uri="{FF2B5EF4-FFF2-40B4-BE49-F238E27FC236}">
                  <a16:creationId xmlns:a16="http://schemas.microsoft.com/office/drawing/2014/main" id="{32DAF52F-D087-497E-86AA-4A12F2E4FA76}"/>
                </a:ext>
              </a:extLst>
            </p:cNvPr>
            <p:cNvSpPr/>
            <p:nvPr/>
          </p:nvSpPr>
          <p:spPr>
            <a:xfrm>
              <a:off x="1353850" y="3887575"/>
              <a:ext cx="22475" cy="527600"/>
            </a:xfrm>
            <a:custGeom>
              <a:avLst/>
              <a:gdLst/>
              <a:ahLst/>
              <a:cxnLst/>
              <a:rect l="l" t="t" r="r" b="b"/>
              <a:pathLst>
                <a:path w="899" h="21104" extrusionOk="0">
                  <a:moveTo>
                    <a:pt x="1" y="1"/>
                  </a:moveTo>
                  <a:lnTo>
                    <a:pt x="1" y="21103"/>
                  </a:lnTo>
                  <a:lnTo>
                    <a:pt x="898" y="21103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664;p36">
              <a:extLst>
                <a:ext uri="{FF2B5EF4-FFF2-40B4-BE49-F238E27FC236}">
                  <a16:creationId xmlns:a16="http://schemas.microsoft.com/office/drawing/2014/main" id="{0DD3F9FE-1EF9-4A5E-AEC9-D14EAB12C921}"/>
                </a:ext>
              </a:extLst>
            </p:cNvPr>
            <p:cNvSpPr/>
            <p:nvPr/>
          </p:nvSpPr>
          <p:spPr>
            <a:xfrm>
              <a:off x="1508125" y="3887575"/>
              <a:ext cx="22500" cy="527600"/>
            </a:xfrm>
            <a:custGeom>
              <a:avLst/>
              <a:gdLst/>
              <a:ahLst/>
              <a:cxnLst/>
              <a:rect l="l" t="t" r="r" b="b"/>
              <a:pathLst>
                <a:path w="900" h="21104" extrusionOk="0">
                  <a:moveTo>
                    <a:pt x="0" y="1"/>
                  </a:moveTo>
                  <a:lnTo>
                    <a:pt x="0" y="21103"/>
                  </a:lnTo>
                  <a:lnTo>
                    <a:pt x="900" y="2110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665;p36">
              <a:extLst>
                <a:ext uri="{FF2B5EF4-FFF2-40B4-BE49-F238E27FC236}">
                  <a16:creationId xmlns:a16="http://schemas.microsoft.com/office/drawing/2014/main" id="{A49D6A38-CE8C-4535-834D-9BBC5714F7DD}"/>
                </a:ext>
              </a:extLst>
            </p:cNvPr>
            <p:cNvSpPr/>
            <p:nvPr/>
          </p:nvSpPr>
          <p:spPr>
            <a:xfrm>
              <a:off x="1194625" y="4415150"/>
              <a:ext cx="490125" cy="34250"/>
            </a:xfrm>
            <a:custGeom>
              <a:avLst/>
              <a:gdLst/>
              <a:ahLst/>
              <a:cxnLst/>
              <a:rect l="l" t="t" r="r" b="b"/>
              <a:pathLst>
                <a:path w="19605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5" y="1370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666;p36">
              <a:extLst>
                <a:ext uri="{FF2B5EF4-FFF2-40B4-BE49-F238E27FC236}">
                  <a16:creationId xmlns:a16="http://schemas.microsoft.com/office/drawing/2014/main" id="{7CA6FB59-F8C1-40DA-8797-ABB69F0B70AE}"/>
                </a:ext>
              </a:extLst>
            </p:cNvPr>
            <p:cNvSpPr/>
            <p:nvPr/>
          </p:nvSpPr>
          <p:spPr>
            <a:xfrm>
              <a:off x="558875" y="269710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1" y="3681"/>
                    <a:pt x="1" y="8220"/>
                  </a:cubicBezTo>
                  <a:lnTo>
                    <a:pt x="1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1"/>
                    <a:pt x="12759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667;p36">
              <a:extLst>
                <a:ext uri="{FF2B5EF4-FFF2-40B4-BE49-F238E27FC236}">
                  <a16:creationId xmlns:a16="http://schemas.microsoft.com/office/drawing/2014/main" id="{CB782B1F-F0AF-4F35-B093-B3212826FAAE}"/>
                </a:ext>
              </a:extLst>
            </p:cNvPr>
            <p:cNvSpPr/>
            <p:nvPr/>
          </p:nvSpPr>
          <p:spPr>
            <a:xfrm>
              <a:off x="558875" y="2891350"/>
              <a:ext cx="410975" cy="22500"/>
            </a:xfrm>
            <a:custGeom>
              <a:avLst/>
              <a:gdLst/>
              <a:ahLst/>
              <a:cxnLst/>
              <a:rect l="l" t="t" r="r" b="b"/>
              <a:pathLst>
                <a:path w="16439" h="900" extrusionOk="0">
                  <a:moveTo>
                    <a:pt x="1" y="0"/>
                  </a:moveTo>
                  <a:lnTo>
                    <a:pt x="1" y="899"/>
                  </a:lnTo>
                  <a:lnTo>
                    <a:pt x="16439" y="899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668;p36">
              <a:extLst>
                <a:ext uri="{FF2B5EF4-FFF2-40B4-BE49-F238E27FC236}">
                  <a16:creationId xmlns:a16="http://schemas.microsoft.com/office/drawing/2014/main" id="{B0704928-8307-46D2-AF66-031B61DD9959}"/>
                </a:ext>
              </a:extLst>
            </p:cNvPr>
            <p:cNvSpPr/>
            <p:nvPr/>
          </p:nvSpPr>
          <p:spPr>
            <a:xfrm>
              <a:off x="678525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0" y="1"/>
                  </a:moveTo>
                  <a:lnTo>
                    <a:pt x="0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669;p36">
              <a:extLst>
                <a:ext uri="{FF2B5EF4-FFF2-40B4-BE49-F238E27FC236}">
                  <a16:creationId xmlns:a16="http://schemas.microsoft.com/office/drawing/2014/main" id="{CB4526CD-B150-4F69-8588-E93ECC48E687}"/>
                </a:ext>
              </a:extLst>
            </p:cNvPr>
            <p:cNvSpPr/>
            <p:nvPr/>
          </p:nvSpPr>
          <p:spPr>
            <a:xfrm>
              <a:off x="832825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898" y="21102"/>
                  </a:lnTo>
                  <a:lnTo>
                    <a:pt x="89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670;p36">
              <a:extLst>
                <a:ext uri="{FF2B5EF4-FFF2-40B4-BE49-F238E27FC236}">
                  <a16:creationId xmlns:a16="http://schemas.microsoft.com/office/drawing/2014/main" id="{5CA5345A-D839-4222-9D00-769A1D31967C}"/>
                </a:ext>
              </a:extLst>
            </p:cNvPr>
            <p:cNvSpPr/>
            <p:nvPr/>
          </p:nvSpPr>
          <p:spPr>
            <a:xfrm>
              <a:off x="519275" y="343010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671;p36">
              <a:extLst>
                <a:ext uri="{FF2B5EF4-FFF2-40B4-BE49-F238E27FC236}">
                  <a16:creationId xmlns:a16="http://schemas.microsoft.com/office/drawing/2014/main" id="{3896B3E7-7033-4861-82AB-35C441250BCC}"/>
                </a:ext>
              </a:extLst>
            </p:cNvPr>
            <p:cNvSpPr/>
            <p:nvPr/>
          </p:nvSpPr>
          <p:spPr>
            <a:xfrm>
              <a:off x="1194625" y="2697100"/>
              <a:ext cx="410925" cy="733025"/>
            </a:xfrm>
            <a:custGeom>
              <a:avLst/>
              <a:gdLst/>
              <a:ahLst/>
              <a:cxnLst/>
              <a:rect l="l" t="t" r="r" b="b"/>
              <a:pathLst>
                <a:path w="16437" h="29321" extrusionOk="0">
                  <a:moveTo>
                    <a:pt x="8218" y="1"/>
                  </a:moveTo>
                  <a:cubicBezTo>
                    <a:pt x="3679" y="1"/>
                    <a:pt x="0" y="3681"/>
                    <a:pt x="0" y="8220"/>
                  </a:cubicBezTo>
                  <a:lnTo>
                    <a:pt x="0" y="29321"/>
                  </a:lnTo>
                  <a:lnTo>
                    <a:pt x="16437" y="29321"/>
                  </a:lnTo>
                  <a:lnTo>
                    <a:pt x="16437" y="8220"/>
                  </a:lnTo>
                  <a:cubicBezTo>
                    <a:pt x="16437" y="3681"/>
                    <a:pt x="12758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672;p36">
              <a:extLst>
                <a:ext uri="{FF2B5EF4-FFF2-40B4-BE49-F238E27FC236}">
                  <a16:creationId xmlns:a16="http://schemas.microsoft.com/office/drawing/2014/main" id="{286BA11F-BA50-47DF-B9DC-FB761F69B673}"/>
                </a:ext>
              </a:extLst>
            </p:cNvPr>
            <p:cNvSpPr/>
            <p:nvPr/>
          </p:nvSpPr>
          <p:spPr>
            <a:xfrm>
              <a:off x="1194625" y="2891350"/>
              <a:ext cx="410925" cy="22500"/>
            </a:xfrm>
            <a:custGeom>
              <a:avLst/>
              <a:gdLst/>
              <a:ahLst/>
              <a:cxnLst/>
              <a:rect l="l" t="t" r="r" b="b"/>
              <a:pathLst>
                <a:path w="16437" h="900" extrusionOk="0">
                  <a:moveTo>
                    <a:pt x="0" y="0"/>
                  </a:moveTo>
                  <a:lnTo>
                    <a:pt x="0" y="899"/>
                  </a:lnTo>
                  <a:lnTo>
                    <a:pt x="16437" y="899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73;p36">
              <a:extLst>
                <a:ext uri="{FF2B5EF4-FFF2-40B4-BE49-F238E27FC236}">
                  <a16:creationId xmlns:a16="http://schemas.microsoft.com/office/drawing/2014/main" id="{1D73457B-F969-4057-A985-6EE85DAF0DE6}"/>
                </a:ext>
              </a:extLst>
            </p:cNvPr>
            <p:cNvSpPr/>
            <p:nvPr/>
          </p:nvSpPr>
          <p:spPr>
            <a:xfrm>
              <a:off x="1314250" y="29025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900" y="21102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674;p36">
              <a:extLst>
                <a:ext uri="{FF2B5EF4-FFF2-40B4-BE49-F238E27FC236}">
                  <a16:creationId xmlns:a16="http://schemas.microsoft.com/office/drawing/2014/main" id="{9498BEEF-06FF-45E5-AF64-B729F9A0286D}"/>
                </a:ext>
              </a:extLst>
            </p:cNvPr>
            <p:cNvSpPr/>
            <p:nvPr/>
          </p:nvSpPr>
          <p:spPr>
            <a:xfrm>
              <a:off x="1468550" y="290257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1"/>
                  </a:moveTo>
                  <a:lnTo>
                    <a:pt x="1" y="21102"/>
                  </a:lnTo>
                  <a:lnTo>
                    <a:pt x="899" y="21102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675;p36">
              <a:extLst>
                <a:ext uri="{FF2B5EF4-FFF2-40B4-BE49-F238E27FC236}">
                  <a16:creationId xmlns:a16="http://schemas.microsoft.com/office/drawing/2014/main" id="{7972D822-AC2C-40AA-A457-A52ABE9D01BC}"/>
                </a:ext>
              </a:extLst>
            </p:cNvPr>
            <p:cNvSpPr/>
            <p:nvPr/>
          </p:nvSpPr>
          <p:spPr>
            <a:xfrm>
              <a:off x="1155025" y="3430100"/>
              <a:ext cx="490125" cy="34250"/>
            </a:xfrm>
            <a:custGeom>
              <a:avLst/>
              <a:gdLst/>
              <a:ahLst/>
              <a:cxnLst/>
              <a:rect l="l" t="t" r="r" b="b"/>
              <a:pathLst>
                <a:path w="19605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5" y="1370"/>
                  </a:lnTo>
                  <a:lnTo>
                    <a:pt x="196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676;p36">
              <a:extLst>
                <a:ext uri="{FF2B5EF4-FFF2-40B4-BE49-F238E27FC236}">
                  <a16:creationId xmlns:a16="http://schemas.microsoft.com/office/drawing/2014/main" id="{4A7232AE-95F2-424C-91A6-834A1F0AF9CA}"/>
                </a:ext>
              </a:extLst>
            </p:cNvPr>
            <p:cNvSpPr/>
            <p:nvPr/>
          </p:nvSpPr>
          <p:spPr>
            <a:xfrm>
              <a:off x="233850" y="1791850"/>
              <a:ext cx="2991675" cy="606300"/>
            </a:xfrm>
            <a:custGeom>
              <a:avLst/>
              <a:gdLst/>
              <a:ahLst/>
              <a:cxnLst/>
              <a:rect l="l" t="t" r="r" b="b"/>
              <a:pathLst>
                <a:path w="119667" h="24252" extrusionOk="0">
                  <a:moveTo>
                    <a:pt x="13447" y="0"/>
                  </a:moveTo>
                  <a:cubicBezTo>
                    <a:pt x="13011" y="0"/>
                    <a:pt x="12609" y="237"/>
                    <a:pt x="12397" y="619"/>
                  </a:cubicBezTo>
                  <a:lnTo>
                    <a:pt x="321" y="22473"/>
                  </a:lnTo>
                  <a:cubicBezTo>
                    <a:pt x="0" y="23053"/>
                    <a:pt x="210" y="23783"/>
                    <a:pt x="790" y="24103"/>
                  </a:cubicBezTo>
                  <a:cubicBezTo>
                    <a:pt x="974" y="24204"/>
                    <a:pt x="1172" y="24252"/>
                    <a:pt x="1368" y="24252"/>
                  </a:cubicBezTo>
                  <a:cubicBezTo>
                    <a:pt x="1791" y="24252"/>
                    <a:pt x="2201" y="24028"/>
                    <a:pt x="2419" y="23632"/>
                  </a:cubicBezTo>
                  <a:lnTo>
                    <a:pt x="14154" y="2397"/>
                  </a:lnTo>
                  <a:lnTo>
                    <a:pt x="105646" y="2397"/>
                  </a:lnTo>
                  <a:lnTo>
                    <a:pt x="117365" y="23631"/>
                  </a:lnTo>
                  <a:cubicBezTo>
                    <a:pt x="117575" y="24013"/>
                    <a:pt x="117976" y="24251"/>
                    <a:pt x="118414" y="24251"/>
                  </a:cubicBezTo>
                  <a:cubicBezTo>
                    <a:pt x="118838" y="24251"/>
                    <a:pt x="119229" y="24027"/>
                    <a:pt x="119445" y="23662"/>
                  </a:cubicBezTo>
                  <a:cubicBezTo>
                    <a:pt x="119660" y="23297"/>
                    <a:pt x="119667" y="22846"/>
                    <a:pt x="119463" y="22475"/>
                  </a:cubicBezTo>
                  <a:lnTo>
                    <a:pt x="107403" y="621"/>
                  </a:lnTo>
                  <a:cubicBezTo>
                    <a:pt x="107192" y="238"/>
                    <a:pt x="106789" y="0"/>
                    <a:pt x="106353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677;p36">
              <a:extLst>
                <a:ext uri="{FF2B5EF4-FFF2-40B4-BE49-F238E27FC236}">
                  <a16:creationId xmlns:a16="http://schemas.microsoft.com/office/drawing/2014/main" id="{21FEF6D2-9792-4676-9290-B468FD055B18}"/>
                </a:ext>
              </a:extLst>
            </p:cNvPr>
            <p:cNvSpPr/>
            <p:nvPr/>
          </p:nvSpPr>
          <p:spPr>
            <a:xfrm>
              <a:off x="4544075" y="2390600"/>
              <a:ext cx="2686425" cy="2427600"/>
            </a:xfrm>
            <a:custGeom>
              <a:avLst/>
              <a:gdLst/>
              <a:ahLst/>
              <a:cxnLst/>
              <a:rect l="l" t="t" r="r" b="b"/>
              <a:pathLst>
                <a:path w="107457" h="97104" extrusionOk="0">
                  <a:moveTo>
                    <a:pt x="0" y="1"/>
                  </a:moveTo>
                  <a:lnTo>
                    <a:pt x="0" y="97103"/>
                  </a:lnTo>
                  <a:lnTo>
                    <a:pt x="107456" y="97103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A3CAF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678;p36">
              <a:extLst>
                <a:ext uri="{FF2B5EF4-FFF2-40B4-BE49-F238E27FC236}">
                  <a16:creationId xmlns:a16="http://schemas.microsoft.com/office/drawing/2014/main" id="{927E4D82-BB9A-49EA-AD1F-E6C4A12FA8BD}"/>
                </a:ext>
              </a:extLst>
            </p:cNvPr>
            <p:cNvSpPr/>
            <p:nvPr/>
          </p:nvSpPr>
          <p:spPr>
            <a:xfrm>
              <a:off x="4424250" y="1844250"/>
              <a:ext cx="2926500" cy="546375"/>
            </a:xfrm>
            <a:custGeom>
              <a:avLst/>
              <a:gdLst/>
              <a:ahLst/>
              <a:cxnLst/>
              <a:rect l="l" t="t" r="r" b="b"/>
              <a:pathLst>
                <a:path w="117060" h="21855" extrusionOk="0">
                  <a:moveTo>
                    <a:pt x="12076" y="1"/>
                  </a:moveTo>
                  <a:lnTo>
                    <a:pt x="0" y="21855"/>
                  </a:lnTo>
                  <a:lnTo>
                    <a:pt x="117060" y="21855"/>
                  </a:lnTo>
                  <a:lnTo>
                    <a:pt x="104984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679;p36">
              <a:extLst>
                <a:ext uri="{FF2B5EF4-FFF2-40B4-BE49-F238E27FC236}">
                  <a16:creationId xmlns:a16="http://schemas.microsoft.com/office/drawing/2014/main" id="{4B45E84B-9A88-424F-9E95-F2FF53C402F5}"/>
                </a:ext>
              </a:extLst>
            </p:cNvPr>
            <p:cNvSpPr/>
            <p:nvPr/>
          </p:nvSpPr>
          <p:spPr>
            <a:xfrm>
              <a:off x="4544075" y="4451775"/>
              <a:ext cx="2686425" cy="360000"/>
            </a:xfrm>
            <a:custGeom>
              <a:avLst/>
              <a:gdLst/>
              <a:ahLst/>
              <a:cxnLst/>
              <a:rect l="l" t="t" r="r" b="b"/>
              <a:pathLst>
                <a:path w="107457" h="14400" extrusionOk="0">
                  <a:moveTo>
                    <a:pt x="0" y="1"/>
                  </a:moveTo>
                  <a:lnTo>
                    <a:pt x="0" y="14400"/>
                  </a:lnTo>
                  <a:lnTo>
                    <a:pt x="107456" y="14400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680;p36">
              <a:extLst>
                <a:ext uri="{FF2B5EF4-FFF2-40B4-BE49-F238E27FC236}">
                  <a16:creationId xmlns:a16="http://schemas.microsoft.com/office/drawing/2014/main" id="{6F57DB2F-2D1D-47CB-886F-33482133F821}"/>
                </a:ext>
              </a:extLst>
            </p:cNvPr>
            <p:cNvSpPr/>
            <p:nvPr/>
          </p:nvSpPr>
          <p:spPr>
            <a:xfrm>
              <a:off x="4544075" y="2390600"/>
              <a:ext cx="2686425" cy="126975"/>
            </a:xfrm>
            <a:custGeom>
              <a:avLst/>
              <a:gdLst/>
              <a:ahLst/>
              <a:cxnLst/>
              <a:rect l="l" t="t" r="r" b="b"/>
              <a:pathLst>
                <a:path w="107457" h="5079" extrusionOk="0">
                  <a:moveTo>
                    <a:pt x="0" y="1"/>
                  </a:moveTo>
                  <a:lnTo>
                    <a:pt x="0" y="5078"/>
                  </a:lnTo>
                  <a:lnTo>
                    <a:pt x="107456" y="5078"/>
                  </a:lnTo>
                  <a:lnTo>
                    <a:pt x="107456" y="1"/>
                  </a:lnTo>
                  <a:close/>
                </a:path>
              </a:pathLst>
            </a:custGeom>
            <a:solidFill>
              <a:srgbClr val="88B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681;p36">
              <a:extLst>
                <a:ext uri="{FF2B5EF4-FFF2-40B4-BE49-F238E27FC236}">
                  <a16:creationId xmlns:a16="http://schemas.microsoft.com/office/drawing/2014/main" id="{C57860EC-150C-4A21-898F-893983ED9209}"/>
                </a:ext>
              </a:extLst>
            </p:cNvPr>
            <p:cNvSpPr/>
            <p:nvPr/>
          </p:nvSpPr>
          <p:spPr>
            <a:xfrm>
              <a:off x="6002575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2" y="3679"/>
                    <a:pt x="2" y="8219"/>
                  </a:cubicBezTo>
                  <a:lnTo>
                    <a:pt x="1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60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682;p36">
              <a:extLst>
                <a:ext uri="{FF2B5EF4-FFF2-40B4-BE49-F238E27FC236}">
                  <a16:creationId xmlns:a16="http://schemas.microsoft.com/office/drawing/2014/main" id="{E169F5D4-AC76-46BF-BB67-277801AAFF90}"/>
                </a:ext>
              </a:extLst>
            </p:cNvPr>
            <p:cNvSpPr/>
            <p:nvPr/>
          </p:nvSpPr>
          <p:spPr>
            <a:xfrm>
              <a:off x="6002575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1" y="1"/>
                  </a:moveTo>
                  <a:lnTo>
                    <a:pt x="1" y="900"/>
                  </a:lnTo>
                  <a:lnTo>
                    <a:pt x="16439" y="900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683;p36">
              <a:extLst>
                <a:ext uri="{FF2B5EF4-FFF2-40B4-BE49-F238E27FC236}">
                  <a16:creationId xmlns:a16="http://schemas.microsoft.com/office/drawing/2014/main" id="{4398468C-2ECE-49DD-ADA9-725F86574ED0}"/>
                </a:ext>
              </a:extLst>
            </p:cNvPr>
            <p:cNvSpPr/>
            <p:nvPr/>
          </p:nvSpPr>
          <p:spPr>
            <a:xfrm>
              <a:off x="612225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684;p36">
              <a:extLst>
                <a:ext uri="{FF2B5EF4-FFF2-40B4-BE49-F238E27FC236}">
                  <a16:creationId xmlns:a16="http://schemas.microsoft.com/office/drawing/2014/main" id="{5526620A-1D07-47F2-A902-764A2CEFCD56}"/>
                </a:ext>
              </a:extLst>
            </p:cNvPr>
            <p:cNvSpPr/>
            <p:nvPr/>
          </p:nvSpPr>
          <p:spPr>
            <a:xfrm>
              <a:off x="6276525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0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685;p36">
              <a:extLst>
                <a:ext uri="{FF2B5EF4-FFF2-40B4-BE49-F238E27FC236}">
                  <a16:creationId xmlns:a16="http://schemas.microsoft.com/office/drawing/2014/main" id="{786A530B-5F31-4D92-901A-F59101C6646D}"/>
                </a:ext>
              </a:extLst>
            </p:cNvPr>
            <p:cNvSpPr/>
            <p:nvPr/>
          </p:nvSpPr>
          <p:spPr>
            <a:xfrm>
              <a:off x="596297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686;p36">
              <a:extLst>
                <a:ext uri="{FF2B5EF4-FFF2-40B4-BE49-F238E27FC236}">
                  <a16:creationId xmlns:a16="http://schemas.microsoft.com/office/drawing/2014/main" id="{0914FA4F-399D-4622-B5B0-ACB9AA6D5402}"/>
                </a:ext>
              </a:extLst>
            </p:cNvPr>
            <p:cNvSpPr/>
            <p:nvPr/>
          </p:nvSpPr>
          <p:spPr>
            <a:xfrm>
              <a:off x="6638325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0"/>
                  </a:moveTo>
                  <a:cubicBezTo>
                    <a:pt x="3680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8" y="29320"/>
                  </a:lnTo>
                  <a:lnTo>
                    <a:pt x="16438" y="8219"/>
                  </a:lnTo>
                  <a:cubicBezTo>
                    <a:pt x="16438" y="3679"/>
                    <a:pt x="12758" y="0"/>
                    <a:pt x="8219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687;p36">
              <a:extLst>
                <a:ext uri="{FF2B5EF4-FFF2-40B4-BE49-F238E27FC236}">
                  <a16:creationId xmlns:a16="http://schemas.microsoft.com/office/drawing/2014/main" id="{C7326EEF-2252-4513-8617-35D284E069F3}"/>
                </a:ext>
              </a:extLst>
            </p:cNvPr>
            <p:cNvSpPr/>
            <p:nvPr/>
          </p:nvSpPr>
          <p:spPr>
            <a:xfrm>
              <a:off x="6638325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0" y="1"/>
                  </a:moveTo>
                  <a:lnTo>
                    <a:pt x="0" y="900"/>
                  </a:lnTo>
                  <a:lnTo>
                    <a:pt x="16438" y="900"/>
                  </a:lnTo>
                  <a:lnTo>
                    <a:pt x="16438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688;p36">
              <a:extLst>
                <a:ext uri="{FF2B5EF4-FFF2-40B4-BE49-F238E27FC236}">
                  <a16:creationId xmlns:a16="http://schemas.microsoft.com/office/drawing/2014/main" id="{E05265C0-3EDA-456E-86C3-980BC2392D95}"/>
                </a:ext>
              </a:extLst>
            </p:cNvPr>
            <p:cNvSpPr/>
            <p:nvPr/>
          </p:nvSpPr>
          <p:spPr>
            <a:xfrm>
              <a:off x="675795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689;p36">
              <a:extLst>
                <a:ext uri="{FF2B5EF4-FFF2-40B4-BE49-F238E27FC236}">
                  <a16:creationId xmlns:a16="http://schemas.microsoft.com/office/drawing/2014/main" id="{C9645300-7D11-439B-89EA-8F2BEB5B8CDC}"/>
                </a:ext>
              </a:extLst>
            </p:cNvPr>
            <p:cNvSpPr/>
            <p:nvPr/>
          </p:nvSpPr>
          <p:spPr>
            <a:xfrm>
              <a:off x="6912250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690;p36">
              <a:extLst>
                <a:ext uri="{FF2B5EF4-FFF2-40B4-BE49-F238E27FC236}">
                  <a16:creationId xmlns:a16="http://schemas.microsoft.com/office/drawing/2014/main" id="{9D03295A-B5BF-4F8F-BA25-983DF6E60047}"/>
                </a:ext>
              </a:extLst>
            </p:cNvPr>
            <p:cNvSpPr/>
            <p:nvPr/>
          </p:nvSpPr>
          <p:spPr>
            <a:xfrm>
              <a:off x="659872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691;p36">
              <a:extLst>
                <a:ext uri="{FF2B5EF4-FFF2-40B4-BE49-F238E27FC236}">
                  <a16:creationId xmlns:a16="http://schemas.microsoft.com/office/drawing/2014/main" id="{E0490E73-999A-49C4-9D47-6A01C932561C}"/>
                </a:ext>
              </a:extLst>
            </p:cNvPr>
            <p:cNvSpPr/>
            <p:nvPr/>
          </p:nvSpPr>
          <p:spPr>
            <a:xfrm>
              <a:off x="6002575" y="36970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2" y="3680"/>
                    <a:pt x="2" y="8220"/>
                  </a:cubicBezTo>
                  <a:lnTo>
                    <a:pt x="1" y="29321"/>
                  </a:lnTo>
                  <a:lnTo>
                    <a:pt x="16439" y="29321"/>
                  </a:lnTo>
                  <a:lnTo>
                    <a:pt x="16439" y="8220"/>
                  </a:lnTo>
                  <a:cubicBezTo>
                    <a:pt x="16439" y="3680"/>
                    <a:pt x="12760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692;p36">
              <a:extLst>
                <a:ext uri="{FF2B5EF4-FFF2-40B4-BE49-F238E27FC236}">
                  <a16:creationId xmlns:a16="http://schemas.microsoft.com/office/drawing/2014/main" id="{A09F175A-9103-4296-A796-C83BCEF93B3C}"/>
                </a:ext>
              </a:extLst>
            </p:cNvPr>
            <p:cNvSpPr/>
            <p:nvPr/>
          </p:nvSpPr>
          <p:spPr>
            <a:xfrm>
              <a:off x="6002575" y="389127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1" y="0"/>
                  </a:moveTo>
                  <a:lnTo>
                    <a:pt x="1" y="898"/>
                  </a:lnTo>
                  <a:lnTo>
                    <a:pt x="16439" y="898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693;p36">
              <a:extLst>
                <a:ext uri="{FF2B5EF4-FFF2-40B4-BE49-F238E27FC236}">
                  <a16:creationId xmlns:a16="http://schemas.microsoft.com/office/drawing/2014/main" id="{1C32C2BB-3BC2-4263-A00E-3267DC9E246D}"/>
                </a:ext>
              </a:extLst>
            </p:cNvPr>
            <p:cNvSpPr/>
            <p:nvPr/>
          </p:nvSpPr>
          <p:spPr>
            <a:xfrm>
              <a:off x="6122250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694;p36">
              <a:extLst>
                <a:ext uri="{FF2B5EF4-FFF2-40B4-BE49-F238E27FC236}">
                  <a16:creationId xmlns:a16="http://schemas.microsoft.com/office/drawing/2014/main" id="{6D3A81E6-F7F3-4AE7-B1A2-4858B563831A}"/>
                </a:ext>
              </a:extLst>
            </p:cNvPr>
            <p:cNvSpPr/>
            <p:nvPr/>
          </p:nvSpPr>
          <p:spPr>
            <a:xfrm>
              <a:off x="6276525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1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695;p36">
              <a:extLst>
                <a:ext uri="{FF2B5EF4-FFF2-40B4-BE49-F238E27FC236}">
                  <a16:creationId xmlns:a16="http://schemas.microsoft.com/office/drawing/2014/main" id="{238A47C9-B133-47B1-AE02-2613F1E53D40}"/>
                </a:ext>
              </a:extLst>
            </p:cNvPr>
            <p:cNvSpPr/>
            <p:nvPr/>
          </p:nvSpPr>
          <p:spPr>
            <a:xfrm>
              <a:off x="5962975" y="4430025"/>
              <a:ext cx="490175" cy="34275"/>
            </a:xfrm>
            <a:custGeom>
              <a:avLst/>
              <a:gdLst/>
              <a:ahLst/>
              <a:cxnLst/>
              <a:rect l="l" t="t" r="r" b="b"/>
              <a:pathLst>
                <a:path w="19607" h="1371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696;p36">
              <a:extLst>
                <a:ext uri="{FF2B5EF4-FFF2-40B4-BE49-F238E27FC236}">
                  <a16:creationId xmlns:a16="http://schemas.microsoft.com/office/drawing/2014/main" id="{F16CD139-5DE0-409E-A592-A79BF0ED6490}"/>
                </a:ext>
              </a:extLst>
            </p:cNvPr>
            <p:cNvSpPr/>
            <p:nvPr/>
          </p:nvSpPr>
          <p:spPr>
            <a:xfrm>
              <a:off x="6638325" y="36970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19" y="1"/>
                  </a:moveTo>
                  <a:cubicBezTo>
                    <a:pt x="3680" y="1"/>
                    <a:pt x="0" y="3680"/>
                    <a:pt x="0" y="8220"/>
                  </a:cubicBezTo>
                  <a:lnTo>
                    <a:pt x="0" y="29321"/>
                  </a:lnTo>
                  <a:lnTo>
                    <a:pt x="16438" y="29321"/>
                  </a:lnTo>
                  <a:lnTo>
                    <a:pt x="16438" y="8220"/>
                  </a:lnTo>
                  <a:cubicBezTo>
                    <a:pt x="16438" y="3680"/>
                    <a:pt x="12758" y="1"/>
                    <a:pt x="8219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697;p36">
              <a:extLst>
                <a:ext uri="{FF2B5EF4-FFF2-40B4-BE49-F238E27FC236}">
                  <a16:creationId xmlns:a16="http://schemas.microsoft.com/office/drawing/2014/main" id="{384CCA66-FCE5-4D43-890B-B9BEB76CF3AF}"/>
                </a:ext>
              </a:extLst>
            </p:cNvPr>
            <p:cNvSpPr/>
            <p:nvPr/>
          </p:nvSpPr>
          <p:spPr>
            <a:xfrm>
              <a:off x="6638325" y="3891275"/>
              <a:ext cx="410975" cy="22475"/>
            </a:xfrm>
            <a:custGeom>
              <a:avLst/>
              <a:gdLst/>
              <a:ahLst/>
              <a:cxnLst/>
              <a:rect l="l" t="t" r="r" b="b"/>
              <a:pathLst>
                <a:path w="16439" h="899" extrusionOk="0">
                  <a:moveTo>
                    <a:pt x="0" y="0"/>
                  </a:moveTo>
                  <a:lnTo>
                    <a:pt x="0" y="898"/>
                  </a:lnTo>
                  <a:lnTo>
                    <a:pt x="16438" y="898"/>
                  </a:lnTo>
                  <a:lnTo>
                    <a:pt x="16438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698;p36">
              <a:extLst>
                <a:ext uri="{FF2B5EF4-FFF2-40B4-BE49-F238E27FC236}">
                  <a16:creationId xmlns:a16="http://schemas.microsoft.com/office/drawing/2014/main" id="{ACDF8772-5AA0-4395-90B8-74A37C526373}"/>
                </a:ext>
              </a:extLst>
            </p:cNvPr>
            <p:cNvSpPr/>
            <p:nvPr/>
          </p:nvSpPr>
          <p:spPr>
            <a:xfrm>
              <a:off x="6757950" y="390247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699;p36">
              <a:extLst>
                <a:ext uri="{FF2B5EF4-FFF2-40B4-BE49-F238E27FC236}">
                  <a16:creationId xmlns:a16="http://schemas.microsoft.com/office/drawing/2014/main" id="{F4864C5E-BB3B-4F6F-9A51-7374D82C60A6}"/>
                </a:ext>
              </a:extLst>
            </p:cNvPr>
            <p:cNvSpPr/>
            <p:nvPr/>
          </p:nvSpPr>
          <p:spPr>
            <a:xfrm>
              <a:off x="6912250" y="390247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1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700;p36">
              <a:extLst>
                <a:ext uri="{FF2B5EF4-FFF2-40B4-BE49-F238E27FC236}">
                  <a16:creationId xmlns:a16="http://schemas.microsoft.com/office/drawing/2014/main" id="{6FDE6B5C-BC94-46E4-832B-413BBFDF5254}"/>
                </a:ext>
              </a:extLst>
            </p:cNvPr>
            <p:cNvSpPr/>
            <p:nvPr/>
          </p:nvSpPr>
          <p:spPr>
            <a:xfrm>
              <a:off x="6598725" y="4430025"/>
              <a:ext cx="490175" cy="34275"/>
            </a:xfrm>
            <a:custGeom>
              <a:avLst/>
              <a:gdLst/>
              <a:ahLst/>
              <a:cxnLst/>
              <a:rect l="l" t="t" r="r" b="b"/>
              <a:pathLst>
                <a:path w="19607" h="1371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701;p36">
              <a:extLst>
                <a:ext uri="{FF2B5EF4-FFF2-40B4-BE49-F238E27FC236}">
                  <a16:creationId xmlns:a16="http://schemas.microsoft.com/office/drawing/2014/main" id="{181296BE-23B1-4F7F-9576-AED968ACEAF2}"/>
                </a:ext>
              </a:extLst>
            </p:cNvPr>
            <p:cNvSpPr/>
            <p:nvPr/>
          </p:nvSpPr>
          <p:spPr>
            <a:xfrm>
              <a:off x="4715050" y="3707325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1"/>
                  </a:moveTo>
                  <a:cubicBezTo>
                    <a:pt x="3679" y="1"/>
                    <a:pt x="1" y="3679"/>
                    <a:pt x="1" y="8218"/>
                  </a:cubicBezTo>
                  <a:lnTo>
                    <a:pt x="1" y="29321"/>
                  </a:lnTo>
                  <a:lnTo>
                    <a:pt x="16437" y="29321"/>
                  </a:lnTo>
                  <a:lnTo>
                    <a:pt x="16437" y="8218"/>
                  </a:lnTo>
                  <a:cubicBezTo>
                    <a:pt x="16437" y="3679"/>
                    <a:pt x="12758" y="1"/>
                    <a:pt x="8218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702;p36">
              <a:extLst>
                <a:ext uri="{FF2B5EF4-FFF2-40B4-BE49-F238E27FC236}">
                  <a16:creationId xmlns:a16="http://schemas.microsoft.com/office/drawing/2014/main" id="{67F76E17-1407-4274-8CCF-002143DFB53B}"/>
                </a:ext>
              </a:extLst>
            </p:cNvPr>
            <p:cNvSpPr/>
            <p:nvPr/>
          </p:nvSpPr>
          <p:spPr>
            <a:xfrm>
              <a:off x="4715050" y="3901575"/>
              <a:ext cx="410950" cy="22450"/>
            </a:xfrm>
            <a:custGeom>
              <a:avLst/>
              <a:gdLst/>
              <a:ahLst/>
              <a:cxnLst/>
              <a:rect l="l" t="t" r="r" b="b"/>
              <a:pathLst>
                <a:path w="16438" h="898" extrusionOk="0">
                  <a:moveTo>
                    <a:pt x="1" y="0"/>
                  </a:moveTo>
                  <a:lnTo>
                    <a:pt x="1" y="898"/>
                  </a:lnTo>
                  <a:lnTo>
                    <a:pt x="16437" y="898"/>
                  </a:lnTo>
                  <a:lnTo>
                    <a:pt x="16437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703;p36">
              <a:extLst>
                <a:ext uri="{FF2B5EF4-FFF2-40B4-BE49-F238E27FC236}">
                  <a16:creationId xmlns:a16="http://schemas.microsoft.com/office/drawing/2014/main" id="{794DD77E-25F5-4CD5-92AA-604CB17A27F8}"/>
                </a:ext>
              </a:extLst>
            </p:cNvPr>
            <p:cNvSpPr/>
            <p:nvPr/>
          </p:nvSpPr>
          <p:spPr>
            <a:xfrm>
              <a:off x="4834675" y="3912800"/>
              <a:ext cx="22475" cy="527525"/>
            </a:xfrm>
            <a:custGeom>
              <a:avLst/>
              <a:gdLst/>
              <a:ahLst/>
              <a:cxnLst/>
              <a:rect l="l" t="t" r="r" b="b"/>
              <a:pathLst>
                <a:path w="899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899" y="21100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704;p36">
              <a:extLst>
                <a:ext uri="{FF2B5EF4-FFF2-40B4-BE49-F238E27FC236}">
                  <a16:creationId xmlns:a16="http://schemas.microsoft.com/office/drawing/2014/main" id="{F5A7B5FF-3D60-4963-9E7F-2D37853A990A}"/>
                </a:ext>
              </a:extLst>
            </p:cNvPr>
            <p:cNvSpPr/>
            <p:nvPr/>
          </p:nvSpPr>
          <p:spPr>
            <a:xfrm>
              <a:off x="4988950" y="3912800"/>
              <a:ext cx="22525" cy="527525"/>
            </a:xfrm>
            <a:custGeom>
              <a:avLst/>
              <a:gdLst/>
              <a:ahLst/>
              <a:cxnLst/>
              <a:rect l="l" t="t" r="r" b="b"/>
              <a:pathLst>
                <a:path w="901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705;p36">
              <a:extLst>
                <a:ext uri="{FF2B5EF4-FFF2-40B4-BE49-F238E27FC236}">
                  <a16:creationId xmlns:a16="http://schemas.microsoft.com/office/drawing/2014/main" id="{31120E12-4D1C-4423-9E81-B6C9EF17422C}"/>
                </a:ext>
              </a:extLst>
            </p:cNvPr>
            <p:cNvSpPr/>
            <p:nvPr/>
          </p:nvSpPr>
          <p:spPr>
            <a:xfrm>
              <a:off x="4675425" y="4440325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706;p36">
              <a:extLst>
                <a:ext uri="{FF2B5EF4-FFF2-40B4-BE49-F238E27FC236}">
                  <a16:creationId xmlns:a16="http://schemas.microsoft.com/office/drawing/2014/main" id="{C76ACB1C-A545-4A52-8E98-59A36EC921E4}"/>
                </a:ext>
              </a:extLst>
            </p:cNvPr>
            <p:cNvSpPr/>
            <p:nvPr/>
          </p:nvSpPr>
          <p:spPr>
            <a:xfrm>
              <a:off x="5350750" y="3707325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1"/>
                  </a:moveTo>
                  <a:cubicBezTo>
                    <a:pt x="3681" y="1"/>
                    <a:pt x="0" y="3679"/>
                    <a:pt x="0" y="8218"/>
                  </a:cubicBezTo>
                  <a:lnTo>
                    <a:pt x="0" y="29321"/>
                  </a:lnTo>
                  <a:lnTo>
                    <a:pt x="16439" y="29321"/>
                  </a:lnTo>
                  <a:lnTo>
                    <a:pt x="16439" y="8218"/>
                  </a:lnTo>
                  <a:cubicBezTo>
                    <a:pt x="16439" y="3679"/>
                    <a:pt x="12758" y="1"/>
                    <a:pt x="8220" y="1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707;p36">
              <a:extLst>
                <a:ext uri="{FF2B5EF4-FFF2-40B4-BE49-F238E27FC236}">
                  <a16:creationId xmlns:a16="http://schemas.microsoft.com/office/drawing/2014/main" id="{6E8C1C37-BEF1-4666-86E8-69B426259661}"/>
                </a:ext>
              </a:extLst>
            </p:cNvPr>
            <p:cNvSpPr/>
            <p:nvPr/>
          </p:nvSpPr>
          <p:spPr>
            <a:xfrm>
              <a:off x="5350750" y="3901575"/>
              <a:ext cx="410975" cy="22450"/>
            </a:xfrm>
            <a:custGeom>
              <a:avLst/>
              <a:gdLst/>
              <a:ahLst/>
              <a:cxnLst/>
              <a:rect l="l" t="t" r="r" b="b"/>
              <a:pathLst>
                <a:path w="16439" h="898" extrusionOk="0">
                  <a:moveTo>
                    <a:pt x="0" y="0"/>
                  </a:moveTo>
                  <a:lnTo>
                    <a:pt x="0" y="898"/>
                  </a:lnTo>
                  <a:lnTo>
                    <a:pt x="16439" y="898"/>
                  </a:lnTo>
                  <a:lnTo>
                    <a:pt x="1643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708;p36">
              <a:extLst>
                <a:ext uri="{FF2B5EF4-FFF2-40B4-BE49-F238E27FC236}">
                  <a16:creationId xmlns:a16="http://schemas.microsoft.com/office/drawing/2014/main" id="{987D96AA-5FAC-4297-8101-AE99F1958EB3}"/>
                </a:ext>
              </a:extLst>
            </p:cNvPr>
            <p:cNvSpPr/>
            <p:nvPr/>
          </p:nvSpPr>
          <p:spPr>
            <a:xfrm>
              <a:off x="5470375" y="3912800"/>
              <a:ext cx="22525" cy="527525"/>
            </a:xfrm>
            <a:custGeom>
              <a:avLst/>
              <a:gdLst/>
              <a:ahLst/>
              <a:cxnLst/>
              <a:rect l="l" t="t" r="r" b="b"/>
              <a:pathLst>
                <a:path w="901" h="21101" extrusionOk="0">
                  <a:moveTo>
                    <a:pt x="1" y="1"/>
                  </a:moveTo>
                  <a:lnTo>
                    <a:pt x="1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709;p36">
              <a:extLst>
                <a:ext uri="{FF2B5EF4-FFF2-40B4-BE49-F238E27FC236}">
                  <a16:creationId xmlns:a16="http://schemas.microsoft.com/office/drawing/2014/main" id="{748A3630-DCC7-4255-A3DB-CE6203BA06F5}"/>
                </a:ext>
              </a:extLst>
            </p:cNvPr>
            <p:cNvSpPr/>
            <p:nvPr/>
          </p:nvSpPr>
          <p:spPr>
            <a:xfrm>
              <a:off x="5624700" y="3912800"/>
              <a:ext cx="22500" cy="527525"/>
            </a:xfrm>
            <a:custGeom>
              <a:avLst/>
              <a:gdLst/>
              <a:ahLst/>
              <a:cxnLst/>
              <a:rect l="l" t="t" r="r" b="b"/>
              <a:pathLst>
                <a:path w="900" h="21101" extrusionOk="0">
                  <a:moveTo>
                    <a:pt x="0" y="1"/>
                  </a:moveTo>
                  <a:lnTo>
                    <a:pt x="0" y="21100"/>
                  </a:lnTo>
                  <a:lnTo>
                    <a:pt x="900" y="21100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710;p36">
              <a:extLst>
                <a:ext uri="{FF2B5EF4-FFF2-40B4-BE49-F238E27FC236}">
                  <a16:creationId xmlns:a16="http://schemas.microsoft.com/office/drawing/2014/main" id="{00E3A383-B83A-4A73-B2FE-D8AC97EC7F31}"/>
                </a:ext>
              </a:extLst>
            </p:cNvPr>
            <p:cNvSpPr/>
            <p:nvPr/>
          </p:nvSpPr>
          <p:spPr>
            <a:xfrm>
              <a:off x="5311150" y="4440325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1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711;p36">
              <a:extLst>
                <a:ext uri="{FF2B5EF4-FFF2-40B4-BE49-F238E27FC236}">
                  <a16:creationId xmlns:a16="http://schemas.microsoft.com/office/drawing/2014/main" id="{B950E0B4-F994-40A4-A8EA-82F506FF26E4}"/>
                </a:ext>
              </a:extLst>
            </p:cNvPr>
            <p:cNvSpPr/>
            <p:nvPr/>
          </p:nvSpPr>
          <p:spPr>
            <a:xfrm>
              <a:off x="4715050" y="2719550"/>
              <a:ext cx="410950" cy="733025"/>
            </a:xfrm>
            <a:custGeom>
              <a:avLst/>
              <a:gdLst/>
              <a:ahLst/>
              <a:cxnLst/>
              <a:rect l="l" t="t" r="r" b="b"/>
              <a:pathLst>
                <a:path w="16438" h="29321" extrusionOk="0">
                  <a:moveTo>
                    <a:pt x="8218" y="0"/>
                  </a:moveTo>
                  <a:cubicBezTo>
                    <a:pt x="3679" y="0"/>
                    <a:pt x="1" y="3679"/>
                    <a:pt x="1" y="8219"/>
                  </a:cubicBezTo>
                  <a:lnTo>
                    <a:pt x="1" y="29320"/>
                  </a:lnTo>
                  <a:lnTo>
                    <a:pt x="16437" y="29320"/>
                  </a:lnTo>
                  <a:lnTo>
                    <a:pt x="16437" y="8219"/>
                  </a:lnTo>
                  <a:cubicBezTo>
                    <a:pt x="16437" y="3679"/>
                    <a:pt x="12758" y="0"/>
                    <a:pt x="8218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712;p36">
              <a:extLst>
                <a:ext uri="{FF2B5EF4-FFF2-40B4-BE49-F238E27FC236}">
                  <a16:creationId xmlns:a16="http://schemas.microsoft.com/office/drawing/2014/main" id="{925F1313-CC12-4C3B-AE99-73A1112BFAC7}"/>
                </a:ext>
              </a:extLst>
            </p:cNvPr>
            <p:cNvSpPr/>
            <p:nvPr/>
          </p:nvSpPr>
          <p:spPr>
            <a:xfrm>
              <a:off x="4715050" y="2913775"/>
              <a:ext cx="410950" cy="22525"/>
            </a:xfrm>
            <a:custGeom>
              <a:avLst/>
              <a:gdLst/>
              <a:ahLst/>
              <a:cxnLst/>
              <a:rect l="l" t="t" r="r" b="b"/>
              <a:pathLst>
                <a:path w="16438" h="901" extrusionOk="0">
                  <a:moveTo>
                    <a:pt x="1" y="1"/>
                  </a:moveTo>
                  <a:lnTo>
                    <a:pt x="1" y="900"/>
                  </a:lnTo>
                  <a:lnTo>
                    <a:pt x="16437" y="900"/>
                  </a:lnTo>
                  <a:lnTo>
                    <a:pt x="16437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713;p36">
              <a:extLst>
                <a:ext uri="{FF2B5EF4-FFF2-40B4-BE49-F238E27FC236}">
                  <a16:creationId xmlns:a16="http://schemas.microsoft.com/office/drawing/2014/main" id="{AE0CC62D-9CB8-48CF-B641-0AB6756BA204}"/>
                </a:ext>
              </a:extLst>
            </p:cNvPr>
            <p:cNvSpPr/>
            <p:nvPr/>
          </p:nvSpPr>
          <p:spPr>
            <a:xfrm>
              <a:off x="4834675" y="2925025"/>
              <a:ext cx="22475" cy="527550"/>
            </a:xfrm>
            <a:custGeom>
              <a:avLst/>
              <a:gdLst/>
              <a:ahLst/>
              <a:cxnLst/>
              <a:rect l="l" t="t" r="r" b="b"/>
              <a:pathLst>
                <a:path w="899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899" y="21101"/>
                  </a:lnTo>
                  <a:lnTo>
                    <a:pt x="899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714;p36">
              <a:extLst>
                <a:ext uri="{FF2B5EF4-FFF2-40B4-BE49-F238E27FC236}">
                  <a16:creationId xmlns:a16="http://schemas.microsoft.com/office/drawing/2014/main" id="{B4BE6031-16D4-4EFB-A4FB-16D1177E29B3}"/>
                </a:ext>
              </a:extLst>
            </p:cNvPr>
            <p:cNvSpPr/>
            <p:nvPr/>
          </p:nvSpPr>
          <p:spPr>
            <a:xfrm>
              <a:off x="4988950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715;p36">
              <a:extLst>
                <a:ext uri="{FF2B5EF4-FFF2-40B4-BE49-F238E27FC236}">
                  <a16:creationId xmlns:a16="http://schemas.microsoft.com/office/drawing/2014/main" id="{E19DBBC4-B1D3-4827-8EFF-D18C533A9A5D}"/>
                </a:ext>
              </a:extLst>
            </p:cNvPr>
            <p:cNvSpPr/>
            <p:nvPr/>
          </p:nvSpPr>
          <p:spPr>
            <a:xfrm>
              <a:off x="4675425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0" y="0"/>
                  </a:moveTo>
                  <a:lnTo>
                    <a:pt x="0" y="1370"/>
                  </a:lnTo>
                  <a:lnTo>
                    <a:pt x="19606" y="1370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716;p36">
              <a:extLst>
                <a:ext uri="{FF2B5EF4-FFF2-40B4-BE49-F238E27FC236}">
                  <a16:creationId xmlns:a16="http://schemas.microsoft.com/office/drawing/2014/main" id="{4EFE5D55-0846-49E7-9BD6-4B7DCD5B4CDF}"/>
                </a:ext>
              </a:extLst>
            </p:cNvPr>
            <p:cNvSpPr/>
            <p:nvPr/>
          </p:nvSpPr>
          <p:spPr>
            <a:xfrm>
              <a:off x="5350750" y="2719550"/>
              <a:ext cx="410975" cy="733025"/>
            </a:xfrm>
            <a:custGeom>
              <a:avLst/>
              <a:gdLst/>
              <a:ahLst/>
              <a:cxnLst/>
              <a:rect l="l" t="t" r="r" b="b"/>
              <a:pathLst>
                <a:path w="16439" h="29321" extrusionOk="0">
                  <a:moveTo>
                    <a:pt x="8220" y="0"/>
                  </a:moveTo>
                  <a:cubicBezTo>
                    <a:pt x="3681" y="0"/>
                    <a:pt x="0" y="3679"/>
                    <a:pt x="0" y="8219"/>
                  </a:cubicBezTo>
                  <a:lnTo>
                    <a:pt x="0" y="29320"/>
                  </a:lnTo>
                  <a:lnTo>
                    <a:pt x="16439" y="29320"/>
                  </a:lnTo>
                  <a:lnTo>
                    <a:pt x="16439" y="8219"/>
                  </a:lnTo>
                  <a:cubicBezTo>
                    <a:pt x="16439" y="3679"/>
                    <a:pt x="12758" y="0"/>
                    <a:pt x="8220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717;p36">
              <a:extLst>
                <a:ext uri="{FF2B5EF4-FFF2-40B4-BE49-F238E27FC236}">
                  <a16:creationId xmlns:a16="http://schemas.microsoft.com/office/drawing/2014/main" id="{5C5598DD-363A-4BCA-BB4C-8D8EC296A7D5}"/>
                </a:ext>
              </a:extLst>
            </p:cNvPr>
            <p:cNvSpPr/>
            <p:nvPr/>
          </p:nvSpPr>
          <p:spPr>
            <a:xfrm>
              <a:off x="5350750" y="2913775"/>
              <a:ext cx="410975" cy="22525"/>
            </a:xfrm>
            <a:custGeom>
              <a:avLst/>
              <a:gdLst/>
              <a:ahLst/>
              <a:cxnLst/>
              <a:rect l="l" t="t" r="r" b="b"/>
              <a:pathLst>
                <a:path w="16439" h="901" extrusionOk="0">
                  <a:moveTo>
                    <a:pt x="0" y="1"/>
                  </a:moveTo>
                  <a:lnTo>
                    <a:pt x="0" y="900"/>
                  </a:lnTo>
                  <a:lnTo>
                    <a:pt x="16439" y="900"/>
                  </a:lnTo>
                  <a:lnTo>
                    <a:pt x="16439" y="1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718;p36">
              <a:extLst>
                <a:ext uri="{FF2B5EF4-FFF2-40B4-BE49-F238E27FC236}">
                  <a16:creationId xmlns:a16="http://schemas.microsoft.com/office/drawing/2014/main" id="{4F9E7729-0074-43A7-BC6D-235259C7703A}"/>
                </a:ext>
              </a:extLst>
            </p:cNvPr>
            <p:cNvSpPr/>
            <p:nvPr/>
          </p:nvSpPr>
          <p:spPr>
            <a:xfrm>
              <a:off x="5470375" y="2925025"/>
              <a:ext cx="22525" cy="527550"/>
            </a:xfrm>
            <a:custGeom>
              <a:avLst/>
              <a:gdLst/>
              <a:ahLst/>
              <a:cxnLst/>
              <a:rect l="l" t="t" r="r" b="b"/>
              <a:pathLst>
                <a:path w="901" h="21102" extrusionOk="0">
                  <a:moveTo>
                    <a:pt x="1" y="0"/>
                  </a:moveTo>
                  <a:lnTo>
                    <a:pt x="1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719;p36">
              <a:extLst>
                <a:ext uri="{FF2B5EF4-FFF2-40B4-BE49-F238E27FC236}">
                  <a16:creationId xmlns:a16="http://schemas.microsoft.com/office/drawing/2014/main" id="{C0812963-9F8E-45C9-BB8A-FF36D8FCB406}"/>
                </a:ext>
              </a:extLst>
            </p:cNvPr>
            <p:cNvSpPr/>
            <p:nvPr/>
          </p:nvSpPr>
          <p:spPr>
            <a:xfrm>
              <a:off x="5624700" y="2925025"/>
              <a:ext cx="22500" cy="527550"/>
            </a:xfrm>
            <a:custGeom>
              <a:avLst/>
              <a:gdLst/>
              <a:ahLst/>
              <a:cxnLst/>
              <a:rect l="l" t="t" r="r" b="b"/>
              <a:pathLst>
                <a:path w="900" h="21102" extrusionOk="0">
                  <a:moveTo>
                    <a:pt x="0" y="0"/>
                  </a:moveTo>
                  <a:lnTo>
                    <a:pt x="0" y="21101"/>
                  </a:lnTo>
                  <a:lnTo>
                    <a:pt x="900" y="21101"/>
                  </a:lnTo>
                  <a:lnTo>
                    <a:pt x="900" y="0"/>
                  </a:lnTo>
                  <a:close/>
                </a:path>
              </a:pathLst>
            </a:custGeom>
            <a:solidFill>
              <a:srgbClr val="FA977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720;p36">
              <a:extLst>
                <a:ext uri="{FF2B5EF4-FFF2-40B4-BE49-F238E27FC236}">
                  <a16:creationId xmlns:a16="http://schemas.microsoft.com/office/drawing/2014/main" id="{F5D96E60-4466-47C6-90C0-FFFAB2D976C5}"/>
                </a:ext>
              </a:extLst>
            </p:cNvPr>
            <p:cNvSpPr/>
            <p:nvPr/>
          </p:nvSpPr>
          <p:spPr>
            <a:xfrm>
              <a:off x="5311150" y="3452550"/>
              <a:ext cx="490175" cy="34250"/>
            </a:xfrm>
            <a:custGeom>
              <a:avLst/>
              <a:gdLst/>
              <a:ahLst/>
              <a:cxnLst/>
              <a:rect l="l" t="t" r="r" b="b"/>
              <a:pathLst>
                <a:path w="19607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9607" y="1370"/>
                  </a:lnTo>
                  <a:lnTo>
                    <a:pt x="196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721;p36">
              <a:extLst>
                <a:ext uri="{FF2B5EF4-FFF2-40B4-BE49-F238E27FC236}">
                  <a16:creationId xmlns:a16="http://schemas.microsoft.com/office/drawing/2014/main" id="{CA5F5F0F-C148-4C17-A234-25F8B52374C9}"/>
                </a:ext>
              </a:extLst>
            </p:cNvPr>
            <p:cNvSpPr/>
            <p:nvPr/>
          </p:nvSpPr>
          <p:spPr>
            <a:xfrm>
              <a:off x="4389975" y="1814300"/>
              <a:ext cx="2991700" cy="606325"/>
            </a:xfrm>
            <a:custGeom>
              <a:avLst/>
              <a:gdLst/>
              <a:ahLst/>
              <a:cxnLst/>
              <a:rect l="l" t="t" r="r" b="b"/>
              <a:pathLst>
                <a:path w="119668" h="24253" extrusionOk="0">
                  <a:moveTo>
                    <a:pt x="13447" y="0"/>
                  </a:moveTo>
                  <a:cubicBezTo>
                    <a:pt x="13011" y="0"/>
                    <a:pt x="12609" y="237"/>
                    <a:pt x="12398" y="619"/>
                  </a:cubicBezTo>
                  <a:lnTo>
                    <a:pt x="322" y="22475"/>
                  </a:lnTo>
                  <a:cubicBezTo>
                    <a:pt x="0" y="23053"/>
                    <a:pt x="212" y="23783"/>
                    <a:pt x="792" y="24102"/>
                  </a:cubicBezTo>
                  <a:cubicBezTo>
                    <a:pt x="975" y="24204"/>
                    <a:pt x="1174" y="24252"/>
                    <a:pt x="1370" y="24252"/>
                  </a:cubicBezTo>
                  <a:cubicBezTo>
                    <a:pt x="1791" y="24252"/>
                    <a:pt x="2201" y="24029"/>
                    <a:pt x="2419" y="23634"/>
                  </a:cubicBezTo>
                  <a:lnTo>
                    <a:pt x="14154" y="2396"/>
                  </a:lnTo>
                  <a:lnTo>
                    <a:pt x="105647" y="2396"/>
                  </a:lnTo>
                  <a:lnTo>
                    <a:pt x="117365" y="23631"/>
                  </a:lnTo>
                  <a:cubicBezTo>
                    <a:pt x="117575" y="24013"/>
                    <a:pt x="117978" y="24251"/>
                    <a:pt x="118415" y="24251"/>
                  </a:cubicBezTo>
                  <a:cubicBezTo>
                    <a:pt x="118838" y="24251"/>
                    <a:pt x="119231" y="24026"/>
                    <a:pt x="119445" y="23661"/>
                  </a:cubicBezTo>
                  <a:cubicBezTo>
                    <a:pt x="119661" y="23297"/>
                    <a:pt x="119667" y="22845"/>
                    <a:pt x="119463" y="22475"/>
                  </a:cubicBezTo>
                  <a:lnTo>
                    <a:pt x="107403" y="619"/>
                  </a:lnTo>
                  <a:cubicBezTo>
                    <a:pt x="107193" y="238"/>
                    <a:pt x="106790" y="0"/>
                    <a:pt x="106353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722;p36">
              <a:extLst>
                <a:ext uri="{FF2B5EF4-FFF2-40B4-BE49-F238E27FC236}">
                  <a16:creationId xmlns:a16="http://schemas.microsoft.com/office/drawing/2014/main" id="{D71E072B-7F40-4850-A205-8995DE36BF3C}"/>
                </a:ext>
              </a:extLst>
            </p:cNvPr>
            <p:cNvSpPr/>
            <p:nvPr/>
          </p:nvSpPr>
          <p:spPr>
            <a:xfrm>
              <a:off x="3656125" y="1088050"/>
              <a:ext cx="285225" cy="285200"/>
            </a:xfrm>
            <a:custGeom>
              <a:avLst/>
              <a:gdLst/>
              <a:ahLst/>
              <a:cxnLst/>
              <a:rect l="l" t="t" r="r" b="b"/>
              <a:pathLst>
                <a:path w="11409" h="11408" extrusionOk="0">
                  <a:moveTo>
                    <a:pt x="5705" y="0"/>
                  </a:moveTo>
                  <a:cubicBezTo>
                    <a:pt x="2554" y="0"/>
                    <a:pt x="1" y="2554"/>
                    <a:pt x="1" y="5704"/>
                  </a:cubicBezTo>
                  <a:cubicBezTo>
                    <a:pt x="1" y="8854"/>
                    <a:pt x="2554" y="11408"/>
                    <a:pt x="5705" y="11408"/>
                  </a:cubicBezTo>
                  <a:cubicBezTo>
                    <a:pt x="8855" y="11408"/>
                    <a:pt x="11408" y="8854"/>
                    <a:pt x="11408" y="5704"/>
                  </a:cubicBezTo>
                  <a:cubicBezTo>
                    <a:pt x="11408" y="2554"/>
                    <a:pt x="8855" y="0"/>
                    <a:pt x="5705" y="0"/>
                  </a:cubicBezTo>
                  <a:close/>
                </a:path>
              </a:pathLst>
            </a:custGeom>
            <a:solidFill>
              <a:srgbClr val="F4DD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4" name="Google Shape;547;p36">
            <a:extLst>
              <a:ext uri="{FF2B5EF4-FFF2-40B4-BE49-F238E27FC236}">
                <a16:creationId xmlns:a16="http://schemas.microsoft.com/office/drawing/2014/main" id="{1677866D-B2E0-4A46-9E11-644ECA17E8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08626" y="749476"/>
            <a:ext cx="5015175" cy="8739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種籽師資培訓營</a:t>
            </a:r>
          </a:p>
        </p:txBody>
      </p:sp>
      <p:sp>
        <p:nvSpPr>
          <p:cNvPr id="190" name="Google Shape;473;p35">
            <a:extLst>
              <a:ext uri="{FF2B5EF4-FFF2-40B4-BE49-F238E27FC236}">
                <a16:creationId xmlns:a16="http://schemas.microsoft.com/office/drawing/2014/main" id="{4D188A1E-2FF8-47D9-8913-17B8A47549B9}"/>
              </a:ext>
            </a:extLst>
          </p:cNvPr>
          <p:cNvSpPr/>
          <p:nvPr/>
        </p:nvSpPr>
        <p:spPr>
          <a:xfrm>
            <a:off x="2776547" y="775319"/>
            <a:ext cx="881756" cy="870271"/>
          </a:xfrm>
          <a:custGeom>
            <a:avLst/>
            <a:gdLst/>
            <a:ahLst/>
            <a:cxnLst/>
            <a:rect l="l" t="t" r="r" b="b"/>
            <a:pathLst>
              <a:path w="3727" h="5463" extrusionOk="0">
                <a:moveTo>
                  <a:pt x="1859" y="1"/>
                </a:moveTo>
                <a:cubicBezTo>
                  <a:pt x="833" y="1"/>
                  <a:pt x="0" y="1220"/>
                  <a:pt x="0" y="2732"/>
                </a:cubicBezTo>
                <a:cubicBezTo>
                  <a:pt x="0" y="4244"/>
                  <a:pt x="833" y="5463"/>
                  <a:pt x="1859" y="5463"/>
                </a:cubicBezTo>
                <a:cubicBezTo>
                  <a:pt x="2893" y="5463"/>
                  <a:pt x="3726" y="4244"/>
                  <a:pt x="3726" y="2732"/>
                </a:cubicBezTo>
                <a:cubicBezTo>
                  <a:pt x="3726" y="1220"/>
                  <a:pt x="2893" y="1"/>
                  <a:pt x="18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3200" kern="0" dirty="0">
                <a:solidFill>
                  <a:srgbClr val="FFFFFF"/>
                </a:solidFill>
                <a:latin typeface="Albertus Extra Bold" panose="020E0802040304020204" pitchFamily="34" charset="0"/>
                <a:cs typeface="Arial"/>
                <a:sym typeface="Arial"/>
              </a:rPr>
              <a:t>01</a:t>
            </a:r>
            <a:endParaRPr sz="3200" kern="0" dirty="0">
              <a:solidFill>
                <a:srgbClr val="FFFFFF"/>
              </a:solidFill>
              <a:latin typeface="Albertus Extra Bold" panose="020E0802040304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1548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26AB9BC2-A5A5-4263-9FAA-6E57D8CFE5A5}"/>
              </a:ext>
            </a:extLst>
          </p:cNvPr>
          <p:cNvSpPr txBox="1"/>
          <p:nvPr/>
        </p:nvSpPr>
        <p:spPr>
          <a:xfrm>
            <a:off x="7911267" y="3135971"/>
            <a:ext cx="291618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交流勞權時事議題</a:t>
            </a:r>
          </a:p>
        </p:txBody>
      </p:sp>
      <p:sp>
        <p:nvSpPr>
          <p:cNvPr id="186" name="文字方塊 185">
            <a:extLst>
              <a:ext uri="{FF2B5EF4-FFF2-40B4-BE49-F238E27FC236}">
                <a16:creationId xmlns:a16="http://schemas.microsoft.com/office/drawing/2014/main" id="{BD3255B8-5584-435B-8CE8-3BEA9E128F87}"/>
              </a:ext>
            </a:extLst>
          </p:cNvPr>
          <p:cNvSpPr txBox="1"/>
          <p:nvPr/>
        </p:nvSpPr>
        <p:spPr>
          <a:xfrm>
            <a:off x="7912113" y="4379775"/>
            <a:ext cx="2916183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獲得勞權研習資訊</a:t>
            </a:r>
          </a:p>
        </p:txBody>
      </p:sp>
      <p:sp>
        <p:nvSpPr>
          <p:cNvPr id="187" name="文字方塊 186">
            <a:extLst>
              <a:ext uri="{FF2B5EF4-FFF2-40B4-BE49-F238E27FC236}">
                <a16:creationId xmlns:a16="http://schemas.microsoft.com/office/drawing/2014/main" id="{E658B15D-A478-49EA-AFCD-8449D71DD90F}"/>
              </a:ext>
            </a:extLst>
          </p:cNvPr>
          <p:cNvSpPr txBox="1"/>
          <p:nvPr/>
        </p:nvSpPr>
        <p:spPr>
          <a:xfrm>
            <a:off x="7911267" y="5479245"/>
            <a:ext cx="155042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2667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解答疑惑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3ECAFF37-F8DE-44B4-B45B-F7737961AE9F}"/>
              </a:ext>
            </a:extLst>
          </p:cNvPr>
          <p:cNvGrpSpPr/>
          <p:nvPr/>
        </p:nvGrpSpPr>
        <p:grpSpPr>
          <a:xfrm>
            <a:off x="6715395" y="2846505"/>
            <a:ext cx="1036079" cy="890808"/>
            <a:chOff x="4788024" y="3024671"/>
            <a:chExt cx="777059" cy="668106"/>
          </a:xfrm>
        </p:grpSpPr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521AC9F1-E443-4802-BFBA-CC8801C11912}"/>
                </a:ext>
              </a:extLst>
            </p:cNvPr>
            <p:cNvSpPr/>
            <p:nvPr/>
          </p:nvSpPr>
          <p:spPr>
            <a:xfrm>
              <a:off x="4788024" y="3100093"/>
              <a:ext cx="609375" cy="5926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867" kern="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sym typeface="Arial"/>
              </a:endParaRPr>
            </a:p>
          </p:txBody>
        </p:sp>
        <p:pic>
          <p:nvPicPr>
            <p:cNvPr id="20" name="圖形 19" descr="核取記號">
              <a:extLst>
                <a:ext uri="{FF2B5EF4-FFF2-40B4-BE49-F238E27FC236}">
                  <a16:creationId xmlns:a16="http://schemas.microsoft.com/office/drawing/2014/main" id="{FFA78C01-D64A-4EDF-8A20-1A0557E54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79648" y="3024671"/>
              <a:ext cx="585435" cy="585435"/>
            </a:xfrm>
            <a:prstGeom prst="rect">
              <a:avLst/>
            </a:prstGeom>
          </p:spPr>
        </p:pic>
      </p:grpSp>
      <p:grpSp>
        <p:nvGrpSpPr>
          <p:cNvPr id="513" name="群組 512">
            <a:extLst>
              <a:ext uri="{FF2B5EF4-FFF2-40B4-BE49-F238E27FC236}">
                <a16:creationId xmlns:a16="http://schemas.microsoft.com/office/drawing/2014/main" id="{7213B92A-3F4B-4C1F-B104-CFD6C9E25698}"/>
              </a:ext>
            </a:extLst>
          </p:cNvPr>
          <p:cNvGrpSpPr/>
          <p:nvPr/>
        </p:nvGrpSpPr>
        <p:grpSpPr>
          <a:xfrm>
            <a:off x="6724190" y="4063236"/>
            <a:ext cx="1036079" cy="890808"/>
            <a:chOff x="4788024" y="3024671"/>
            <a:chExt cx="777059" cy="668106"/>
          </a:xfrm>
        </p:grpSpPr>
        <p:sp>
          <p:nvSpPr>
            <p:cNvPr id="514" name="橢圓 513">
              <a:extLst>
                <a:ext uri="{FF2B5EF4-FFF2-40B4-BE49-F238E27FC236}">
                  <a16:creationId xmlns:a16="http://schemas.microsoft.com/office/drawing/2014/main" id="{CCE1ED38-5226-4921-B5FC-4E844C6949E5}"/>
                </a:ext>
              </a:extLst>
            </p:cNvPr>
            <p:cNvSpPr/>
            <p:nvPr/>
          </p:nvSpPr>
          <p:spPr>
            <a:xfrm>
              <a:off x="4788024" y="3100093"/>
              <a:ext cx="609375" cy="5926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867" kern="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sym typeface="Arial"/>
              </a:endParaRPr>
            </a:p>
          </p:txBody>
        </p:sp>
        <p:pic>
          <p:nvPicPr>
            <p:cNvPr id="515" name="圖形 514" descr="核取記號">
              <a:extLst>
                <a:ext uri="{FF2B5EF4-FFF2-40B4-BE49-F238E27FC236}">
                  <a16:creationId xmlns:a16="http://schemas.microsoft.com/office/drawing/2014/main" id="{2A3EA8CF-89A8-4FD0-962A-A810188E1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79648" y="3024671"/>
              <a:ext cx="585435" cy="585435"/>
            </a:xfrm>
            <a:prstGeom prst="rect">
              <a:avLst/>
            </a:prstGeom>
          </p:spPr>
        </p:pic>
      </p:grpSp>
      <p:grpSp>
        <p:nvGrpSpPr>
          <p:cNvPr id="516" name="群組 515">
            <a:extLst>
              <a:ext uri="{FF2B5EF4-FFF2-40B4-BE49-F238E27FC236}">
                <a16:creationId xmlns:a16="http://schemas.microsoft.com/office/drawing/2014/main" id="{941267D5-2D5F-4A93-84F4-CE7B7EB9FDB7}"/>
              </a:ext>
            </a:extLst>
          </p:cNvPr>
          <p:cNvGrpSpPr/>
          <p:nvPr/>
        </p:nvGrpSpPr>
        <p:grpSpPr>
          <a:xfrm>
            <a:off x="6724311" y="5213756"/>
            <a:ext cx="1036079" cy="890808"/>
            <a:chOff x="4788024" y="3024671"/>
            <a:chExt cx="777059" cy="668106"/>
          </a:xfrm>
        </p:grpSpPr>
        <p:sp>
          <p:nvSpPr>
            <p:cNvPr id="517" name="橢圓 516">
              <a:extLst>
                <a:ext uri="{FF2B5EF4-FFF2-40B4-BE49-F238E27FC236}">
                  <a16:creationId xmlns:a16="http://schemas.microsoft.com/office/drawing/2014/main" id="{9F3FEC55-76D2-46D5-A333-CBC4A3BC29B0}"/>
                </a:ext>
              </a:extLst>
            </p:cNvPr>
            <p:cNvSpPr/>
            <p:nvPr/>
          </p:nvSpPr>
          <p:spPr>
            <a:xfrm>
              <a:off x="4788024" y="3100093"/>
              <a:ext cx="609375" cy="5926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867" kern="0" dirty="0">
                <a:solidFill>
                  <a:srgbClr val="FFFFFF"/>
                </a:solidFill>
                <a:latin typeface="Arial"/>
                <a:ea typeface="微軟正黑體" panose="020B0604030504040204" pitchFamily="34" charset="-120"/>
                <a:sym typeface="Arial"/>
              </a:endParaRPr>
            </a:p>
          </p:txBody>
        </p:sp>
        <p:pic>
          <p:nvPicPr>
            <p:cNvPr id="518" name="圖形 517" descr="核取記號">
              <a:extLst>
                <a:ext uri="{FF2B5EF4-FFF2-40B4-BE49-F238E27FC236}">
                  <a16:creationId xmlns:a16="http://schemas.microsoft.com/office/drawing/2014/main" id="{BA674B68-E3E3-479A-AFAA-14C1CDF4E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79648" y="3024671"/>
              <a:ext cx="585435" cy="585435"/>
            </a:xfrm>
            <a:prstGeom prst="rect">
              <a:avLst/>
            </a:prstGeom>
          </p:spPr>
        </p:pic>
      </p:grpSp>
      <p:sp>
        <p:nvSpPr>
          <p:cNvPr id="13" name="語音泡泡: 橢圓形 12">
            <a:extLst>
              <a:ext uri="{FF2B5EF4-FFF2-40B4-BE49-F238E27FC236}">
                <a16:creationId xmlns:a16="http://schemas.microsoft.com/office/drawing/2014/main" id="{91FA5C6D-5CED-4C57-BBE2-6CE46A39587A}"/>
              </a:ext>
            </a:extLst>
          </p:cNvPr>
          <p:cNvSpPr/>
          <p:nvPr/>
        </p:nvSpPr>
        <p:spPr>
          <a:xfrm>
            <a:off x="3947564" y="418404"/>
            <a:ext cx="3346180" cy="2364727"/>
          </a:xfrm>
          <a:prstGeom prst="wedgeEllipseCallout">
            <a:avLst>
              <a:gd name="adj1" fmla="val -67583"/>
              <a:gd name="adj2" fmla="val 35426"/>
            </a:avLst>
          </a:prstGeom>
          <a:solidFill>
            <a:srgbClr val="7379F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zh-TW" altLang="zh-TW" sz="3200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Raleway"/>
              </a:rPr>
              <a:t>勞權教師</a:t>
            </a:r>
            <a:r>
              <a:rPr lang="en-US" altLang="zh-TW" sz="3200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Raleway"/>
              </a:rPr>
              <a:t>LINE</a:t>
            </a:r>
            <a:r>
              <a:rPr lang="zh-TW" altLang="zh-TW" sz="3200" b="1" kern="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Quicksand"/>
                <a:sym typeface="Raleway"/>
              </a:rPr>
              <a:t>群組</a:t>
            </a:r>
          </a:p>
        </p:txBody>
      </p:sp>
      <p:sp>
        <p:nvSpPr>
          <p:cNvPr id="414" name="Google Shape;5721;p58">
            <a:extLst>
              <a:ext uri="{FF2B5EF4-FFF2-40B4-BE49-F238E27FC236}">
                <a16:creationId xmlns:a16="http://schemas.microsoft.com/office/drawing/2014/main" id="{A010E903-6B5C-4055-9F0A-0BCEE00CAF86}"/>
              </a:ext>
            </a:extLst>
          </p:cNvPr>
          <p:cNvSpPr/>
          <p:nvPr/>
        </p:nvSpPr>
        <p:spPr>
          <a:xfrm rot="21359045">
            <a:off x="724354" y="6164166"/>
            <a:ext cx="340747" cy="582829"/>
          </a:xfrm>
          <a:custGeom>
            <a:avLst/>
            <a:gdLst/>
            <a:ahLst/>
            <a:cxnLst/>
            <a:rect l="l" t="t" r="r" b="b"/>
            <a:pathLst>
              <a:path w="5815" h="9723" extrusionOk="0">
                <a:moveTo>
                  <a:pt x="3241" y="0"/>
                </a:moveTo>
                <a:lnTo>
                  <a:pt x="0" y="1755"/>
                </a:lnTo>
                <a:lnTo>
                  <a:pt x="150" y="2055"/>
                </a:lnTo>
                <a:cubicBezTo>
                  <a:pt x="835" y="3409"/>
                  <a:pt x="3693" y="8906"/>
                  <a:pt x="4461" y="9624"/>
                </a:cubicBezTo>
                <a:cubicBezTo>
                  <a:pt x="4531" y="9692"/>
                  <a:pt x="4586" y="9722"/>
                  <a:pt x="4627" y="9722"/>
                </a:cubicBezTo>
                <a:cubicBezTo>
                  <a:pt x="5092" y="9722"/>
                  <a:pt x="3910" y="5865"/>
                  <a:pt x="3910" y="5865"/>
                </a:cubicBezTo>
                <a:lnTo>
                  <a:pt x="5815" y="4779"/>
                </a:lnTo>
                <a:lnTo>
                  <a:pt x="3241" y="0"/>
                </a:lnTo>
                <a:close/>
              </a:path>
            </a:pathLst>
          </a:custGeom>
          <a:solidFill>
            <a:srgbClr val="19B5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5722;p58">
            <a:extLst>
              <a:ext uri="{FF2B5EF4-FFF2-40B4-BE49-F238E27FC236}">
                <a16:creationId xmlns:a16="http://schemas.microsoft.com/office/drawing/2014/main" id="{638E2EBE-00C8-4B58-B396-2C6E36F650AB}"/>
              </a:ext>
            </a:extLst>
          </p:cNvPr>
          <p:cNvSpPr/>
          <p:nvPr/>
        </p:nvSpPr>
        <p:spPr>
          <a:xfrm rot="21359045">
            <a:off x="728070" y="6268015"/>
            <a:ext cx="288419" cy="482844"/>
          </a:xfrm>
          <a:custGeom>
            <a:avLst/>
            <a:gdLst/>
            <a:ahLst/>
            <a:cxnLst/>
            <a:rect l="l" t="t" r="r" b="b"/>
            <a:pathLst>
              <a:path w="4922" h="8055" extrusionOk="0">
                <a:moveTo>
                  <a:pt x="117" y="1"/>
                </a:moveTo>
                <a:lnTo>
                  <a:pt x="0" y="51"/>
                </a:lnTo>
                <a:cubicBezTo>
                  <a:pt x="1170" y="2574"/>
                  <a:pt x="4261" y="8004"/>
                  <a:pt x="4595" y="8054"/>
                </a:cubicBezTo>
                <a:cubicBezTo>
                  <a:pt x="4598" y="8054"/>
                  <a:pt x="4601" y="8055"/>
                  <a:pt x="4605" y="8055"/>
                </a:cubicBezTo>
                <a:cubicBezTo>
                  <a:pt x="4921" y="8055"/>
                  <a:pt x="4528" y="6433"/>
                  <a:pt x="4528" y="6433"/>
                </a:cubicBezTo>
                <a:cubicBezTo>
                  <a:pt x="4461" y="6326"/>
                  <a:pt x="4311" y="6294"/>
                  <a:pt x="4156" y="6294"/>
                </a:cubicBezTo>
                <a:cubicBezTo>
                  <a:pt x="3923" y="6294"/>
                  <a:pt x="3676" y="6367"/>
                  <a:pt x="3676" y="6367"/>
                </a:cubicBezTo>
                <a:lnTo>
                  <a:pt x="117" y="1"/>
                </a:lnTo>
                <a:close/>
              </a:path>
            </a:pathLst>
          </a:custGeom>
          <a:solidFill>
            <a:srgbClr val="FFFFFF">
              <a:alpha val="56078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5723;p58">
            <a:extLst>
              <a:ext uri="{FF2B5EF4-FFF2-40B4-BE49-F238E27FC236}">
                <a16:creationId xmlns:a16="http://schemas.microsoft.com/office/drawing/2014/main" id="{325E60EE-6BBF-4480-B60E-AE061B056B39}"/>
              </a:ext>
            </a:extLst>
          </p:cNvPr>
          <p:cNvSpPr/>
          <p:nvPr/>
        </p:nvSpPr>
        <p:spPr>
          <a:xfrm rot="21359045">
            <a:off x="731498" y="6263522"/>
            <a:ext cx="267381" cy="479787"/>
          </a:xfrm>
          <a:custGeom>
            <a:avLst/>
            <a:gdLst/>
            <a:ahLst/>
            <a:cxnLst/>
            <a:rect l="l" t="t" r="r" b="b"/>
            <a:pathLst>
              <a:path w="4563" h="8004" extrusionOk="0">
                <a:moveTo>
                  <a:pt x="1" y="0"/>
                </a:moveTo>
                <a:cubicBezTo>
                  <a:pt x="18" y="33"/>
                  <a:pt x="34" y="67"/>
                  <a:pt x="51" y="84"/>
                </a:cubicBezTo>
                <a:cubicBezTo>
                  <a:pt x="51" y="50"/>
                  <a:pt x="34" y="33"/>
                  <a:pt x="1" y="0"/>
                </a:cubicBezTo>
                <a:close/>
                <a:moveTo>
                  <a:pt x="51" y="84"/>
                </a:moveTo>
                <a:lnTo>
                  <a:pt x="51" y="84"/>
                </a:lnTo>
                <a:cubicBezTo>
                  <a:pt x="84" y="167"/>
                  <a:pt x="118" y="251"/>
                  <a:pt x="168" y="334"/>
                </a:cubicBezTo>
                <a:cubicBezTo>
                  <a:pt x="285" y="568"/>
                  <a:pt x="435" y="869"/>
                  <a:pt x="619" y="1220"/>
                </a:cubicBezTo>
                <a:cubicBezTo>
                  <a:pt x="1020" y="1972"/>
                  <a:pt x="1571" y="2991"/>
                  <a:pt x="2206" y="4110"/>
                </a:cubicBezTo>
                <a:cubicBezTo>
                  <a:pt x="2841" y="5213"/>
                  <a:pt x="3443" y="6216"/>
                  <a:pt x="3877" y="6934"/>
                </a:cubicBezTo>
                <a:lnTo>
                  <a:pt x="4412" y="7786"/>
                </a:lnTo>
                <a:cubicBezTo>
                  <a:pt x="4462" y="7870"/>
                  <a:pt x="4512" y="7937"/>
                  <a:pt x="4562" y="8003"/>
                </a:cubicBezTo>
                <a:cubicBezTo>
                  <a:pt x="4529" y="7937"/>
                  <a:pt x="4479" y="7853"/>
                  <a:pt x="4429" y="7770"/>
                </a:cubicBezTo>
                <a:cubicBezTo>
                  <a:pt x="4295" y="7536"/>
                  <a:pt x="4128" y="7252"/>
                  <a:pt x="3911" y="6917"/>
                </a:cubicBezTo>
                <a:cubicBezTo>
                  <a:pt x="3493" y="6182"/>
                  <a:pt x="2891" y="5196"/>
                  <a:pt x="2256" y="4077"/>
                </a:cubicBezTo>
                <a:cubicBezTo>
                  <a:pt x="1622" y="2957"/>
                  <a:pt x="1070" y="1938"/>
                  <a:pt x="669" y="1203"/>
                </a:cubicBezTo>
                <a:lnTo>
                  <a:pt x="185" y="318"/>
                </a:lnTo>
                <a:lnTo>
                  <a:pt x="51" y="84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5724;p58">
            <a:extLst>
              <a:ext uri="{FF2B5EF4-FFF2-40B4-BE49-F238E27FC236}">
                <a16:creationId xmlns:a16="http://schemas.microsoft.com/office/drawing/2014/main" id="{C066F129-23B9-4700-B34D-91840EFCA41F}"/>
              </a:ext>
            </a:extLst>
          </p:cNvPr>
          <p:cNvSpPr/>
          <p:nvPr/>
        </p:nvSpPr>
        <p:spPr>
          <a:xfrm rot="21359045">
            <a:off x="949066" y="6636628"/>
            <a:ext cx="58773" cy="9951"/>
          </a:xfrm>
          <a:custGeom>
            <a:avLst/>
            <a:gdLst/>
            <a:ahLst/>
            <a:cxnLst/>
            <a:rect l="l" t="t" r="r" b="b"/>
            <a:pathLst>
              <a:path w="1003" h="166" extrusionOk="0">
                <a:moveTo>
                  <a:pt x="491" y="0"/>
                </a:moveTo>
                <a:cubicBezTo>
                  <a:pt x="319" y="0"/>
                  <a:pt x="147" y="50"/>
                  <a:pt x="0" y="149"/>
                </a:cubicBezTo>
                <a:cubicBezTo>
                  <a:pt x="148" y="94"/>
                  <a:pt x="306" y="69"/>
                  <a:pt x="465" y="69"/>
                </a:cubicBezTo>
                <a:cubicBezTo>
                  <a:pt x="648" y="69"/>
                  <a:pt x="833" y="103"/>
                  <a:pt x="1003" y="165"/>
                </a:cubicBezTo>
                <a:cubicBezTo>
                  <a:pt x="849" y="55"/>
                  <a:pt x="670" y="0"/>
                  <a:pt x="49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5725;p58">
            <a:extLst>
              <a:ext uri="{FF2B5EF4-FFF2-40B4-BE49-F238E27FC236}">
                <a16:creationId xmlns:a16="http://schemas.microsoft.com/office/drawing/2014/main" id="{7FA711F5-3903-48C5-9D63-D57075AC7723}"/>
              </a:ext>
            </a:extLst>
          </p:cNvPr>
          <p:cNvSpPr/>
          <p:nvPr/>
        </p:nvSpPr>
        <p:spPr>
          <a:xfrm rot="21359045">
            <a:off x="935886" y="6536259"/>
            <a:ext cx="32405" cy="5155"/>
          </a:xfrm>
          <a:custGeom>
            <a:avLst/>
            <a:gdLst/>
            <a:ahLst/>
            <a:cxnLst/>
            <a:rect l="l" t="t" r="r" b="b"/>
            <a:pathLst>
              <a:path w="553" h="86" extrusionOk="0">
                <a:moveTo>
                  <a:pt x="166" y="1"/>
                </a:moveTo>
                <a:cubicBezTo>
                  <a:pt x="113" y="1"/>
                  <a:pt x="60" y="9"/>
                  <a:pt x="1" y="28"/>
                </a:cubicBezTo>
                <a:cubicBezTo>
                  <a:pt x="84" y="62"/>
                  <a:pt x="185" y="79"/>
                  <a:pt x="268" y="79"/>
                </a:cubicBezTo>
                <a:cubicBezTo>
                  <a:pt x="298" y="83"/>
                  <a:pt x="325" y="85"/>
                  <a:pt x="353" y="85"/>
                </a:cubicBezTo>
                <a:cubicBezTo>
                  <a:pt x="419" y="85"/>
                  <a:pt x="481" y="74"/>
                  <a:pt x="552" y="62"/>
                </a:cubicBezTo>
                <a:cubicBezTo>
                  <a:pt x="490" y="24"/>
                  <a:pt x="417" y="5"/>
                  <a:pt x="350" y="5"/>
                </a:cubicBezTo>
                <a:cubicBezTo>
                  <a:pt x="328" y="5"/>
                  <a:pt x="306" y="8"/>
                  <a:pt x="285" y="12"/>
                </a:cubicBezTo>
                <a:cubicBezTo>
                  <a:pt x="243" y="5"/>
                  <a:pt x="205" y="1"/>
                  <a:pt x="16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5726;p58">
            <a:extLst>
              <a:ext uri="{FF2B5EF4-FFF2-40B4-BE49-F238E27FC236}">
                <a16:creationId xmlns:a16="http://schemas.microsoft.com/office/drawing/2014/main" id="{3271D736-5E3B-42D3-AC74-A6951CD5D291}"/>
              </a:ext>
            </a:extLst>
          </p:cNvPr>
          <p:cNvSpPr/>
          <p:nvPr/>
        </p:nvSpPr>
        <p:spPr>
          <a:xfrm rot="21359045">
            <a:off x="933106" y="6507823"/>
            <a:ext cx="26487" cy="9831"/>
          </a:xfrm>
          <a:custGeom>
            <a:avLst/>
            <a:gdLst/>
            <a:ahLst/>
            <a:cxnLst/>
            <a:rect l="l" t="t" r="r" b="b"/>
            <a:pathLst>
              <a:path w="452" h="164" extrusionOk="0">
                <a:moveTo>
                  <a:pt x="30" y="1"/>
                </a:moveTo>
                <a:cubicBezTo>
                  <a:pt x="15" y="1"/>
                  <a:pt x="5" y="3"/>
                  <a:pt x="0" y="7"/>
                </a:cubicBezTo>
                <a:cubicBezTo>
                  <a:pt x="0" y="24"/>
                  <a:pt x="100" y="74"/>
                  <a:pt x="217" y="107"/>
                </a:cubicBezTo>
                <a:cubicBezTo>
                  <a:pt x="305" y="145"/>
                  <a:pt x="383" y="164"/>
                  <a:pt x="424" y="164"/>
                </a:cubicBezTo>
                <a:cubicBezTo>
                  <a:pt x="438" y="164"/>
                  <a:pt x="447" y="162"/>
                  <a:pt x="451" y="158"/>
                </a:cubicBezTo>
                <a:cubicBezTo>
                  <a:pt x="451" y="141"/>
                  <a:pt x="351" y="91"/>
                  <a:pt x="234" y="41"/>
                </a:cubicBezTo>
                <a:cubicBezTo>
                  <a:pt x="148" y="16"/>
                  <a:pt x="72" y="1"/>
                  <a:pt x="3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5727;p58">
            <a:extLst>
              <a:ext uri="{FF2B5EF4-FFF2-40B4-BE49-F238E27FC236}">
                <a16:creationId xmlns:a16="http://schemas.microsoft.com/office/drawing/2014/main" id="{19B5C127-6088-49AA-B2C1-3988C575FFFC}"/>
              </a:ext>
            </a:extLst>
          </p:cNvPr>
          <p:cNvSpPr/>
          <p:nvPr/>
        </p:nvSpPr>
        <p:spPr>
          <a:xfrm rot="21359045">
            <a:off x="950285" y="6477240"/>
            <a:ext cx="16700" cy="30211"/>
          </a:xfrm>
          <a:custGeom>
            <a:avLst/>
            <a:gdLst/>
            <a:ahLst/>
            <a:cxnLst/>
            <a:rect l="l" t="t" r="r" b="b"/>
            <a:pathLst>
              <a:path w="285" h="504" extrusionOk="0">
                <a:moveTo>
                  <a:pt x="1" y="1"/>
                </a:moveTo>
                <a:cubicBezTo>
                  <a:pt x="17" y="101"/>
                  <a:pt x="51" y="185"/>
                  <a:pt x="118" y="268"/>
                </a:cubicBezTo>
                <a:cubicBezTo>
                  <a:pt x="180" y="393"/>
                  <a:pt x="257" y="504"/>
                  <a:pt x="281" y="504"/>
                </a:cubicBezTo>
                <a:cubicBezTo>
                  <a:pt x="282" y="504"/>
                  <a:pt x="284" y="503"/>
                  <a:pt x="285" y="502"/>
                </a:cubicBezTo>
                <a:cubicBezTo>
                  <a:pt x="268" y="402"/>
                  <a:pt x="218" y="318"/>
                  <a:pt x="168" y="235"/>
                </a:cubicBezTo>
                <a:cubicBezTo>
                  <a:pt x="84" y="101"/>
                  <a:pt x="17" y="1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5728;p58">
            <a:extLst>
              <a:ext uri="{FF2B5EF4-FFF2-40B4-BE49-F238E27FC236}">
                <a16:creationId xmlns:a16="http://schemas.microsoft.com/office/drawing/2014/main" id="{4FBB7A5D-5D72-40A5-BF1A-7DA6353A760D}"/>
              </a:ext>
            </a:extLst>
          </p:cNvPr>
          <p:cNvSpPr/>
          <p:nvPr/>
        </p:nvSpPr>
        <p:spPr>
          <a:xfrm rot="21359045">
            <a:off x="964948" y="6460174"/>
            <a:ext cx="16700" cy="35245"/>
          </a:xfrm>
          <a:custGeom>
            <a:avLst/>
            <a:gdLst/>
            <a:ahLst/>
            <a:cxnLst/>
            <a:rect l="l" t="t" r="r" b="b"/>
            <a:pathLst>
              <a:path w="285" h="588" extrusionOk="0">
                <a:moveTo>
                  <a:pt x="1" y="1"/>
                </a:moveTo>
                <a:cubicBezTo>
                  <a:pt x="1" y="118"/>
                  <a:pt x="18" y="235"/>
                  <a:pt x="84" y="335"/>
                </a:cubicBezTo>
                <a:cubicBezTo>
                  <a:pt x="146" y="490"/>
                  <a:pt x="252" y="587"/>
                  <a:pt x="280" y="587"/>
                </a:cubicBezTo>
                <a:cubicBezTo>
                  <a:pt x="282" y="587"/>
                  <a:pt x="284" y="587"/>
                  <a:pt x="285" y="585"/>
                </a:cubicBezTo>
                <a:cubicBezTo>
                  <a:pt x="235" y="485"/>
                  <a:pt x="201" y="402"/>
                  <a:pt x="135" y="301"/>
                </a:cubicBezTo>
                <a:cubicBezTo>
                  <a:pt x="101" y="201"/>
                  <a:pt x="51" y="101"/>
                  <a:pt x="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5729;p58">
            <a:extLst>
              <a:ext uri="{FF2B5EF4-FFF2-40B4-BE49-F238E27FC236}">
                <a16:creationId xmlns:a16="http://schemas.microsoft.com/office/drawing/2014/main" id="{B2079F7D-6728-4D22-9FE8-DE288F431FC3}"/>
              </a:ext>
            </a:extLst>
          </p:cNvPr>
          <p:cNvSpPr/>
          <p:nvPr/>
        </p:nvSpPr>
        <p:spPr>
          <a:xfrm rot="21359045">
            <a:off x="963458" y="6531214"/>
            <a:ext cx="53911" cy="45197"/>
          </a:xfrm>
          <a:custGeom>
            <a:avLst/>
            <a:gdLst/>
            <a:ahLst/>
            <a:cxnLst/>
            <a:rect l="l" t="t" r="r" b="b"/>
            <a:pathLst>
              <a:path w="920" h="754" extrusionOk="0">
                <a:moveTo>
                  <a:pt x="176" y="73"/>
                </a:moveTo>
                <a:cubicBezTo>
                  <a:pt x="235" y="73"/>
                  <a:pt x="293" y="77"/>
                  <a:pt x="352" y="85"/>
                </a:cubicBezTo>
                <a:cubicBezTo>
                  <a:pt x="469" y="102"/>
                  <a:pt x="569" y="152"/>
                  <a:pt x="669" y="236"/>
                </a:cubicBezTo>
                <a:cubicBezTo>
                  <a:pt x="770" y="336"/>
                  <a:pt x="836" y="469"/>
                  <a:pt x="853" y="620"/>
                </a:cubicBezTo>
                <a:cubicBezTo>
                  <a:pt x="842" y="664"/>
                  <a:pt x="809" y="687"/>
                  <a:pt x="768" y="687"/>
                </a:cubicBezTo>
                <a:cubicBezTo>
                  <a:pt x="747" y="687"/>
                  <a:pt x="725" y="681"/>
                  <a:pt x="703" y="670"/>
                </a:cubicBezTo>
                <a:cubicBezTo>
                  <a:pt x="653" y="637"/>
                  <a:pt x="586" y="586"/>
                  <a:pt x="536" y="536"/>
                </a:cubicBezTo>
                <a:cubicBezTo>
                  <a:pt x="452" y="453"/>
                  <a:pt x="352" y="369"/>
                  <a:pt x="268" y="269"/>
                </a:cubicBezTo>
                <a:cubicBezTo>
                  <a:pt x="205" y="190"/>
                  <a:pt x="156" y="122"/>
                  <a:pt x="123" y="74"/>
                </a:cubicBezTo>
                <a:lnTo>
                  <a:pt x="123" y="74"/>
                </a:lnTo>
                <a:cubicBezTo>
                  <a:pt x="141" y="73"/>
                  <a:pt x="159" y="73"/>
                  <a:pt x="176" y="73"/>
                </a:cubicBezTo>
                <a:close/>
                <a:moveTo>
                  <a:pt x="69" y="0"/>
                </a:moveTo>
                <a:cubicBezTo>
                  <a:pt x="68" y="0"/>
                  <a:pt x="68" y="1"/>
                  <a:pt x="68" y="2"/>
                </a:cubicBezTo>
                <a:cubicBezTo>
                  <a:pt x="74" y="19"/>
                  <a:pt x="81" y="37"/>
                  <a:pt x="89" y="55"/>
                </a:cubicBezTo>
                <a:lnTo>
                  <a:pt x="89" y="55"/>
                </a:lnTo>
                <a:cubicBezTo>
                  <a:pt x="30" y="71"/>
                  <a:pt x="1" y="85"/>
                  <a:pt x="1" y="85"/>
                </a:cubicBezTo>
                <a:cubicBezTo>
                  <a:pt x="33" y="81"/>
                  <a:pt x="65" y="77"/>
                  <a:pt x="98" y="75"/>
                </a:cubicBezTo>
                <a:lnTo>
                  <a:pt x="98" y="75"/>
                </a:lnTo>
                <a:cubicBezTo>
                  <a:pt x="134" y="151"/>
                  <a:pt x="184" y="227"/>
                  <a:pt x="235" y="302"/>
                </a:cubicBezTo>
                <a:cubicBezTo>
                  <a:pt x="318" y="403"/>
                  <a:pt x="402" y="503"/>
                  <a:pt x="502" y="586"/>
                </a:cubicBezTo>
                <a:cubicBezTo>
                  <a:pt x="552" y="637"/>
                  <a:pt x="619" y="687"/>
                  <a:pt x="686" y="720"/>
                </a:cubicBezTo>
                <a:cubicBezTo>
                  <a:pt x="719" y="753"/>
                  <a:pt x="770" y="753"/>
                  <a:pt x="820" y="753"/>
                </a:cubicBezTo>
                <a:cubicBezTo>
                  <a:pt x="870" y="737"/>
                  <a:pt x="903" y="687"/>
                  <a:pt x="920" y="637"/>
                </a:cubicBezTo>
                <a:cubicBezTo>
                  <a:pt x="903" y="319"/>
                  <a:pt x="653" y="68"/>
                  <a:pt x="352" y="35"/>
                </a:cubicBezTo>
                <a:cubicBezTo>
                  <a:pt x="317" y="28"/>
                  <a:pt x="283" y="24"/>
                  <a:pt x="248" y="24"/>
                </a:cubicBezTo>
                <a:cubicBezTo>
                  <a:pt x="201" y="24"/>
                  <a:pt x="154" y="32"/>
                  <a:pt x="106" y="50"/>
                </a:cubicBezTo>
                <a:lnTo>
                  <a:pt x="106" y="50"/>
                </a:lnTo>
                <a:cubicBezTo>
                  <a:pt x="84" y="18"/>
                  <a:pt x="72" y="0"/>
                  <a:pt x="6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5730;p58">
            <a:extLst>
              <a:ext uri="{FF2B5EF4-FFF2-40B4-BE49-F238E27FC236}">
                <a16:creationId xmlns:a16="http://schemas.microsoft.com/office/drawing/2014/main" id="{27A616E2-E02F-4F35-912D-AA374DBB63AE}"/>
              </a:ext>
            </a:extLst>
          </p:cNvPr>
          <p:cNvSpPr/>
          <p:nvPr/>
        </p:nvSpPr>
        <p:spPr>
          <a:xfrm rot="21359045">
            <a:off x="964736" y="6495743"/>
            <a:ext cx="29475" cy="41300"/>
          </a:xfrm>
          <a:custGeom>
            <a:avLst/>
            <a:gdLst/>
            <a:ahLst/>
            <a:cxnLst/>
            <a:rect l="l" t="t" r="r" b="b"/>
            <a:pathLst>
              <a:path w="503" h="689" extrusionOk="0">
                <a:moveTo>
                  <a:pt x="344" y="1"/>
                </a:moveTo>
                <a:cubicBezTo>
                  <a:pt x="309" y="1"/>
                  <a:pt x="275" y="13"/>
                  <a:pt x="251" y="37"/>
                </a:cubicBezTo>
                <a:cubicBezTo>
                  <a:pt x="201" y="70"/>
                  <a:pt x="168" y="103"/>
                  <a:pt x="151" y="153"/>
                </a:cubicBezTo>
                <a:cubicBezTo>
                  <a:pt x="101" y="237"/>
                  <a:pt x="68" y="321"/>
                  <a:pt x="34" y="404"/>
                </a:cubicBezTo>
                <a:cubicBezTo>
                  <a:pt x="17" y="488"/>
                  <a:pt x="1" y="571"/>
                  <a:pt x="17" y="655"/>
                </a:cubicBezTo>
                <a:cubicBezTo>
                  <a:pt x="34" y="655"/>
                  <a:pt x="34" y="571"/>
                  <a:pt x="84" y="421"/>
                </a:cubicBezTo>
                <a:cubicBezTo>
                  <a:pt x="118" y="337"/>
                  <a:pt x="151" y="270"/>
                  <a:pt x="201" y="187"/>
                </a:cubicBezTo>
                <a:cubicBezTo>
                  <a:pt x="227" y="136"/>
                  <a:pt x="292" y="65"/>
                  <a:pt x="351" y="65"/>
                </a:cubicBezTo>
                <a:cubicBezTo>
                  <a:pt x="369" y="65"/>
                  <a:pt x="386" y="71"/>
                  <a:pt x="402" y="87"/>
                </a:cubicBezTo>
                <a:cubicBezTo>
                  <a:pt x="435" y="170"/>
                  <a:pt x="418" y="287"/>
                  <a:pt x="385" y="371"/>
                </a:cubicBezTo>
                <a:cubicBezTo>
                  <a:pt x="352" y="438"/>
                  <a:pt x="285" y="504"/>
                  <a:pt x="235" y="571"/>
                </a:cubicBezTo>
                <a:cubicBezTo>
                  <a:pt x="168" y="604"/>
                  <a:pt x="101" y="654"/>
                  <a:pt x="35" y="688"/>
                </a:cubicBezTo>
                <a:lnTo>
                  <a:pt x="35" y="688"/>
                </a:lnTo>
                <a:cubicBezTo>
                  <a:pt x="127" y="684"/>
                  <a:pt x="204" y="652"/>
                  <a:pt x="251" y="605"/>
                </a:cubicBezTo>
                <a:cubicBezTo>
                  <a:pt x="335" y="538"/>
                  <a:pt x="385" y="471"/>
                  <a:pt x="435" y="387"/>
                </a:cubicBezTo>
                <a:cubicBezTo>
                  <a:pt x="502" y="287"/>
                  <a:pt x="502" y="153"/>
                  <a:pt x="452" y="53"/>
                </a:cubicBezTo>
                <a:cubicBezTo>
                  <a:pt x="425" y="17"/>
                  <a:pt x="384" y="1"/>
                  <a:pt x="344" y="1"/>
                </a:cubicBezTo>
                <a:close/>
                <a:moveTo>
                  <a:pt x="35" y="688"/>
                </a:moveTo>
                <a:lnTo>
                  <a:pt x="35" y="688"/>
                </a:lnTo>
                <a:cubicBezTo>
                  <a:pt x="29" y="688"/>
                  <a:pt x="23" y="688"/>
                  <a:pt x="17" y="688"/>
                </a:cubicBezTo>
                <a:lnTo>
                  <a:pt x="34" y="688"/>
                </a:lnTo>
                <a:cubicBezTo>
                  <a:pt x="34" y="688"/>
                  <a:pt x="35" y="688"/>
                  <a:pt x="35" y="688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5731;p58">
            <a:extLst>
              <a:ext uri="{FF2B5EF4-FFF2-40B4-BE49-F238E27FC236}">
                <a16:creationId xmlns:a16="http://schemas.microsoft.com/office/drawing/2014/main" id="{FBAD571B-0818-4497-AD7D-72823D52F00D}"/>
              </a:ext>
            </a:extLst>
          </p:cNvPr>
          <p:cNvSpPr/>
          <p:nvPr/>
        </p:nvSpPr>
        <p:spPr>
          <a:xfrm rot="21359045">
            <a:off x="774057" y="6228439"/>
            <a:ext cx="53911" cy="148300"/>
          </a:xfrm>
          <a:custGeom>
            <a:avLst/>
            <a:gdLst/>
            <a:ahLst/>
            <a:cxnLst/>
            <a:rect l="l" t="t" r="r" b="b"/>
            <a:pathLst>
              <a:path w="920" h="2474" extrusionOk="0">
                <a:moveTo>
                  <a:pt x="402" y="0"/>
                </a:moveTo>
                <a:cubicBezTo>
                  <a:pt x="385" y="17"/>
                  <a:pt x="485" y="134"/>
                  <a:pt x="586" y="368"/>
                </a:cubicBezTo>
                <a:cubicBezTo>
                  <a:pt x="853" y="970"/>
                  <a:pt x="736" y="1688"/>
                  <a:pt x="302" y="2189"/>
                </a:cubicBezTo>
                <a:cubicBezTo>
                  <a:pt x="135" y="2373"/>
                  <a:pt x="1" y="2457"/>
                  <a:pt x="18" y="2473"/>
                </a:cubicBezTo>
                <a:cubicBezTo>
                  <a:pt x="51" y="2457"/>
                  <a:pt x="84" y="2440"/>
                  <a:pt x="118" y="2406"/>
                </a:cubicBezTo>
                <a:cubicBezTo>
                  <a:pt x="185" y="2356"/>
                  <a:pt x="268" y="2289"/>
                  <a:pt x="335" y="2206"/>
                </a:cubicBezTo>
                <a:cubicBezTo>
                  <a:pt x="820" y="1705"/>
                  <a:pt x="920" y="970"/>
                  <a:pt x="636" y="351"/>
                </a:cubicBezTo>
                <a:cubicBezTo>
                  <a:pt x="586" y="251"/>
                  <a:pt x="536" y="168"/>
                  <a:pt x="469" y="84"/>
                </a:cubicBezTo>
                <a:cubicBezTo>
                  <a:pt x="435" y="34"/>
                  <a:pt x="402" y="0"/>
                  <a:pt x="402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5732;p58">
            <a:extLst>
              <a:ext uri="{FF2B5EF4-FFF2-40B4-BE49-F238E27FC236}">
                <a16:creationId xmlns:a16="http://schemas.microsoft.com/office/drawing/2014/main" id="{CE7B35AB-36AF-420B-9202-14DDD04EB08D}"/>
              </a:ext>
            </a:extLst>
          </p:cNvPr>
          <p:cNvSpPr/>
          <p:nvPr/>
        </p:nvSpPr>
        <p:spPr>
          <a:xfrm rot="21359045">
            <a:off x="830556" y="6394304"/>
            <a:ext cx="46116" cy="84220"/>
          </a:xfrm>
          <a:custGeom>
            <a:avLst/>
            <a:gdLst/>
            <a:ahLst/>
            <a:cxnLst/>
            <a:rect l="l" t="t" r="r" b="b"/>
            <a:pathLst>
              <a:path w="787" h="1405" extrusionOk="0">
                <a:moveTo>
                  <a:pt x="2" y="1"/>
                </a:moveTo>
                <a:cubicBezTo>
                  <a:pt x="2" y="1"/>
                  <a:pt x="1" y="1"/>
                  <a:pt x="1" y="1"/>
                </a:cubicBezTo>
                <a:cubicBezTo>
                  <a:pt x="168" y="502"/>
                  <a:pt x="435" y="987"/>
                  <a:pt x="770" y="1405"/>
                </a:cubicBezTo>
                <a:cubicBezTo>
                  <a:pt x="786" y="1388"/>
                  <a:pt x="602" y="1087"/>
                  <a:pt x="385" y="703"/>
                </a:cubicBezTo>
                <a:cubicBezTo>
                  <a:pt x="173" y="328"/>
                  <a:pt x="25" y="1"/>
                  <a:pt x="2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5733;p58">
            <a:extLst>
              <a:ext uri="{FF2B5EF4-FFF2-40B4-BE49-F238E27FC236}">
                <a16:creationId xmlns:a16="http://schemas.microsoft.com/office/drawing/2014/main" id="{C83B9A28-51A3-4684-90B0-234E9810A801}"/>
              </a:ext>
            </a:extLst>
          </p:cNvPr>
          <p:cNvSpPr/>
          <p:nvPr/>
        </p:nvSpPr>
        <p:spPr>
          <a:xfrm rot="21359045">
            <a:off x="780426" y="6342692"/>
            <a:ext cx="13712" cy="17263"/>
          </a:xfrm>
          <a:custGeom>
            <a:avLst/>
            <a:gdLst/>
            <a:ahLst/>
            <a:cxnLst/>
            <a:rect l="l" t="t" r="r" b="b"/>
            <a:pathLst>
              <a:path w="234" h="288" extrusionOk="0">
                <a:moveTo>
                  <a:pt x="217" y="0"/>
                </a:moveTo>
                <a:cubicBezTo>
                  <a:pt x="201" y="0"/>
                  <a:pt x="167" y="67"/>
                  <a:pt x="117" y="134"/>
                </a:cubicBezTo>
                <a:cubicBezTo>
                  <a:pt x="50" y="201"/>
                  <a:pt x="0" y="268"/>
                  <a:pt x="17" y="285"/>
                </a:cubicBezTo>
                <a:cubicBezTo>
                  <a:pt x="19" y="287"/>
                  <a:pt x="22" y="288"/>
                  <a:pt x="26" y="288"/>
                </a:cubicBezTo>
                <a:cubicBezTo>
                  <a:pt x="51" y="288"/>
                  <a:pt x="109" y="240"/>
                  <a:pt x="167" y="168"/>
                </a:cubicBezTo>
                <a:cubicBezTo>
                  <a:pt x="234" y="84"/>
                  <a:pt x="234" y="0"/>
                  <a:pt x="217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5734;p58">
            <a:extLst>
              <a:ext uri="{FF2B5EF4-FFF2-40B4-BE49-F238E27FC236}">
                <a16:creationId xmlns:a16="http://schemas.microsoft.com/office/drawing/2014/main" id="{7C6A978A-0F3C-4842-BA20-0A9E45BC5990}"/>
              </a:ext>
            </a:extLst>
          </p:cNvPr>
          <p:cNvSpPr/>
          <p:nvPr/>
        </p:nvSpPr>
        <p:spPr>
          <a:xfrm rot="21359045">
            <a:off x="719861" y="6229608"/>
            <a:ext cx="99968" cy="150277"/>
          </a:xfrm>
          <a:custGeom>
            <a:avLst/>
            <a:gdLst/>
            <a:ahLst/>
            <a:cxnLst/>
            <a:rect l="l" t="t" r="r" b="b"/>
            <a:pathLst>
              <a:path w="1706" h="2507" extrusionOk="0">
                <a:moveTo>
                  <a:pt x="1338" y="1"/>
                </a:moveTo>
                <a:lnTo>
                  <a:pt x="1" y="769"/>
                </a:lnTo>
                <a:lnTo>
                  <a:pt x="953" y="2507"/>
                </a:lnTo>
                <a:cubicBezTo>
                  <a:pt x="1321" y="2206"/>
                  <a:pt x="1555" y="1789"/>
                  <a:pt x="1622" y="1321"/>
                </a:cubicBezTo>
                <a:cubicBezTo>
                  <a:pt x="1705" y="853"/>
                  <a:pt x="1605" y="385"/>
                  <a:pt x="1338" y="1"/>
                </a:cubicBezTo>
                <a:close/>
              </a:path>
            </a:pathLst>
          </a:custGeom>
          <a:solidFill>
            <a:srgbClr val="FFFFFF">
              <a:alpha val="56078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5735;p58">
            <a:extLst>
              <a:ext uri="{FF2B5EF4-FFF2-40B4-BE49-F238E27FC236}">
                <a16:creationId xmlns:a16="http://schemas.microsoft.com/office/drawing/2014/main" id="{4CEA315E-1303-4E56-806A-D6902E14420D}"/>
              </a:ext>
            </a:extLst>
          </p:cNvPr>
          <p:cNvSpPr/>
          <p:nvPr/>
        </p:nvSpPr>
        <p:spPr>
          <a:xfrm rot="21359045">
            <a:off x="800866" y="6305322"/>
            <a:ext cx="6915" cy="17143"/>
          </a:xfrm>
          <a:custGeom>
            <a:avLst/>
            <a:gdLst/>
            <a:ahLst/>
            <a:cxnLst/>
            <a:rect l="l" t="t" r="r" b="b"/>
            <a:pathLst>
              <a:path w="118" h="286" extrusionOk="0">
                <a:moveTo>
                  <a:pt x="101" y="1"/>
                </a:moveTo>
                <a:cubicBezTo>
                  <a:pt x="84" y="1"/>
                  <a:pt x="51" y="51"/>
                  <a:pt x="34" y="135"/>
                </a:cubicBezTo>
                <a:cubicBezTo>
                  <a:pt x="1" y="218"/>
                  <a:pt x="1" y="285"/>
                  <a:pt x="18" y="285"/>
                </a:cubicBezTo>
                <a:cubicBezTo>
                  <a:pt x="34" y="285"/>
                  <a:pt x="68" y="235"/>
                  <a:pt x="101" y="151"/>
                </a:cubicBezTo>
                <a:cubicBezTo>
                  <a:pt x="118" y="68"/>
                  <a:pt x="118" y="1"/>
                  <a:pt x="101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5736;p58">
            <a:extLst>
              <a:ext uri="{FF2B5EF4-FFF2-40B4-BE49-F238E27FC236}">
                <a16:creationId xmlns:a16="http://schemas.microsoft.com/office/drawing/2014/main" id="{3378D51A-BF55-4F8D-BDE4-BF826A05FA1A}"/>
              </a:ext>
            </a:extLst>
          </p:cNvPr>
          <p:cNvSpPr/>
          <p:nvPr/>
        </p:nvSpPr>
        <p:spPr>
          <a:xfrm rot="21359045">
            <a:off x="798340" y="6268212"/>
            <a:ext cx="7852" cy="19361"/>
          </a:xfrm>
          <a:custGeom>
            <a:avLst/>
            <a:gdLst/>
            <a:ahLst/>
            <a:cxnLst/>
            <a:rect l="l" t="t" r="r" b="b"/>
            <a:pathLst>
              <a:path w="134" h="323" extrusionOk="0">
                <a:moveTo>
                  <a:pt x="24" y="0"/>
                </a:moveTo>
                <a:cubicBezTo>
                  <a:pt x="22" y="0"/>
                  <a:pt x="19" y="1"/>
                  <a:pt x="18" y="3"/>
                </a:cubicBezTo>
                <a:cubicBezTo>
                  <a:pt x="1" y="19"/>
                  <a:pt x="34" y="86"/>
                  <a:pt x="51" y="170"/>
                </a:cubicBezTo>
                <a:cubicBezTo>
                  <a:pt x="68" y="253"/>
                  <a:pt x="68" y="320"/>
                  <a:pt x="84" y="320"/>
                </a:cubicBezTo>
                <a:cubicBezTo>
                  <a:pt x="86" y="322"/>
                  <a:pt x="87" y="322"/>
                  <a:pt x="89" y="322"/>
                </a:cubicBezTo>
                <a:cubicBezTo>
                  <a:pt x="107" y="322"/>
                  <a:pt x="133" y="245"/>
                  <a:pt x="118" y="153"/>
                </a:cubicBezTo>
                <a:cubicBezTo>
                  <a:pt x="103" y="63"/>
                  <a:pt x="48" y="0"/>
                  <a:pt x="2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5737;p58">
            <a:extLst>
              <a:ext uri="{FF2B5EF4-FFF2-40B4-BE49-F238E27FC236}">
                <a16:creationId xmlns:a16="http://schemas.microsoft.com/office/drawing/2014/main" id="{ECC7A51E-4537-4FDA-B083-F0ACFC8E24AD}"/>
              </a:ext>
            </a:extLst>
          </p:cNvPr>
          <p:cNvSpPr/>
          <p:nvPr/>
        </p:nvSpPr>
        <p:spPr>
          <a:xfrm rot="21359045">
            <a:off x="789472" y="6244023"/>
            <a:ext cx="3984" cy="11029"/>
          </a:xfrm>
          <a:custGeom>
            <a:avLst/>
            <a:gdLst/>
            <a:ahLst/>
            <a:cxnLst/>
            <a:rect l="l" t="t" r="r" b="b"/>
            <a:pathLst>
              <a:path w="68" h="184" extrusionOk="0">
                <a:moveTo>
                  <a:pt x="18" y="0"/>
                </a:moveTo>
                <a:cubicBezTo>
                  <a:pt x="1" y="17"/>
                  <a:pt x="1" y="50"/>
                  <a:pt x="1" y="100"/>
                </a:cubicBezTo>
                <a:cubicBezTo>
                  <a:pt x="18" y="150"/>
                  <a:pt x="34" y="184"/>
                  <a:pt x="51" y="184"/>
                </a:cubicBezTo>
                <a:cubicBezTo>
                  <a:pt x="68" y="184"/>
                  <a:pt x="68" y="134"/>
                  <a:pt x="68" y="84"/>
                </a:cubicBezTo>
                <a:cubicBezTo>
                  <a:pt x="68" y="33"/>
                  <a:pt x="34" y="0"/>
                  <a:pt x="1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5738;p58">
            <a:extLst>
              <a:ext uri="{FF2B5EF4-FFF2-40B4-BE49-F238E27FC236}">
                <a16:creationId xmlns:a16="http://schemas.microsoft.com/office/drawing/2014/main" id="{C1784EA6-F905-4535-9567-97500CBD5155}"/>
              </a:ext>
            </a:extLst>
          </p:cNvPr>
          <p:cNvSpPr/>
          <p:nvPr/>
        </p:nvSpPr>
        <p:spPr>
          <a:xfrm rot="21359045">
            <a:off x="2580934" y="6545548"/>
            <a:ext cx="596292" cy="247267"/>
          </a:xfrm>
          <a:custGeom>
            <a:avLst/>
            <a:gdLst/>
            <a:ahLst/>
            <a:cxnLst/>
            <a:rect l="l" t="t" r="r" b="b"/>
            <a:pathLst>
              <a:path w="10176" h="4125" extrusionOk="0">
                <a:moveTo>
                  <a:pt x="217" y="0"/>
                </a:moveTo>
                <a:lnTo>
                  <a:pt x="0" y="3676"/>
                </a:lnTo>
                <a:lnTo>
                  <a:pt x="334" y="3709"/>
                </a:lnTo>
                <a:cubicBezTo>
                  <a:pt x="1514" y="3814"/>
                  <a:pt x="5572" y="4125"/>
                  <a:pt x="7759" y="4125"/>
                </a:cubicBezTo>
                <a:cubicBezTo>
                  <a:pt x="8360" y="4125"/>
                  <a:pt x="8820" y="4101"/>
                  <a:pt x="9040" y="4044"/>
                </a:cubicBezTo>
                <a:cubicBezTo>
                  <a:pt x="10176" y="3743"/>
                  <a:pt x="5564" y="2523"/>
                  <a:pt x="5564" y="2523"/>
                </a:cubicBezTo>
                <a:lnTo>
                  <a:pt x="5631" y="334"/>
                </a:lnTo>
                <a:lnTo>
                  <a:pt x="217" y="0"/>
                </a:lnTo>
                <a:close/>
              </a:path>
            </a:pathLst>
          </a:custGeom>
          <a:solidFill>
            <a:srgbClr val="19B5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5739;p58">
            <a:extLst>
              <a:ext uri="{FF2B5EF4-FFF2-40B4-BE49-F238E27FC236}">
                <a16:creationId xmlns:a16="http://schemas.microsoft.com/office/drawing/2014/main" id="{212BA416-E1ED-4CE9-9C13-0C9F5D2C1B13}"/>
              </a:ext>
            </a:extLst>
          </p:cNvPr>
          <p:cNvSpPr/>
          <p:nvPr/>
        </p:nvSpPr>
        <p:spPr>
          <a:xfrm rot="21359045">
            <a:off x="2584966" y="6685411"/>
            <a:ext cx="116551" cy="99207"/>
          </a:xfrm>
          <a:custGeom>
            <a:avLst/>
            <a:gdLst/>
            <a:ahLst/>
            <a:cxnLst/>
            <a:rect l="l" t="t" r="r" b="b"/>
            <a:pathLst>
              <a:path w="1989" h="1655" extrusionOk="0">
                <a:moveTo>
                  <a:pt x="67" y="0"/>
                </a:moveTo>
                <a:lnTo>
                  <a:pt x="0" y="1537"/>
                </a:lnTo>
                <a:lnTo>
                  <a:pt x="1989" y="1654"/>
                </a:lnTo>
                <a:cubicBezTo>
                  <a:pt x="1922" y="1186"/>
                  <a:pt x="1688" y="752"/>
                  <a:pt x="1320" y="451"/>
                </a:cubicBezTo>
                <a:cubicBezTo>
                  <a:pt x="969" y="151"/>
                  <a:pt x="518" y="0"/>
                  <a:pt x="67" y="0"/>
                </a:cubicBezTo>
                <a:close/>
              </a:path>
            </a:pathLst>
          </a:custGeom>
          <a:solidFill>
            <a:srgbClr val="FFFFFF">
              <a:alpha val="56078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5740;p58">
            <a:extLst>
              <a:ext uri="{FF2B5EF4-FFF2-40B4-BE49-F238E27FC236}">
                <a16:creationId xmlns:a16="http://schemas.microsoft.com/office/drawing/2014/main" id="{AA45AC8A-DCD6-4D06-8E3A-BFEBAB9668E0}"/>
              </a:ext>
            </a:extLst>
          </p:cNvPr>
          <p:cNvSpPr/>
          <p:nvPr/>
        </p:nvSpPr>
        <p:spPr>
          <a:xfrm rot="21359045">
            <a:off x="2587691" y="6739154"/>
            <a:ext cx="552225" cy="54069"/>
          </a:xfrm>
          <a:custGeom>
            <a:avLst/>
            <a:gdLst/>
            <a:ahLst/>
            <a:cxnLst/>
            <a:rect l="l" t="t" r="r" b="b"/>
            <a:pathLst>
              <a:path w="9424" h="902" extrusionOk="0">
                <a:moveTo>
                  <a:pt x="7820" y="0"/>
                </a:moveTo>
                <a:cubicBezTo>
                  <a:pt x="7486" y="0"/>
                  <a:pt x="7302" y="685"/>
                  <a:pt x="7302" y="685"/>
                </a:cubicBezTo>
                <a:lnTo>
                  <a:pt x="0" y="334"/>
                </a:lnTo>
                <a:lnTo>
                  <a:pt x="0" y="468"/>
                </a:lnTo>
                <a:cubicBezTo>
                  <a:pt x="1914" y="713"/>
                  <a:pt x="5548" y="901"/>
                  <a:pt x="7634" y="901"/>
                </a:cubicBezTo>
                <a:cubicBezTo>
                  <a:pt x="8534" y="901"/>
                  <a:pt x="9146" y="866"/>
                  <a:pt x="9207" y="785"/>
                </a:cubicBezTo>
                <a:cubicBezTo>
                  <a:pt x="9424" y="535"/>
                  <a:pt x="7820" y="0"/>
                  <a:pt x="7820" y="0"/>
                </a:cubicBezTo>
                <a:close/>
              </a:path>
            </a:pathLst>
          </a:custGeom>
          <a:solidFill>
            <a:srgbClr val="FFFFFF">
              <a:alpha val="56078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5741;p58">
            <a:extLst>
              <a:ext uri="{FF2B5EF4-FFF2-40B4-BE49-F238E27FC236}">
                <a16:creationId xmlns:a16="http://schemas.microsoft.com/office/drawing/2014/main" id="{C592C0FE-7465-4AC1-B84F-A618513D84C0}"/>
              </a:ext>
            </a:extLst>
          </p:cNvPr>
          <p:cNvSpPr/>
          <p:nvPr/>
        </p:nvSpPr>
        <p:spPr>
          <a:xfrm rot="21359045">
            <a:off x="2583163" y="6759746"/>
            <a:ext cx="545428" cy="24697"/>
          </a:xfrm>
          <a:custGeom>
            <a:avLst/>
            <a:gdLst/>
            <a:ahLst/>
            <a:cxnLst/>
            <a:rect l="l" t="t" r="r" b="b"/>
            <a:pathLst>
              <a:path w="9308" h="412" extrusionOk="0">
                <a:moveTo>
                  <a:pt x="1" y="0"/>
                </a:moveTo>
                <a:cubicBezTo>
                  <a:pt x="34" y="0"/>
                  <a:pt x="68" y="17"/>
                  <a:pt x="101" y="17"/>
                </a:cubicBezTo>
                <a:cubicBezTo>
                  <a:pt x="185" y="17"/>
                  <a:pt x="268" y="34"/>
                  <a:pt x="368" y="34"/>
                </a:cubicBezTo>
                <a:lnTo>
                  <a:pt x="1371" y="117"/>
                </a:lnTo>
                <a:cubicBezTo>
                  <a:pt x="2206" y="184"/>
                  <a:pt x="3359" y="251"/>
                  <a:pt x="4646" y="301"/>
                </a:cubicBezTo>
                <a:cubicBezTo>
                  <a:pt x="5932" y="351"/>
                  <a:pt x="7102" y="368"/>
                  <a:pt x="7937" y="385"/>
                </a:cubicBezTo>
                <a:lnTo>
                  <a:pt x="8940" y="385"/>
                </a:lnTo>
                <a:cubicBezTo>
                  <a:pt x="9040" y="368"/>
                  <a:pt x="9124" y="368"/>
                  <a:pt x="9207" y="368"/>
                </a:cubicBezTo>
                <a:cubicBezTo>
                  <a:pt x="9215" y="399"/>
                  <a:pt x="9237" y="412"/>
                  <a:pt x="9259" y="412"/>
                </a:cubicBezTo>
                <a:cubicBezTo>
                  <a:pt x="9283" y="412"/>
                  <a:pt x="9307" y="395"/>
                  <a:pt x="9307" y="368"/>
                </a:cubicBezTo>
                <a:cubicBezTo>
                  <a:pt x="9307" y="332"/>
                  <a:pt x="9283" y="315"/>
                  <a:pt x="9259" y="315"/>
                </a:cubicBezTo>
                <a:cubicBezTo>
                  <a:pt x="9237" y="315"/>
                  <a:pt x="9215" y="328"/>
                  <a:pt x="9207" y="351"/>
                </a:cubicBezTo>
                <a:lnTo>
                  <a:pt x="8940" y="351"/>
                </a:lnTo>
                <a:lnTo>
                  <a:pt x="7937" y="334"/>
                </a:lnTo>
                <a:cubicBezTo>
                  <a:pt x="7102" y="318"/>
                  <a:pt x="5932" y="284"/>
                  <a:pt x="4646" y="234"/>
                </a:cubicBezTo>
                <a:cubicBezTo>
                  <a:pt x="3376" y="184"/>
                  <a:pt x="2206" y="134"/>
                  <a:pt x="1371" y="67"/>
                </a:cubicBezTo>
                <a:lnTo>
                  <a:pt x="368" y="17"/>
                </a:lnTo>
                <a:lnTo>
                  <a:pt x="101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5742;p58">
            <a:extLst>
              <a:ext uri="{FF2B5EF4-FFF2-40B4-BE49-F238E27FC236}">
                <a16:creationId xmlns:a16="http://schemas.microsoft.com/office/drawing/2014/main" id="{31EEB4F3-BBD2-4FA3-8707-FD571C7B00C4}"/>
              </a:ext>
            </a:extLst>
          </p:cNvPr>
          <p:cNvSpPr/>
          <p:nvPr/>
        </p:nvSpPr>
        <p:spPr>
          <a:xfrm rot="21359045">
            <a:off x="3013745" y="6723427"/>
            <a:ext cx="33341" cy="50113"/>
          </a:xfrm>
          <a:custGeom>
            <a:avLst/>
            <a:gdLst/>
            <a:ahLst/>
            <a:cxnLst/>
            <a:rect l="l" t="t" r="r" b="b"/>
            <a:pathLst>
              <a:path w="569" h="836" extrusionOk="0">
                <a:moveTo>
                  <a:pt x="568" y="0"/>
                </a:moveTo>
                <a:lnTo>
                  <a:pt x="568" y="0"/>
                </a:lnTo>
                <a:cubicBezTo>
                  <a:pt x="234" y="134"/>
                  <a:pt x="0" y="468"/>
                  <a:pt x="17" y="836"/>
                </a:cubicBezTo>
                <a:cubicBezTo>
                  <a:pt x="84" y="502"/>
                  <a:pt x="284" y="201"/>
                  <a:pt x="56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5743;p58">
            <a:extLst>
              <a:ext uri="{FF2B5EF4-FFF2-40B4-BE49-F238E27FC236}">
                <a16:creationId xmlns:a16="http://schemas.microsoft.com/office/drawing/2014/main" id="{1EAEAC47-B876-4C8D-B400-3603D376BC30}"/>
              </a:ext>
            </a:extLst>
          </p:cNvPr>
          <p:cNvSpPr/>
          <p:nvPr/>
        </p:nvSpPr>
        <p:spPr>
          <a:xfrm rot="21359045">
            <a:off x="2918059" y="6701331"/>
            <a:ext cx="19689" cy="26315"/>
          </a:xfrm>
          <a:custGeom>
            <a:avLst/>
            <a:gdLst/>
            <a:ahLst/>
            <a:cxnLst/>
            <a:rect l="l" t="t" r="r" b="b"/>
            <a:pathLst>
              <a:path w="336" h="439" extrusionOk="0">
                <a:moveTo>
                  <a:pt x="313" y="1"/>
                </a:moveTo>
                <a:cubicBezTo>
                  <a:pt x="287" y="1"/>
                  <a:pt x="211" y="81"/>
                  <a:pt x="135" y="203"/>
                </a:cubicBezTo>
                <a:cubicBezTo>
                  <a:pt x="51" y="320"/>
                  <a:pt x="1" y="437"/>
                  <a:pt x="18" y="437"/>
                </a:cubicBezTo>
                <a:cubicBezTo>
                  <a:pt x="19" y="438"/>
                  <a:pt x="20" y="439"/>
                  <a:pt x="22" y="439"/>
                </a:cubicBezTo>
                <a:cubicBezTo>
                  <a:pt x="47" y="439"/>
                  <a:pt x="124" y="345"/>
                  <a:pt x="201" y="237"/>
                </a:cubicBezTo>
                <a:cubicBezTo>
                  <a:pt x="285" y="120"/>
                  <a:pt x="335" y="3"/>
                  <a:pt x="318" y="3"/>
                </a:cubicBezTo>
                <a:cubicBezTo>
                  <a:pt x="317" y="1"/>
                  <a:pt x="315" y="1"/>
                  <a:pt x="313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5744;p58">
            <a:extLst>
              <a:ext uri="{FF2B5EF4-FFF2-40B4-BE49-F238E27FC236}">
                <a16:creationId xmlns:a16="http://schemas.microsoft.com/office/drawing/2014/main" id="{3E4847E3-C529-4001-9F3A-99E47942203C}"/>
              </a:ext>
            </a:extLst>
          </p:cNvPr>
          <p:cNvSpPr/>
          <p:nvPr/>
        </p:nvSpPr>
        <p:spPr>
          <a:xfrm rot="21359045">
            <a:off x="2891951" y="6696983"/>
            <a:ext cx="22560" cy="17444"/>
          </a:xfrm>
          <a:custGeom>
            <a:avLst/>
            <a:gdLst/>
            <a:ahLst/>
            <a:cxnLst/>
            <a:rect l="l" t="t" r="r" b="b"/>
            <a:pathLst>
              <a:path w="385" h="291" extrusionOk="0">
                <a:moveTo>
                  <a:pt x="358" y="0"/>
                </a:moveTo>
                <a:cubicBezTo>
                  <a:pt x="330" y="0"/>
                  <a:pt x="255" y="48"/>
                  <a:pt x="168" y="120"/>
                </a:cubicBezTo>
                <a:cubicBezTo>
                  <a:pt x="67" y="204"/>
                  <a:pt x="0" y="271"/>
                  <a:pt x="17" y="287"/>
                </a:cubicBezTo>
                <a:cubicBezTo>
                  <a:pt x="19" y="290"/>
                  <a:pt x="23" y="291"/>
                  <a:pt x="27" y="291"/>
                </a:cubicBezTo>
                <a:cubicBezTo>
                  <a:pt x="56" y="291"/>
                  <a:pt x="130" y="243"/>
                  <a:pt x="218" y="171"/>
                </a:cubicBezTo>
                <a:cubicBezTo>
                  <a:pt x="318" y="87"/>
                  <a:pt x="385" y="3"/>
                  <a:pt x="368" y="3"/>
                </a:cubicBezTo>
                <a:cubicBezTo>
                  <a:pt x="366" y="1"/>
                  <a:pt x="363" y="0"/>
                  <a:pt x="358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5745;p58">
            <a:extLst>
              <a:ext uri="{FF2B5EF4-FFF2-40B4-BE49-F238E27FC236}">
                <a16:creationId xmlns:a16="http://schemas.microsoft.com/office/drawing/2014/main" id="{0BBB7B54-FCE7-4017-8625-03B1A3936D18}"/>
              </a:ext>
            </a:extLst>
          </p:cNvPr>
          <p:cNvSpPr/>
          <p:nvPr/>
        </p:nvSpPr>
        <p:spPr>
          <a:xfrm rot="21359045">
            <a:off x="2869466" y="6661043"/>
            <a:ext cx="38207" cy="7133"/>
          </a:xfrm>
          <a:custGeom>
            <a:avLst/>
            <a:gdLst/>
            <a:ahLst/>
            <a:cxnLst/>
            <a:rect l="l" t="t" r="r" b="b"/>
            <a:pathLst>
              <a:path w="652" h="119" extrusionOk="0">
                <a:moveTo>
                  <a:pt x="0" y="0"/>
                </a:moveTo>
                <a:lnTo>
                  <a:pt x="0" y="17"/>
                </a:lnTo>
                <a:cubicBezTo>
                  <a:pt x="130" y="82"/>
                  <a:pt x="273" y="119"/>
                  <a:pt x="417" y="119"/>
                </a:cubicBezTo>
                <a:cubicBezTo>
                  <a:pt x="496" y="119"/>
                  <a:pt x="575" y="107"/>
                  <a:pt x="652" y="84"/>
                </a:cubicBezTo>
                <a:cubicBezTo>
                  <a:pt x="552" y="67"/>
                  <a:pt x="435" y="50"/>
                  <a:pt x="334" y="50"/>
                </a:cubicBezTo>
                <a:cubicBezTo>
                  <a:pt x="218" y="17"/>
                  <a:pt x="117" y="17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5746;p58">
            <a:extLst>
              <a:ext uri="{FF2B5EF4-FFF2-40B4-BE49-F238E27FC236}">
                <a16:creationId xmlns:a16="http://schemas.microsoft.com/office/drawing/2014/main" id="{90AAEBF7-08FA-4C39-9A91-45B832738372}"/>
              </a:ext>
            </a:extLst>
          </p:cNvPr>
          <p:cNvSpPr/>
          <p:nvPr/>
        </p:nvSpPr>
        <p:spPr>
          <a:xfrm rot="21359045">
            <a:off x="2928935" y="6669296"/>
            <a:ext cx="61704" cy="33928"/>
          </a:xfrm>
          <a:custGeom>
            <a:avLst/>
            <a:gdLst/>
            <a:ahLst/>
            <a:cxnLst/>
            <a:rect l="l" t="t" r="r" b="b"/>
            <a:pathLst>
              <a:path w="1053" h="566" extrusionOk="0">
                <a:moveTo>
                  <a:pt x="673" y="64"/>
                </a:moveTo>
                <a:cubicBezTo>
                  <a:pt x="767" y="64"/>
                  <a:pt x="863" y="87"/>
                  <a:pt x="953" y="131"/>
                </a:cubicBezTo>
                <a:cubicBezTo>
                  <a:pt x="1003" y="181"/>
                  <a:pt x="986" y="231"/>
                  <a:pt x="919" y="265"/>
                </a:cubicBezTo>
                <a:cubicBezTo>
                  <a:pt x="852" y="298"/>
                  <a:pt x="785" y="332"/>
                  <a:pt x="719" y="348"/>
                </a:cubicBezTo>
                <a:cubicBezTo>
                  <a:pt x="602" y="382"/>
                  <a:pt x="468" y="415"/>
                  <a:pt x="351" y="432"/>
                </a:cubicBezTo>
                <a:cubicBezTo>
                  <a:pt x="242" y="449"/>
                  <a:pt x="154" y="453"/>
                  <a:pt x="93" y="455"/>
                </a:cubicBezTo>
                <a:lnTo>
                  <a:pt x="93" y="455"/>
                </a:lnTo>
                <a:cubicBezTo>
                  <a:pt x="128" y="384"/>
                  <a:pt x="173" y="321"/>
                  <a:pt x="217" y="265"/>
                </a:cubicBezTo>
                <a:cubicBezTo>
                  <a:pt x="301" y="181"/>
                  <a:pt x="418" y="114"/>
                  <a:pt x="535" y="81"/>
                </a:cubicBezTo>
                <a:cubicBezTo>
                  <a:pt x="579" y="70"/>
                  <a:pt x="626" y="64"/>
                  <a:pt x="673" y="64"/>
                </a:cubicBezTo>
                <a:close/>
                <a:moveTo>
                  <a:pt x="680" y="1"/>
                </a:moveTo>
                <a:cubicBezTo>
                  <a:pt x="495" y="1"/>
                  <a:pt x="312" y="82"/>
                  <a:pt x="184" y="231"/>
                </a:cubicBezTo>
                <a:cubicBezTo>
                  <a:pt x="136" y="296"/>
                  <a:pt x="88" y="375"/>
                  <a:pt x="69" y="456"/>
                </a:cubicBezTo>
                <a:lnTo>
                  <a:pt x="69" y="456"/>
                </a:lnTo>
                <a:cubicBezTo>
                  <a:pt x="24" y="457"/>
                  <a:pt x="0" y="458"/>
                  <a:pt x="0" y="465"/>
                </a:cubicBezTo>
                <a:cubicBezTo>
                  <a:pt x="22" y="468"/>
                  <a:pt x="43" y="471"/>
                  <a:pt x="65" y="474"/>
                </a:cubicBezTo>
                <a:lnTo>
                  <a:pt x="65" y="474"/>
                </a:lnTo>
                <a:cubicBezTo>
                  <a:pt x="50" y="535"/>
                  <a:pt x="50" y="566"/>
                  <a:pt x="50" y="566"/>
                </a:cubicBezTo>
                <a:cubicBezTo>
                  <a:pt x="59" y="535"/>
                  <a:pt x="70" y="505"/>
                  <a:pt x="83" y="477"/>
                </a:cubicBezTo>
                <a:lnTo>
                  <a:pt x="83" y="477"/>
                </a:lnTo>
                <a:cubicBezTo>
                  <a:pt x="138" y="484"/>
                  <a:pt x="193" y="489"/>
                  <a:pt x="248" y="489"/>
                </a:cubicBezTo>
                <a:cubicBezTo>
                  <a:pt x="282" y="489"/>
                  <a:pt x="317" y="487"/>
                  <a:pt x="351" y="482"/>
                </a:cubicBezTo>
                <a:cubicBezTo>
                  <a:pt x="485" y="465"/>
                  <a:pt x="602" y="449"/>
                  <a:pt x="735" y="415"/>
                </a:cubicBezTo>
                <a:cubicBezTo>
                  <a:pt x="802" y="382"/>
                  <a:pt x="886" y="365"/>
                  <a:pt x="953" y="332"/>
                </a:cubicBezTo>
                <a:cubicBezTo>
                  <a:pt x="986" y="298"/>
                  <a:pt x="1019" y="265"/>
                  <a:pt x="1036" y="215"/>
                </a:cubicBezTo>
                <a:cubicBezTo>
                  <a:pt x="1053" y="165"/>
                  <a:pt x="1036" y="114"/>
                  <a:pt x="986" y="81"/>
                </a:cubicBezTo>
                <a:cubicBezTo>
                  <a:pt x="889" y="27"/>
                  <a:pt x="784" y="1"/>
                  <a:pt x="680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5747;p58">
            <a:extLst>
              <a:ext uri="{FF2B5EF4-FFF2-40B4-BE49-F238E27FC236}">
                <a16:creationId xmlns:a16="http://schemas.microsoft.com/office/drawing/2014/main" id="{BC773FE7-70E1-4E63-8C80-85B6E63CF2DB}"/>
              </a:ext>
            </a:extLst>
          </p:cNvPr>
          <p:cNvSpPr/>
          <p:nvPr/>
        </p:nvSpPr>
        <p:spPr>
          <a:xfrm rot="21359045">
            <a:off x="2907853" y="6659660"/>
            <a:ext cx="29416" cy="41120"/>
          </a:xfrm>
          <a:custGeom>
            <a:avLst/>
            <a:gdLst/>
            <a:ahLst/>
            <a:cxnLst/>
            <a:rect l="l" t="t" r="r" b="b"/>
            <a:pathLst>
              <a:path w="502" h="686" extrusionOk="0">
                <a:moveTo>
                  <a:pt x="117" y="1"/>
                </a:moveTo>
                <a:cubicBezTo>
                  <a:pt x="50" y="1"/>
                  <a:pt x="0" y="84"/>
                  <a:pt x="0" y="151"/>
                </a:cubicBezTo>
                <a:cubicBezTo>
                  <a:pt x="17" y="218"/>
                  <a:pt x="34" y="268"/>
                  <a:pt x="67" y="318"/>
                </a:cubicBezTo>
                <a:cubicBezTo>
                  <a:pt x="100" y="385"/>
                  <a:pt x="151" y="469"/>
                  <a:pt x="217" y="536"/>
                </a:cubicBezTo>
                <a:cubicBezTo>
                  <a:pt x="268" y="602"/>
                  <a:pt x="334" y="653"/>
                  <a:pt x="418" y="686"/>
                </a:cubicBezTo>
                <a:cubicBezTo>
                  <a:pt x="418" y="669"/>
                  <a:pt x="351" y="619"/>
                  <a:pt x="251" y="502"/>
                </a:cubicBezTo>
                <a:cubicBezTo>
                  <a:pt x="201" y="435"/>
                  <a:pt x="151" y="369"/>
                  <a:pt x="117" y="285"/>
                </a:cubicBezTo>
                <a:cubicBezTo>
                  <a:pt x="67" y="201"/>
                  <a:pt x="34" y="68"/>
                  <a:pt x="134" y="68"/>
                </a:cubicBezTo>
                <a:cubicBezTo>
                  <a:pt x="140" y="67"/>
                  <a:pt x="146" y="66"/>
                  <a:pt x="153" y="66"/>
                </a:cubicBezTo>
                <a:cubicBezTo>
                  <a:pt x="230" y="66"/>
                  <a:pt x="305" y="156"/>
                  <a:pt x="351" y="218"/>
                </a:cubicBezTo>
                <a:cubicBezTo>
                  <a:pt x="401" y="285"/>
                  <a:pt x="435" y="369"/>
                  <a:pt x="451" y="452"/>
                </a:cubicBezTo>
                <a:cubicBezTo>
                  <a:pt x="451" y="536"/>
                  <a:pt x="451" y="619"/>
                  <a:pt x="451" y="686"/>
                </a:cubicBezTo>
                <a:cubicBezTo>
                  <a:pt x="485" y="619"/>
                  <a:pt x="501" y="536"/>
                  <a:pt x="501" y="452"/>
                </a:cubicBezTo>
                <a:cubicBezTo>
                  <a:pt x="485" y="352"/>
                  <a:pt x="451" y="268"/>
                  <a:pt x="401" y="185"/>
                </a:cubicBezTo>
                <a:cubicBezTo>
                  <a:pt x="351" y="84"/>
                  <a:pt x="251" y="1"/>
                  <a:pt x="117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5748;p58">
            <a:extLst>
              <a:ext uri="{FF2B5EF4-FFF2-40B4-BE49-F238E27FC236}">
                <a16:creationId xmlns:a16="http://schemas.microsoft.com/office/drawing/2014/main" id="{56F0D6F5-930E-4854-9438-DB1DB2623417}"/>
              </a:ext>
            </a:extLst>
          </p:cNvPr>
          <p:cNvSpPr/>
          <p:nvPr/>
        </p:nvSpPr>
        <p:spPr>
          <a:xfrm rot="21359045">
            <a:off x="2589681" y="6683207"/>
            <a:ext cx="111687" cy="99207"/>
          </a:xfrm>
          <a:custGeom>
            <a:avLst/>
            <a:gdLst/>
            <a:ahLst/>
            <a:cxnLst/>
            <a:rect l="l" t="t" r="r" b="b"/>
            <a:pathLst>
              <a:path w="1906" h="1655" extrusionOk="0">
                <a:moveTo>
                  <a:pt x="118" y="1"/>
                </a:moveTo>
                <a:cubicBezTo>
                  <a:pt x="84" y="1"/>
                  <a:pt x="51" y="17"/>
                  <a:pt x="1" y="34"/>
                </a:cubicBezTo>
                <a:lnTo>
                  <a:pt x="18" y="34"/>
                </a:lnTo>
                <a:cubicBezTo>
                  <a:pt x="18" y="34"/>
                  <a:pt x="55" y="30"/>
                  <a:pt x="124" y="30"/>
                </a:cubicBezTo>
                <a:cubicBezTo>
                  <a:pt x="193" y="30"/>
                  <a:pt x="293" y="34"/>
                  <a:pt x="419" y="51"/>
                </a:cubicBezTo>
                <a:cubicBezTo>
                  <a:pt x="1070" y="151"/>
                  <a:pt x="1605" y="619"/>
                  <a:pt x="1805" y="1254"/>
                </a:cubicBezTo>
                <a:cubicBezTo>
                  <a:pt x="1872" y="1488"/>
                  <a:pt x="1872" y="1655"/>
                  <a:pt x="1889" y="1655"/>
                </a:cubicBezTo>
                <a:cubicBezTo>
                  <a:pt x="1906" y="1622"/>
                  <a:pt x="1906" y="1571"/>
                  <a:pt x="1906" y="1538"/>
                </a:cubicBezTo>
                <a:cubicBezTo>
                  <a:pt x="1889" y="1438"/>
                  <a:pt x="1872" y="1337"/>
                  <a:pt x="1855" y="1237"/>
                </a:cubicBezTo>
                <a:cubicBezTo>
                  <a:pt x="1672" y="569"/>
                  <a:pt x="1104" y="84"/>
                  <a:pt x="419" y="17"/>
                </a:cubicBezTo>
                <a:cubicBezTo>
                  <a:pt x="318" y="1"/>
                  <a:pt x="218" y="1"/>
                  <a:pt x="11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5749;p58">
            <a:extLst>
              <a:ext uri="{FF2B5EF4-FFF2-40B4-BE49-F238E27FC236}">
                <a16:creationId xmlns:a16="http://schemas.microsoft.com/office/drawing/2014/main" id="{887734A8-1942-44C2-9A44-DC32C78C06B6}"/>
              </a:ext>
            </a:extLst>
          </p:cNvPr>
          <p:cNvSpPr/>
          <p:nvPr/>
        </p:nvSpPr>
        <p:spPr>
          <a:xfrm rot="21359045">
            <a:off x="2743770" y="6743020"/>
            <a:ext cx="94049" cy="7253"/>
          </a:xfrm>
          <a:custGeom>
            <a:avLst/>
            <a:gdLst/>
            <a:ahLst/>
            <a:cxnLst/>
            <a:rect l="l" t="t" r="r" b="b"/>
            <a:pathLst>
              <a:path w="1605" h="121" extrusionOk="0">
                <a:moveTo>
                  <a:pt x="21" y="0"/>
                </a:moveTo>
                <a:cubicBezTo>
                  <a:pt x="8" y="0"/>
                  <a:pt x="0" y="1"/>
                  <a:pt x="0" y="3"/>
                </a:cubicBezTo>
                <a:cubicBezTo>
                  <a:pt x="352" y="80"/>
                  <a:pt x="703" y="121"/>
                  <a:pt x="1054" y="121"/>
                </a:cubicBezTo>
                <a:cubicBezTo>
                  <a:pt x="1237" y="121"/>
                  <a:pt x="1421" y="110"/>
                  <a:pt x="1604" y="87"/>
                </a:cubicBezTo>
                <a:cubicBezTo>
                  <a:pt x="1604" y="70"/>
                  <a:pt x="1237" y="70"/>
                  <a:pt x="802" y="53"/>
                </a:cubicBezTo>
                <a:cubicBezTo>
                  <a:pt x="429" y="39"/>
                  <a:pt x="104" y="0"/>
                  <a:pt x="21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5750;p58">
            <a:extLst>
              <a:ext uri="{FF2B5EF4-FFF2-40B4-BE49-F238E27FC236}">
                <a16:creationId xmlns:a16="http://schemas.microsoft.com/office/drawing/2014/main" id="{124B238E-994A-498A-9206-B575F65B6862}"/>
              </a:ext>
            </a:extLst>
          </p:cNvPr>
          <p:cNvSpPr/>
          <p:nvPr/>
        </p:nvSpPr>
        <p:spPr>
          <a:xfrm rot="21359045">
            <a:off x="2680671" y="6748344"/>
            <a:ext cx="10840" cy="19301"/>
          </a:xfrm>
          <a:custGeom>
            <a:avLst/>
            <a:gdLst/>
            <a:ahLst/>
            <a:cxnLst/>
            <a:rect l="l" t="t" r="r" b="b"/>
            <a:pathLst>
              <a:path w="185" h="322" extrusionOk="0">
                <a:moveTo>
                  <a:pt x="26" y="1"/>
                </a:moveTo>
                <a:cubicBezTo>
                  <a:pt x="22" y="1"/>
                  <a:pt x="19" y="2"/>
                  <a:pt x="17" y="4"/>
                </a:cubicBezTo>
                <a:cubicBezTo>
                  <a:pt x="0" y="4"/>
                  <a:pt x="34" y="71"/>
                  <a:pt x="67" y="154"/>
                </a:cubicBezTo>
                <a:cubicBezTo>
                  <a:pt x="101" y="238"/>
                  <a:pt x="117" y="321"/>
                  <a:pt x="151" y="321"/>
                </a:cubicBezTo>
                <a:cubicBezTo>
                  <a:pt x="167" y="321"/>
                  <a:pt x="184" y="238"/>
                  <a:pt x="134" y="138"/>
                </a:cubicBezTo>
                <a:cubicBezTo>
                  <a:pt x="105" y="50"/>
                  <a:pt x="50" y="1"/>
                  <a:pt x="26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5751;p58">
            <a:extLst>
              <a:ext uri="{FF2B5EF4-FFF2-40B4-BE49-F238E27FC236}">
                <a16:creationId xmlns:a16="http://schemas.microsoft.com/office/drawing/2014/main" id="{64C56B87-59F9-4691-9837-FD6701B1B266}"/>
              </a:ext>
            </a:extLst>
          </p:cNvPr>
          <p:cNvSpPr/>
          <p:nvPr/>
        </p:nvSpPr>
        <p:spPr>
          <a:xfrm rot="21359045">
            <a:off x="2655837" y="6718826"/>
            <a:ext cx="12775" cy="13367"/>
          </a:xfrm>
          <a:custGeom>
            <a:avLst/>
            <a:gdLst/>
            <a:ahLst/>
            <a:cxnLst/>
            <a:rect l="l" t="t" r="r" b="b"/>
            <a:pathLst>
              <a:path w="218" h="223" extrusionOk="0">
                <a:moveTo>
                  <a:pt x="28" y="1"/>
                </a:moveTo>
                <a:cubicBezTo>
                  <a:pt x="23" y="1"/>
                  <a:pt x="20" y="2"/>
                  <a:pt x="17" y="5"/>
                </a:cubicBezTo>
                <a:cubicBezTo>
                  <a:pt x="0" y="5"/>
                  <a:pt x="33" y="72"/>
                  <a:pt x="84" y="122"/>
                </a:cubicBezTo>
                <a:cubicBezTo>
                  <a:pt x="150" y="189"/>
                  <a:pt x="201" y="222"/>
                  <a:pt x="217" y="222"/>
                </a:cubicBezTo>
                <a:cubicBezTo>
                  <a:pt x="217" y="205"/>
                  <a:pt x="184" y="139"/>
                  <a:pt x="134" y="89"/>
                </a:cubicBezTo>
                <a:cubicBezTo>
                  <a:pt x="92" y="33"/>
                  <a:pt x="51" y="1"/>
                  <a:pt x="28" y="1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5752;p58">
            <a:extLst>
              <a:ext uri="{FF2B5EF4-FFF2-40B4-BE49-F238E27FC236}">
                <a16:creationId xmlns:a16="http://schemas.microsoft.com/office/drawing/2014/main" id="{D8368751-E5DB-48AA-B5C8-306B2FF6B510}"/>
              </a:ext>
            </a:extLst>
          </p:cNvPr>
          <p:cNvSpPr/>
          <p:nvPr/>
        </p:nvSpPr>
        <p:spPr>
          <a:xfrm rot="21359045">
            <a:off x="2621623" y="6704047"/>
            <a:ext cx="19277" cy="8512"/>
          </a:xfrm>
          <a:custGeom>
            <a:avLst/>
            <a:gdLst/>
            <a:ahLst/>
            <a:cxnLst/>
            <a:rect l="l" t="t" r="r" b="b"/>
            <a:pathLst>
              <a:path w="329" h="142" extrusionOk="0">
                <a:moveTo>
                  <a:pt x="73" y="0"/>
                </a:moveTo>
                <a:cubicBezTo>
                  <a:pt x="30" y="0"/>
                  <a:pt x="1" y="10"/>
                  <a:pt x="11" y="20"/>
                </a:cubicBezTo>
                <a:lnTo>
                  <a:pt x="11" y="36"/>
                </a:lnTo>
                <a:cubicBezTo>
                  <a:pt x="11" y="53"/>
                  <a:pt x="77" y="53"/>
                  <a:pt x="161" y="86"/>
                </a:cubicBezTo>
                <a:cubicBezTo>
                  <a:pt x="229" y="114"/>
                  <a:pt x="275" y="141"/>
                  <a:pt x="299" y="141"/>
                </a:cubicBezTo>
                <a:cubicBezTo>
                  <a:pt x="304" y="141"/>
                  <a:pt x="308" y="140"/>
                  <a:pt x="311" y="137"/>
                </a:cubicBezTo>
                <a:cubicBezTo>
                  <a:pt x="328" y="137"/>
                  <a:pt x="278" y="53"/>
                  <a:pt x="178" y="20"/>
                </a:cubicBezTo>
                <a:cubicBezTo>
                  <a:pt x="142" y="6"/>
                  <a:pt x="104" y="0"/>
                  <a:pt x="73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5753;p58">
            <a:extLst>
              <a:ext uri="{FF2B5EF4-FFF2-40B4-BE49-F238E27FC236}">
                <a16:creationId xmlns:a16="http://schemas.microsoft.com/office/drawing/2014/main" id="{20D24134-EE0C-407D-8689-4DC4202394C4}"/>
              </a:ext>
            </a:extLst>
          </p:cNvPr>
          <p:cNvSpPr/>
          <p:nvPr/>
        </p:nvSpPr>
        <p:spPr>
          <a:xfrm rot="21359045">
            <a:off x="2597221" y="6699478"/>
            <a:ext cx="9844" cy="5576"/>
          </a:xfrm>
          <a:custGeom>
            <a:avLst/>
            <a:gdLst/>
            <a:ahLst/>
            <a:cxnLst/>
            <a:rect l="l" t="t" r="r" b="b"/>
            <a:pathLst>
              <a:path w="168" h="93" extrusionOk="0">
                <a:moveTo>
                  <a:pt x="39" y="0"/>
                </a:moveTo>
                <a:cubicBezTo>
                  <a:pt x="22" y="0"/>
                  <a:pt x="9" y="4"/>
                  <a:pt x="1" y="13"/>
                </a:cubicBezTo>
                <a:cubicBezTo>
                  <a:pt x="1" y="29"/>
                  <a:pt x="34" y="63"/>
                  <a:pt x="68" y="80"/>
                </a:cubicBezTo>
                <a:cubicBezTo>
                  <a:pt x="93" y="88"/>
                  <a:pt x="118" y="92"/>
                  <a:pt x="137" y="92"/>
                </a:cubicBezTo>
                <a:cubicBezTo>
                  <a:pt x="155" y="92"/>
                  <a:pt x="168" y="88"/>
                  <a:pt x="168" y="80"/>
                </a:cubicBezTo>
                <a:cubicBezTo>
                  <a:pt x="168" y="63"/>
                  <a:pt x="151" y="29"/>
                  <a:pt x="101" y="13"/>
                </a:cubicBezTo>
                <a:cubicBezTo>
                  <a:pt x="76" y="4"/>
                  <a:pt x="55" y="0"/>
                  <a:pt x="39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5754;p58">
            <a:extLst>
              <a:ext uri="{FF2B5EF4-FFF2-40B4-BE49-F238E27FC236}">
                <a16:creationId xmlns:a16="http://schemas.microsoft.com/office/drawing/2014/main" id="{9FB4B293-F240-43DA-B3B7-61EC169403B8}"/>
              </a:ext>
            </a:extLst>
          </p:cNvPr>
          <p:cNvSpPr/>
          <p:nvPr/>
        </p:nvSpPr>
        <p:spPr>
          <a:xfrm rot="21359045">
            <a:off x="739184" y="4336359"/>
            <a:ext cx="1607749" cy="2101316"/>
          </a:xfrm>
          <a:custGeom>
            <a:avLst/>
            <a:gdLst/>
            <a:ahLst/>
            <a:cxnLst/>
            <a:rect l="l" t="t" r="r" b="b"/>
            <a:pathLst>
              <a:path w="27437" h="35055" extrusionOk="0">
                <a:moveTo>
                  <a:pt x="19316" y="0"/>
                </a:moveTo>
                <a:cubicBezTo>
                  <a:pt x="19316" y="0"/>
                  <a:pt x="18915" y="10460"/>
                  <a:pt x="17311" y="15890"/>
                </a:cubicBezTo>
                <a:cubicBezTo>
                  <a:pt x="15707" y="21320"/>
                  <a:pt x="11396" y="22657"/>
                  <a:pt x="8606" y="24395"/>
                </a:cubicBezTo>
                <a:cubicBezTo>
                  <a:pt x="5949" y="26066"/>
                  <a:pt x="1" y="29223"/>
                  <a:pt x="1" y="29223"/>
                </a:cubicBezTo>
                <a:lnTo>
                  <a:pt x="3359" y="35055"/>
                </a:lnTo>
                <a:cubicBezTo>
                  <a:pt x="3359" y="35055"/>
                  <a:pt x="19784" y="28104"/>
                  <a:pt x="22724" y="21872"/>
                </a:cubicBezTo>
                <a:cubicBezTo>
                  <a:pt x="24963" y="17093"/>
                  <a:pt x="27436" y="8288"/>
                  <a:pt x="27436" y="8288"/>
                </a:cubicBezTo>
                <a:lnTo>
                  <a:pt x="19316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5755;p58">
            <a:extLst>
              <a:ext uri="{FF2B5EF4-FFF2-40B4-BE49-F238E27FC236}">
                <a16:creationId xmlns:a16="http://schemas.microsoft.com/office/drawing/2014/main" id="{70C9D9AD-D476-4461-B095-97F8D2EE07D1}"/>
              </a:ext>
            </a:extLst>
          </p:cNvPr>
          <p:cNvSpPr/>
          <p:nvPr/>
        </p:nvSpPr>
        <p:spPr>
          <a:xfrm rot="21359045">
            <a:off x="1663889" y="3967552"/>
            <a:ext cx="1275793" cy="2686244"/>
          </a:xfrm>
          <a:custGeom>
            <a:avLst/>
            <a:gdLst/>
            <a:ahLst/>
            <a:cxnLst/>
            <a:rect l="l" t="t" r="r" b="b"/>
            <a:pathLst>
              <a:path w="21772" h="44813" extrusionOk="0">
                <a:moveTo>
                  <a:pt x="0" y="0"/>
                </a:moveTo>
                <a:cubicBezTo>
                  <a:pt x="0" y="535"/>
                  <a:pt x="67" y="1069"/>
                  <a:pt x="201" y="1587"/>
                </a:cubicBezTo>
                <a:cubicBezTo>
                  <a:pt x="585" y="3175"/>
                  <a:pt x="1304" y="4662"/>
                  <a:pt x="2340" y="5915"/>
                </a:cubicBezTo>
                <a:lnTo>
                  <a:pt x="14253" y="20869"/>
                </a:lnTo>
                <a:lnTo>
                  <a:pt x="13501" y="44461"/>
                </a:lnTo>
                <a:lnTo>
                  <a:pt x="20535" y="44812"/>
                </a:lnTo>
                <a:lnTo>
                  <a:pt x="21755" y="20351"/>
                </a:lnTo>
                <a:cubicBezTo>
                  <a:pt x="21772" y="19900"/>
                  <a:pt x="21688" y="19432"/>
                  <a:pt x="21488" y="19031"/>
                </a:cubicBezTo>
                <a:cubicBezTo>
                  <a:pt x="19633" y="15088"/>
                  <a:pt x="12699" y="568"/>
                  <a:pt x="12699" y="568"/>
                </a:cubicBezTo>
                <a:lnTo>
                  <a:pt x="0" y="0"/>
                </a:ln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endParaRPr sz="1867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1965E18-3CA6-4F36-88D5-FFDABAA87B1C}"/>
              </a:ext>
            </a:extLst>
          </p:cNvPr>
          <p:cNvGrpSpPr/>
          <p:nvPr/>
        </p:nvGrpSpPr>
        <p:grpSpPr>
          <a:xfrm>
            <a:off x="1355777" y="580249"/>
            <a:ext cx="1305500" cy="1664388"/>
            <a:chOff x="1651705" y="1061516"/>
            <a:chExt cx="939929" cy="1061861"/>
          </a:xfrm>
        </p:grpSpPr>
        <p:sp>
          <p:nvSpPr>
            <p:cNvPr id="189" name="Google Shape;5674;p58">
              <a:extLst>
                <a:ext uri="{FF2B5EF4-FFF2-40B4-BE49-F238E27FC236}">
                  <a16:creationId xmlns:a16="http://schemas.microsoft.com/office/drawing/2014/main" id="{ED816D20-F910-4703-9F9B-30C8948BB03D}"/>
                </a:ext>
              </a:extLst>
            </p:cNvPr>
            <p:cNvSpPr/>
            <p:nvPr/>
          </p:nvSpPr>
          <p:spPr>
            <a:xfrm rot="21359045">
              <a:off x="1956185" y="1075490"/>
              <a:ext cx="320955" cy="641499"/>
            </a:xfrm>
            <a:custGeom>
              <a:avLst/>
              <a:gdLst/>
              <a:ahLst/>
              <a:cxnLst/>
              <a:rect l="l" t="t" r="r" b="b"/>
              <a:pathLst>
                <a:path w="7303" h="14269" extrusionOk="0">
                  <a:moveTo>
                    <a:pt x="4184" y="1"/>
                  </a:moveTo>
                  <a:cubicBezTo>
                    <a:pt x="2817" y="1"/>
                    <a:pt x="1458" y="410"/>
                    <a:pt x="302" y="1213"/>
                  </a:cubicBezTo>
                  <a:lnTo>
                    <a:pt x="1" y="1413"/>
                  </a:lnTo>
                  <a:lnTo>
                    <a:pt x="235" y="11940"/>
                  </a:lnTo>
                  <a:cubicBezTo>
                    <a:pt x="252" y="13176"/>
                    <a:pt x="1237" y="14195"/>
                    <a:pt x="2474" y="14262"/>
                  </a:cubicBezTo>
                  <a:cubicBezTo>
                    <a:pt x="2534" y="14267"/>
                    <a:pt x="2593" y="14269"/>
                    <a:pt x="2652" y="14269"/>
                  </a:cubicBezTo>
                  <a:cubicBezTo>
                    <a:pt x="3927" y="14269"/>
                    <a:pt x="4982" y="13249"/>
                    <a:pt x="5014" y="11940"/>
                  </a:cubicBezTo>
                  <a:cubicBezTo>
                    <a:pt x="5047" y="10636"/>
                    <a:pt x="5080" y="9316"/>
                    <a:pt x="5080" y="9316"/>
                  </a:cubicBezTo>
                  <a:cubicBezTo>
                    <a:pt x="5080" y="9316"/>
                    <a:pt x="7052" y="9116"/>
                    <a:pt x="7169" y="7161"/>
                  </a:cubicBezTo>
                  <a:cubicBezTo>
                    <a:pt x="7303" y="5206"/>
                    <a:pt x="7186" y="695"/>
                    <a:pt x="7186" y="695"/>
                  </a:cubicBezTo>
                  <a:cubicBezTo>
                    <a:pt x="6235" y="230"/>
                    <a:pt x="5207" y="1"/>
                    <a:pt x="4184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5675;p58">
              <a:extLst>
                <a:ext uri="{FF2B5EF4-FFF2-40B4-BE49-F238E27FC236}">
                  <a16:creationId xmlns:a16="http://schemas.microsoft.com/office/drawing/2014/main" id="{A402E0F9-531C-4A34-9A04-7E0DE108A3E3}"/>
                </a:ext>
              </a:extLst>
            </p:cNvPr>
            <p:cNvSpPr/>
            <p:nvPr/>
          </p:nvSpPr>
          <p:spPr>
            <a:xfrm rot="21359045">
              <a:off x="2214605" y="1231284"/>
              <a:ext cx="33094" cy="25761"/>
            </a:xfrm>
            <a:custGeom>
              <a:avLst/>
              <a:gdLst/>
              <a:ahLst/>
              <a:cxnLst/>
              <a:rect l="l" t="t" r="r" b="b"/>
              <a:pathLst>
                <a:path w="753" h="573" extrusionOk="0">
                  <a:moveTo>
                    <a:pt x="368" y="0"/>
                  </a:moveTo>
                  <a:cubicBezTo>
                    <a:pt x="117" y="0"/>
                    <a:pt x="0" y="318"/>
                    <a:pt x="167" y="485"/>
                  </a:cubicBezTo>
                  <a:cubicBezTo>
                    <a:pt x="226" y="543"/>
                    <a:pt x="301" y="572"/>
                    <a:pt x="374" y="572"/>
                  </a:cubicBezTo>
                  <a:cubicBezTo>
                    <a:pt x="447" y="572"/>
                    <a:pt x="518" y="543"/>
                    <a:pt x="568" y="485"/>
                  </a:cubicBezTo>
                  <a:cubicBezTo>
                    <a:pt x="752" y="318"/>
                    <a:pt x="635" y="0"/>
                    <a:pt x="3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5676;p58">
              <a:extLst>
                <a:ext uri="{FF2B5EF4-FFF2-40B4-BE49-F238E27FC236}">
                  <a16:creationId xmlns:a16="http://schemas.microsoft.com/office/drawing/2014/main" id="{84D26FCA-CFC5-4EBF-9D67-2B57C1B9F740}"/>
                </a:ext>
              </a:extLst>
            </p:cNvPr>
            <p:cNvSpPr/>
            <p:nvPr/>
          </p:nvSpPr>
          <p:spPr>
            <a:xfrm rot="21359045">
              <a:off x="2210755" y="1224276"/>
              <a:ext cx="44827" cy="13801"/>
            </a:xfrm>
            <a:custGeom>
              <a:avLst/>
              <a:gdLst/>
              <a:ahLst/>
              <a:cxnLst/>
              <a:rect l="l" t="t" r="r" b="b"/>
              <a:pathLst>
                <a:path w="1020" h="307" extrusionOk="0">
                  <a:moveTo>
                    <a:pt x="481" y="1"/>
                  </a:moveTo>
                  <a:cubicBezTo>
                    <a:pt x="357" y="1"/>
                    <a:pt x="230" y="34"/>
                    <a:pt x="117" y="102"/>
                  </a:cubicBezTo>
                  <a:cubicBezTo>
                    <a:pt x="34" y="169"/>
                    <a:pt x="0" y="219"/>
                    <a:pt x="17" y="236"/>
                  </a:cubicBezTo>
                  <a:cubicBezTo>
                    <a:pt x="19" y="240"/>
                    <a:pt x="23" y="241"/>
                    <a:pt x="30" y="241"/>
                  </a:cubicBezTo>
                  <a:cubicBezTo>
                    <a:pt x="74" y="241"/>
                    <a:pt x="221" y="164"/>
                    <a:pt x="426" y="164"/>
                  </a:cubicBezTo>
                  <a:cubicBezTo>
                    <a:pt x="456" y="164"/>
                    <a:pt x="486" y="165"/>
                    <a:pt x="518" y="169"/>
                  </a:cubicBezTo>
                  <a:cubicBezTo>
                    <a:pt x="761" y="169"/>
                    <a:pt x="935" y="307"/>
                    <a:pt x="990" y="307"/>
                  </a:cubicBezTo>
                  <a:cubicBezTo>
                    <a:pt x="996" y="307"/>
                    <a:pt x="1000" y="306"/>
                    <a:pt x="1003" y="303"/>
                  </a:cubicBezTo>
                  <a:cubicBezTo>
                    <a:pt x="1020" y="286"/>
                    <a:pt x="986" y="219"/>
                    <a:pt x="903" y="152"/>
                  </a:cubicBezTo>
                  <a:cubicBezTo>
                    <a:pt x="783" y="51"/>
                    <a:pt x="634" y="1"/>
                    <a:pt x="4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5677;p58">
              <a:extLst>
                <a:ext uri="{FF2B5EF4-FFF2-40B4-BE49-F238E27FC236}">
                  <a16:creationId xmlns:a16="http://schemas.microsoft.com/office/drawing/2014/main" id="{EE5FCC73-2871-4B47-97AF-CBB2F0F59AA6}"/>
                </a:ext>
              </a:extLst>
            </p:cNvPr>
            <p:cNvSpPr/>
            <p:nvPr/>
          </p:nvSpPr>
          <p:spPr>
            <a:xfrm rot="21359045">
              <a:off x="2087086" y="1244935"/>
              <a:ext cx="32741" cy="25535"/>
            </a:xfrm>
            <a:custGeom>
              <a:avLst/>
              <a:gdLst/>
              <a:ahLst/>
              <a:cxnLst/>
              <a:rect l="l" t="t" r="r" b="b"/>
              <a:pathLst>
                <a:path w="745" h="568" extrusionOk="0">
                  <a:moveTo>
                    <a:pt x="368" y="0"/>
                  </a:moveTo>
                  <a:cubicBezTo>
                    <a:pt x="279" y="0"/>
                    <a:pt x="195" y="41"/>
                    <a:pt x="143" y="113"/>
                  </a:cubicBezTo>
                  <a:cubicBezTo>
                    <a:pt x="1" y="318"/>
                    <a:pt x="156" y="567"/>
                    <a:pt x="384" y="567"/>
                  </a:cubicBezTo>
                  <a:cubicBezTo>
                    <a:pt x="398" y="567"/>
                    <a:pt x="412" y="566"/>
                    <a:pt x="427" y="565"/>
                  </a:cubicBezTo>
                  <a:cubicBezTo>
                    <a:pt x="677" y="514"/>
                    <a:pt x="744" y="180"/>
                    <a:pt x="527" y="47"/>
                  </a:cubicBezTo>
                  <a:cubicBezTo>
                    <a:pt x="477" y="15"/>
                    <a:pt x="421" y="0"/>
                    <a:pt x="3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5678;p58">
              <a:extLst>
                <a:ext uri="{FF2B5EF4-FFF2-40B4-BE49-F238E27FC236}">
                  <a16:creationId xmlns:a16="http://schemas.microsoft.com/office/drawing/2014/main" id="{9BCD8F42-3596-4C5B-AE1D-ACCF9C6DF576}"/>
                </a:ext>
              </a:extLst>
            </p:cNvPr>
            <p:cNvSpPr/>
            <p:nvPr/>
          </p:nvSpPr>
          <p:spPr>
            <a:xfrm rot="21359045">
              <a:off x="2082126" y="1237499"/>
              <a:ext cx="44827" cy="14162"/>
            </a:xfrm>
            <a:custGeom>
              <a:avLst/>
              <a:gdLst/>
              <a:ahLst/>
              <a:cxnLst/>
              <a:rect l="l" t="t" r="r" b="b"/>
              <a:pathLst>
                <a:path w="1020" h="315" extrusionOk="0">
                  <a:moveTo>
                    <a:pt x="474" y="1"/>
                  </a:moveTo>
                  <a:cubicBezTo>
                    <a:pt x="352" y="1"/>
                    <a:pt x="228" y="36"/>
                    <a:pt x="118" y="109"/>
                  </a:cubicBezTo>
                  <a:cubicBezTo>
                    <a:pt x="34" y="176"/>
                    <a:pt x="1" y="226"/>
                    <a:pt x="17" y="243"/>
                  </a:cubicBezTo>
                  <a:cubicBezTo>
                    <a:pt x="19" y="247"/>
                    <a:pt x="24" y="248"/>
                    <a:pt x="30" y="248"/>
                  </a:cubicBezTo>
                  <a:cubicBezTo>
                    <a:pt x="80" y="248"/>
                    <a:pt x="256" y="158"/>
                    <a:pt x="472" y="158"/>
                  </a:cubicBezTo>
                  <a:cubicBezTo>
                    <a:pt x="487" y="158"/>
                    <a:pt x="503" y="158"/>
                    <a:pt x="519" y="159"/>
                  </a:cubicBezTo>
                  <a:cubicBezTo>
                    <a:pt x="762" y="175"/>
                    <a:pt x="936" y="314"/>
                    <a:pt x="991" y="314"/>
                  </a:cubicBezTo>
                  <a:cubicBezTo>
                    <a:pt x="996" y="314"/>
                    <a:pt x="1000" y="313"/>
                    <a:pt x="1003" y="310"/>
                  </a:cubicBezTo>
                  <a:cubicBezTo>
                    <a:pt x="1020" y="293"/>
                    <a:pt x="987" y="226"/>
                    <a:pt x="903" y="159"/>
                  </a:cubicBezTo>
                  <a:cubicBezTo>
                    <a:pt x="782" y="57"/>
                    <a:pt x="629" y="1"/>
                    <a:pt x="47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5679;p58">
              <a:extLst>
                <a:ext uri="{FF2B5EF4-FFF2-40B4-BE49-F238E27FC236}">
                  <a16:creationId xmlns:a16="http://schemas.microsoft.com/office/drawing/2014/main" id="{EFBDD5B6-71F7-406B-A060-22EA513407BC}"/>
                </a:ext>
              </a:extLst>
            </p:cNvPr>
            <p:cNvSpPr/>
            <p:nvPr/>
          </p:nvSpPr>
          <p:spPr>
            <a:xfrm rot="21359045">
              <a:off x="2169053" y="1233739"/>
              <a:ext cx="35290" cy="107448"/>
            </a:xfrm>
            <a:custGeom>
              <a:avLst/>
              <a:gdLst/>
              <a:ahLst/>
              <a:cxnLst/>
              <a:rect l="l" t="t" r="r" b="b"/>
              <a:pathLst>
                <a:path w="803" h="2390" extrusionOk="0">
                  <a:moveTo>
                    <a:pt x="35" y="0"/>
                  </a:moveTo>
                  <a:cubicBezTo>
                    <a:pt x="35" y="0"/>
                    <a:pt x="34" y="0"/>
                    <a:pt x="34" y="1"/>
                  </a:cubicBezTo>
                  <a:cubicBezTo>
                    <a:pt x="1" y="1"/>
                    <a:pt x="168" y="652"/>
                    <a:pt x="418" y="1454"/>
                  </a:cubicBezTo>
                  <a:cubicBezTo>
                    <a:pt x="485" y="1655"/>
                    <a:pt x="552" y="1838"/>
                    <a:pt x="619" y="2006"/>
                  </a:cubicBezTo>
                  <a:cubicBezTo>
                    <a:pt x="635" y="2072"/>
                    <a:pt x="652" y="2139"/>
                    <a:pt x="652" y="2223"/>
                  </a:cubicBezTo>
                  <a:cubicBezTo>
                    <a:pt x="652" y="2256"/>
                    <a:pt x="585" y="2273"/>
                    <a:pt x="519" y="2273"/>
                  </a:cubicBezTo>
                  <a:cubicBezTo>
                    <a:pt x="368" y="2273"/>
                    <a:pt x="218" y="2290"/>
                    <a:pt x="84" y="2340"/>
                  </a:cubicBezTo>
                  <a:cubicBezTo>
                    <a:pt x="218" y="2390"/>
                    <a:pt x="368" y="2390"/>
                    <a:pt x="519" y="2390"/>
                  </a:cubicBezTo>
                  <a:cubicBezTo>
                    <a:pt x="569" y="2390"/>
                    <a:pt x="602" y="2373"/>
                    <a:pt x="635" y="2373"/>
                  </a:cubicBezTo>
                  <a:cubicBezTo>
                    <a:pt x="702" y="2356"/>
                    <a:pt x="752" y="2323"/>
                    <a:pt x="769" y="2273"/>
                  </a:cubicBezTo>
                  <a:cubicBezTo>
                    <a:pt x="803" y="2173"/>
                    <a:pt x="786" y="2056"/>
                    <a:pt x="752" y="1972"/>
                  </a:cubicBezTo>
                  <a:cubicBezTo>
                    <a:pt x="686" y="1788"/>
                    <a:pt x="635" y="1605"/>
                    <a:pt x="569" y="1404"/>
                  </a:cubicBezTo>
                  <a:cubicBezTo>
                    <a:pt x="321" y="629"/>
                    <a:pt x="74" y="0"/>
                    <a:pt x="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5680;p58">
              <a:extLst>
                <a:ext uri="{FF2B5EF4-FFF2-40B4-BE49-F238E27FC236}">
                  <a16:creationId xmlns:a16="http://schemas.microsoft.com/office/drawing/2014/main" id="{A8BAE16E-287B-4BDA-ABB8-C294039108D7}"/>
                </a:ext>
              </a:extLst>
            </p:cNvPr>
            <p:cNvSpPr/>
            <p:nvPr/>
          </p:nvSpPr>
          <p:spPr>
            <a:xfrm rot="21359045">
              <a:off x="2131400" y="1351987"/>
              <a:ext cx="64693" cy="34798"/>
            </a:xfrm>
            <a:custGeom>
              <a:avLst/>
              <a:gdLst/>
              <a:ahLst/>
              <a:cxnLst/>
              <a:rect l="l" t="t" r="r" b="b"/>
              <a:pathLst>
                <a:path w="1472" h="774" extrusionOk="0">
                  <a:moveTo>
                    <a:pt x="168" y="0"/>
                  </a:moveTo>
                  <a:cubicBezTo>
                    <a:pt x="168" y="0"/>
                    <a:pt x="1" y="468"/>
                    <a:pt x="586" y="719"/>
                  </a:cubicBezTo>
                  <a:cubicBezTo>
                    <a:pt x="674" y="756"/>
                    <a:pt x="767" y="774"/>
                    <a:pt x="859" y="774"/>
                  </a:cubicBezTo>
                  <a:cubicBezTo>
                    <a:pt x="1096" y="774"/>
                    <a:pt x="1327" y="656"/>
                    <a:pt x="1471" y="451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5681;p58">
              <a:extLst>
                <a:ext uri="{FF2B5EF4-FFF2-40B4-BE49-F238E27FC236}">
                  <a16:creationId xmlns:a16="http://schemas.microsoft.com/office/drawing/2014/main" id="{F52A7A1F-0AAE-4BD5-AEF9-C827499F9E8A}"/>
                </a:ext>
              </a:extLst>
            </p:cNvPr>
            <p:cNvSpPr/>
            <p:nvPr/>
          </p:nvSpPr>
          <p:spPr>
            <a:xfrm rot="21359045">
              <a:off x="2075560" y="1454484"/>
              <a:ext cx="110178" cy="61052"/>
            </a:xfrm>
            <a:custGeom>
              <a:avLst/>
              <a:gdLst/>
              <a:ahLst/>
              <a:cxnLst/>
              <a:rect l="l" t="t" r="r" b="b"/>
              <a:pathLst>
                <a:path w="2507" h="1358" extrusionOk="0">
                  <a:moveTo>
                    <a:pt x="0" y="1"/>
                  </a:moveTo>
                  <a:cubicBezTo>
                    <a:pt x="0" y="1"/>
                    <a:pt x="505" y="1357"/>
                    <a:pt x="2327" y="1357"/>
                  </a:cubicBezTo>
                  <a:cubicBezTo>
                    <a:pt x="2380" y="1357"/>
                    <a:pt x="2434" y="1356"/>
                    <a:pt x="2490" y="1354"/>
                  </a:cubicBezTo>
                  <a:lnTo>
                    <a:pt x="2506" y="853"/>
                  </a:lnTo>
                  <a:cubicBezTo>
                    <a:pt x="1604" y="819"/>
                    <a:pt x="735" y="519"/>
                    <a:pt x="0" y="1"/>
                  </a:cubicBezTo>
                  <a:close/>
                </a:path>
              </a:pathLst>
            </a:custGeom>
            <a:solidFill>
              <a:srgbClr val="A3695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5682;p58">
              <a:extLst>
                <a:ext uri="{FF2B5EF4-FFF2-40B4-BE49-F238E27FC236}">
                  <a16:creationId xmlns:a16="http://schemas.microsoft.com/office/drawing/2014/main" id="{F387E5D1-8F02-4A5F-A17C-0210C1C20ADD}"/>
                </a:ext>
              </a:extLst>
            </p:cNvPr>
            <p:cNvSpPr/>
            <p:nvPr/>
          </p:nvSpPr>
          <p:spPr>
            <a:xfrm rot="21359045">
              <a:off x="1939856" y="1061516"/>
              <a:ext cx="318011" cy="245782"/>
            </a:xfrm>
            <a:custGeom>
              <a:avLst/>
              <a:gdLst/>
              <a:ahLst/>
              <a:cxnLst/>
              <a:rect l="l" t="t" r="r" b="b"/>
              <a:pathLst>
                <a:path w="7236" h="5467" extrusionOk="0">
                  <a:moveTo>
                    <a:pt x="3835" y="1"/>
                  </a:moveTo>
                  <a:cubicBezTo>
                    <a:pt x="3145" y="1"/>
                    <a:pt x="2453" y="80"/>
                    <a:pt x="1772" y="237"/>
                  </a:cubicBezTo>
                  <a:cubicBezTo>
                    <a:pt x="1772" y="237"/>
                    <a:pt x="101" y="855"/>
                    <a:pt x="34" y="1740"/>
                  </a:cubicBezTo>
                  <a:cubicBezTo>
                    <a:pt x="1" y="2475"/>
                    <a:pt x="17" y="3227"/>
                    <a:pt x="84" y="3946"/>
                  </a:cubicBezTo>
                  <a:lnTo>
                    <a:pt x="218" y="5466"/>
                  </a:lnTo>
                  <a:lnTo>
                    <a:pt x="836" y="5466"/>
                  </a:lnTo>
                  <a:lnTo>
                    <a:pt x="886" y="3428"/>
                  </a:lnTo>
                  <a:cubicBezTo>
                    <a:pt x="886" y="3428"/>
                    <a:pt x="2022" y="2609"/>
                    <a:pt x="2039" y="1373"/>
                  </a:cubicBezTo>
                  <a:cubicBezTo>
                    <a:pt x="2345" y="1326"/>
                    <a:pt x="3328" y="1198"/>
                    <a:pt x="4465" y="1198"/>
                  </a:cubicBezTo>
                  <a:cubicBezTo>
                    <a:pt x="5380" y="1198"/>
                    <a:pt x="6394" y="1281"/>
                    <a:pt x="7235" y="1556"/>
                  </a:cubicBezTo>
                  <a:lnTo>
                    <a:pt x="7219" y="1122"/>
                  </a:lnTo>
                  <a:cubicBezTo>
                    <a:pt x="7219" y="838"/>
                    <a:pt x="7052" y="587"/>
                    <a:pt x="6784" y="504"/>
                  </a:cubicBezTo>
                  <a:cubicBezTo>
                    <a:pt x="5834" y="167"/>
                    <a:pt x="4837" y="1"/>
                    <a:pt x="38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5683;p58">
              <a:extLst>
                <a:ext uri="{FF2B5EF4-FFF2-40B4-BE49-F238E27FC236}">
                  <a16:creationId xmlns:a16="http://schemas.microsoft.com/office/drawing/2014/main" id="{67770AAB-C9A1-421D-98EF-5C8A1DCD05F1}"/>
                </a:ext>
              </a:extLst>
            </p:cNvPr>
            <p:cNvSpPr/>
            <p:nvPr/>
          </p:nvSpPr>
          <p:spPr>
            <a:xfrm rot="21359045">
              <a:off x="1902059" y="1244851"/>
              <a:ext cx="59901" cy="101604"/>
            </a:xfrm>
            <a:custGeom>
              <a:avLst/>
              <a:gdLst/>
              <a:ahLst/>
              <a:cxnLst/>
              <a:rect l="l" t="t" r="r" b="b"/>
              <a:pathLst>
                <a:path w="1363" h="2260" extrusionOk="0">
                  <a:moveTo>
                    <a:pt x="1045" y="0"/>
                  </a:moveTo>
                  <a:cubicBezTo>
                    <a:pt x="678" y="0"/>
                    <a:pt x="93" y="151"/>
                    <a:pt x="43" y="1153"/>
                  </a:cubicBezTo>
                  <a:cubicBezTo>
                    <a:pt x="0" y="2079"/>
                    <a:pt x="548" y="2259"/>
                    <a:pt x="951" y="2259"/>
                  </a:cubicBezTo>
                  <a:cubicBezTo>
                    <a:pt x="1180" y="2259"/>
                    <a:pt x="1363" y="2201"/>
                    <a:pt x="1363" y="2189"/>
                  </a:cubicBezTo>
                  <a:cubicBezTo>
                    <a:pt x="1363" y="2156"/>
                    <a:pt x="1346" y="852"/>
                    <a:pt x="1329" y="301"/>
                  </a:cubicBezTo>
                  <a:cubicBezTo>
                    <a:pt x="1329" y="134"/>
                    <a:pt x="1212" y="17"/>
                    <a:pt x="1045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5684;p58">
              <a:extLst>
                <a:ext uri="{FF2B5EF4-FFF2-40B4-BE49-F238E27FC236}">
                  <a16:creationId xmlns:a16="http://schemas.microsoft.com/office/drawing/2014/main" id="{F45C4CB8-E7FB-4562-B1CC-22E64DC75AAC}"/>
                </a:ext>
              </a:extLst>
            </p:cNvPr>
            <p:cNvSpPr/>
            <p:nvPr/>
          </p:nvSpPr>
          <p:spPr>
            <a:xfrm rot="21359045">
              <a:off x="1919231" y="1265734"/>
              <a:ext cx="28699" cy="56871"/>
            </a:xfrm>
            <a:custGeom>
              <a:avLst/>
              <a:gdLst/>
              <a:ahLst/>
              <a:cxnLst/>
              <a:rect l="l" t="t" r="r" b="b"/>
              <a:pathLst>
                <a:path w="653" h="1265" extrusionOk="0">
                  <a:moveTo>
                    <a:pt x="402" y="1"/>
                  </a:moveTo>
                  <a:cubicBezTo>
                    <a:pt x="285" y="18"/>
                    <a:pt x="184" y="101"/>
                    <a:pt x="134" y="218"/>
                  </a:cubicBezTo>
                  <a:cubicBezTo>
                    <a:pt x="67" y="335"/>
                    <a:pt x="34" y="469"/>
                    <a:pt x="34" y="619"/>
                  </a:cubicBezTo>
                  <a:cubicBezTo>
                    <a:pt x="1" y="870"/>
                    <a:pt x="134" y="1120"/>
                    <a:pt x="368" y="1254"/>
                  </a:cubicBezTo>
                  <a:cubicBezTo>
                    <a:pt x="399" y="1260"/>
                    <a:pt x="429" y="1264"/>
                    <a:pt x="459" y="1264"/>
                  </a:cubicBezTo>
                  <a:cubicBezTo>
                    <a:pt x="511" y="1264"/>
                    <a:pt x="560" y="1252"/>
                    <a:pt x="602" y="1221"/>
                  </a:cubicBezTo>
                  <a:cubicBezTo>
                    <a:pt x="636" y="1187"/>
                    <a:pt x="652" y="1154"/>
                    <a:pt x="652" y="1154"/>
                  </a:cubicBezTo>
                  <a:cubicBezTo>
                    <a:pt x="636" y="1154"/>
                    <a:pt x="619" y="1171"/>
                    <a:pt x="585" y="1187"/>
                  </a:cubicBezTo>
                  <a:cubicBezTo>
                    <a:pt x="552" y="1196"/>
                    <a:pt x="519" y="1200"/>
                    <a:pt x="485" y="1200"/>
                  </a:cubicBezTo>
                  <a:cubicBezTo>
                    <a:pt x="452" y="1200"/>
                    <a:pt x="418" y="1196"/>
                    <a:pt x="385" y="1187"/>
                  </a:cubicBezTo>
                  <a:cubicBezTo>
                    <a:pt x="201" y="1054"/>
                    <a:pt x="101" y="836"/>
                    <a:pt x="134" y="619"/>
                  </a:cubicBezTo>
                  <a:cubicBezTo>
                    <a:pt x="134" y="486"/>
                    <a:pt x="151" y="369"/>
                    <a:pt x="218" y="268"/>
                  </a:cubicBezTo>
                  <a:cubicBezTo>
                    <a:pt x="251" y="168"/>
                    <a:pt x="318" y="101"/>
                    <a:pt x="402" y="68"/>
                  </a:cubicBezTo>
                  <a:cubicBezTo>
                    <a:pt x="468" y="68"/>
                    <a:pt x="535" y="101"/>
                    <a:pt x="552" y="151"/>
                  </a:cubicBezTo>
                  <a:cubicBezTo>
                    <a:pt x="569" y="185"/>
                    <a:pt x="569" y="218"/>
                    <a:pt x="569" y="218"/>
                  </a:cubicBezTo>
                  <a:cubicBezTo>
                    <a:pt x="569" y="221"/>
                    <a:pt x="570" y="222"/>
                    <a:pt x="571" y="222"/>
                  </a:cubicBezTo>
                  <a:cubicBezTo>
                    <a:pt x="579" y="222"/>
                    <a:pt x="599" y="190"/>
                    <a:pt x="585" y="135"/>
                  </a:cubicBezTo>
                  <a:cubicBezTo>
                    <a:pt x="585" y="101"/>
                    <a:pt x="569" y="68"/>
                    <a:pt x="535" y="51"/>
                  </a:cubicBezTo>
                  <a:cubicBezTo>
                    <a:pt x="502" y="18"/>
                    <a:pt x="452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5687;p58">
              <a:extLst>
                <a:ext uri="{FF2B5EF4-FFF2-40B4-BE49-F238E27FC236}">
                  <a16:creationId xmlns:a16="http://schemas.microsoft.com/office/drawing/2014/main" id="{26BB16A3-7841-4AD5-910C-0571A155771A}"/>
                </a:ext>
              </a:extLst>
            </p:cNvPr>
            <p:cNvSpPr/>
            <p:nvPr/>
          </p:nvSpPr>
          <p:spPr>
            <a:xfrm rot="21359045">
              <a:off x="1973846" y="1544536"/>
              <a:ext cx="130747" cy="86408"/>
            </a:xfrm>
            <a:custGeom>
              <a:avLst/>
              <a:gdLst/>
              <a:ahLst/>
              <a:cxnLst/>
              <a:rect l="l" t="t" r="r" b="b"/>
              <a:pathLst>
                <a:path w="2975" h="1922" extrusionOk="0">
                  <a:moveTo>
                    <a:pt x="0" y="0"/>
                  </a:moveTo>
                  <a:lnTo>
                    <a:pt x="34" y="1420"/>
                  </a:lnTo>
                  <a:lnTo>
                    <a:pt x="2974" y="1922"/>
                  </a:lnTo>
                  <a:cubicBezTo>
                    <a:pt x="2456" y="21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9B5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5688;p58">
              <a:extLst>
                <a:ext uri="{FF2B5EF4-FFF2-40B4-BE49-F238E27FC236}">
                  <a16:creationId xmlns:a16="http://schemas.microsoft.com/office/drawing/2014/main" id="{9802BC0C-6133-4586-8884-F6C0004627B5}"/>
                </a:ext>
              </a:extLst>
            </p:cNvPr>
            <p:cNvSpPr/>
            <p:nvPr/>
          </p:nvSpPr>
          <p:spPr>
            <a:xfrm rot="21359045">
              <a:off x="2104160" y="1533455"/>
              <a:ext cx="99895" cy="89420"/>
            </a:xfrm>
            <a:custGeom>
              <a:avLst/>
              <a:gdLst/>
              <a:ahLst/>
              <a:cxnLst/>
              <a:rect l="l" t="t" r="r" b="b"/>
              <a:pathLst>
                <a:path w="2273" h="1989" extrusionOk="0">
                  <a:moveTo>
                    <a:pt x="2056" y="0"/>
                  </a:moveTo>
                  <a:cubicBezTo>
                    <a:pt x="2056" y="0"/>
                    <a:pt x="418" y="134"/>
                    <a:pt x="0" y="1989"/>
                  </a:cubicBezTo>
                  <a:lnTo>
                    <a:pt x="2273" y="1387"/>
                  </a:lnTo>
                  <a:lnTo>
                    <a:pt x="2056" y="0"/>
                  </a:lnTo>
                  <a:close/>
                </a:path>
              </a:pathLst>
            </a:custGeom>
            <a:solidFill>
              <a:srgbClr val="19B5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5689;p58">
              <a:extLst>
                <a:ext uri="{FF2B5EF4-FFF2-40B4-BE49-F238E27FC236}">
                  <a16:creationId xmlns:a16="http://schemas.microsoft.com/office/drawing/2014/main" id="{820FA387-1189-4582-B27E-2201FA624F37}"/>
                </a:ext>
              </a:extLst>
            </p:cNvPr>
            <p:cNvSpPr/>
            <p:nvPr/>
          </p:nvSpPr>
          <p:spPr>
            <a:xfrm rot="21359045">
              <a:off x="2233506" y="1811059"/>
              <a:ext cx="85216" cy="115721"/>
            </a:xfrm>
            <a:custGeom>
              <a:avLst/>
              <a:gdLst/>
              <a:ahLst/>
              <a:cxnLst/>
              <a:rect l="l" t="t" r="r" b="b"/>
              <a:pathLst>
                <a:path w="1939" h="2574" extrusionOk="0">
                  <a:moveTo>
                    <a:pt x="34" y="84"/>
                  </a:moveTo>
                  <a:lnTo>
                    <a:pt x="34" y="84"/>
                  </a:lnTo>
                  <a:cubicBezTo>
                    <a:pt x="201" y="101"/>
                    <a:pt x="385" y="118"/>
                    <a:pt x="552" y="118"/>
                  </a:cubicBezTo>
                  <a:cubicBezTo>
                    <a:pt x="855" y="118"/>
                    <a:pt x="1281" y="133"/>
                    <a:pt x="1771" y="134"/>
                  </a:cubicBezTo>
                  <a:lnTo>
                    <a:pt x="1771" y="134"/>
                  </a:lnTo>
                  <a:cubicBezTo>
                    <a:pt x="1773" y="642"/>
                    <a:pt x="1787" y="1236"/>
                    <a:pt x="1788" y="1860"/>
                  </a:cubicBezTo>
                  <a:lnTo>
                    <a:pt x="1788" y="1860"/>
                  </a:lnTo>
                  <a:cubicBezTo>
                    <a:pt x="1754" y="1881"/>
                    <a:pt x="1726" y="1897"/>
                    <a:pt x="1688" y="1922"/>
                  </a:cubicBezTo>
                  <a:lnTo>
                    <a:pt x="1025" y="2396"/>
                  </a:lnTo>
                  <a:lnTo>
                    <a:pt x="1025" y="2396"/>
                  </a:lnTo>
                  <a:lnTo>
                    <a:pt x="117" y="1832"/>
                  </a:lnTo>
                  <a:lnTo>
                    <a:pt x="117" y="1832"/>
                  </a:lnTo>
                  <a:cubicBezTo>
                    <a:pt x="115" y="1323"/>
                    <a:pt x="83" y="908"/>
                    <a:pt x="67" y="602"/>
                  </a:cubicBezTo>
                  <a:cubicBezTo>
                    <a:pt x="67" y="435"/>
                    <a:pt x="67" y="251"/>
                    <a:pt x="34" y="84"/>
                  </a:cubicBezTo>
                  <a:close/>
                  <a:moveTo>
                    <a:pt x="1838" y="1"/>
                  </a:moveTo>
                  <a:cubicBezTo>
                    <a:pt x="1287" y="1"/>
                    <a:pt x="819" y="34"/>
                    <a:pt x="501" y="51"/>
                  </a:cubicBezTo>
                  <a:cubicBezTo>
                    <a:pt x="351" y="51"/>
                    <a:pt x="201" y="51"/>
                    <a:pt x="34" y="84"/>
                  </a:cubicBezTo>
                  <a:cubicBezTo>
                    <a:pt x="17" y="235"/>
                    <a:pt x="0" y="402"/>
                    <a:pt x="17" y="552"/>
                  </a:cubicBezTo>
                  <a:cubicBezTo>
                    <a:pt x="0" y="869"/>
                    <a:pt x="0" y="1321"/>
                    <a:pt x="0" y="1889"/>
                  </a:cubicBezTo>
                  <a:lnTo>
                    <a:pt x="0" y="1922"/>
                  </a:lnTo>
                  <a:lnTo>
                    <a:pt x="17" y="1939"/>
                  </a:lnTo>
                  <a:lnTo>
                    <a:pt x="986" y="2557"/>
                  </a:lnTo>
                  <a:lnTo>
                    <a:pt x="1036" y="2574"/>
                  </a:lnTo>
                  <a:lnTo>
                    <a:pt x="1070" y="2540"/>
                  </a:lnTo>
                  <a:cubicBezTo>
                    <a:pt x="1304" y="2390"/>
                    <a:pt x="1537" y="2223"/>
                    <a:pt x="1771" y="2056"/>
                  </a:cubicBezTo>
                  <a:lnTo>
                    <a:pt x="1905" y="1956"/>
                  </a:lnTo>
                  <a:lnTo>
                    <a:pt x="1938" y="1939"/>
                  </a:lnTo>
                  <a:lnTo>
                    <a:pt x="1938" y="1889"/>
                  </a:lnTo>
                  <a:cubicBezTo>
                    <a:pt x="1922" y="1220"/>
                    <a:pt x="1922" y="602"/>
                    <a:pt x="1905" y="67"/>
                  </a:cubicBezTo>
                  <a:lnTo>
                    <a:pt x="190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5690;p58">
              <a:extLst>
                <a:ext uri="{FF2B5EF4-FFF2-40B4-BE49-F238E27FC236}">
                  <a16:creationId xmlns:a16="http://schemas.microsoft.com/office/drawing/2014/main" id="{FAAC1ACF-A91B-42FD-8E34-0F4C489F0391}"/>
                </a:ext>
              </a:extLst>
            </p:cNvPr>
            <p:cNvSpPr/>
            <p:nvPr/>
          </p:nvSpPr>
          <p:spPr>
            <a:xfrm rot="21359045">
              <a:off x="2231068" y="1830908"/>
              <a:ext cx="79326" cy="6789"/>
            </a:xfrm>
            <a:custGeom>
              <a:avLst/>
              <a:gdLst/>
              <a:ahLst/>
              <a:cxnLst/>
              <a:rect l="l" t="t" r="r" b="b"/>
              <a:pathLst>
                <a:path w="1805" h="151" extrusionOk="0">
                  <a:moveTo>
                    <a:pt x="903" y="0"/>
                  </a:moveTo>
                  <a:cubicBezTo>
                    <a:pt x="401" y="0"/>
                    <a:pt x="0" y="33"/>
                    <a:pt x="0" y="67"/>
                  </a:cubicBezTo>
                  <a:cubicBezTo>
                    <a:pt x="0" y="117"/>
                    <a:pt x="401" y="150"/>
                    <a:pt x="903" y="150"/>
                  </a:cubicBezTo>
                  <a:cubicBezTo>
                    <a:pt x="1404" y="150"/>
                    <a:pt x="1805" y="117"/>
                    <a:pt x="1805" y="84"/>
                  </a:cubicBezTo>
                  <a:cubicBezTo>
                    <a:pt x="1805" y="33"/>
                    <a:pt x="1404" y="0"/>
                    <a:pt x="9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5691;p58">
              <a:extLst>
                <a:ext uri="{FF2B5EF4-FFF2-40B4-BE49-F238E27FC236}">
                  <a16:creationId xmlns:a16="http://schemas.microsoft.com/office/drawing/2014/main" id="{A4B0EF41-0279-43B1-85A2-36D8BAE63D8C}"/>
                </a:ext>
              </a:extLst>
            </p:cNvPr>
            <p:cNvSpPr/>
            <p:nvPr/>
          </p:nvSpPr>
          <p:spPr>
            <a:xfrm rot="21359045">
              <a:off x="2109392" y="1625941"/>
              <a:ext cx="8130" cy="119497"/>
            </a:xfrm>
            <a:custGeom>
              <a:avLst/>
              <a:gdLst/>
              <a:ahLst/>
              <a:cxnLst/>
              <a:rect l="l" t="t" r="r" b="b"/>
              <a:pathLst>
                <a:path w="185" h="2658" extrusionOk="0">
                  <a:moveTo>
                    <a:pt x="84" y="1"/>
                  </a:moveTo>
                  <a:cubicBezTo>
                    <a:pt x="34" y="1"/>
                    <a:pt x="0" y="602"/>
                    <a:pt x="17" y="1337"/>
                  </a:cubicBezTo>
                  <a:cubicBezTo>
                    <a:pt x="17" y="2073"/>
                    <a:pt x="67" y="2657"/>
                    <a:pt x="117" y="2657"/>
                  </a:cubicBezTo>
                  <a:cubicBezTo>
                    <a:pt x="151" y="2657"/>
                    <a:pt x="184" y="2073"/>
                    <a:pt x="167" y="1337"/>
                  </a:cubicBezTo>
                  <a:cubicBezTo>
                    <a:pt x="167" y="585"/>
                    <a:pt x="117" y="1"/>
                    <a:pt x="8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5692;p58">
              <a:extLst>
                <a:ext uri="{FF2B5EF4-FFF2-40B4-BE49-F238E27FC236}">
                  <a16:creationId xmlns:a16="http://schemas.microsoft.com/office/drawing/2014/main" id="{6BC16963-3B4D-4750-94D1-9C6F3D8B4D25}"/>
                </a:ext>
              </a:extLst>
            </p:cNvPr>
            <p:cNvSpPr/>
            <p:nvPr/>
          </p:nvSpPr>
          <p:spPr>
            <a:xfrm rot="21359045">
              <a:off x="2124389" y="1639185"/>
              <a:ext cx="18371" cy="16589"/>
            </a:xfrm>
            <a:custGeom>
              <a:avLst/>
              <a:gdLst/>
              <a:ahLst/>
              <a:cxnLst/>
              <a:rect l="l" t="t" r="r" b="b"/>
              <a:pathLst>
                <a:path w="418" h="369" extrusionOk="0">
                  <a:moveTo>
                    <a:pt x="244" y="0"/>
                  </a:moveTo>
                  <a:cubicBezTo>
                    <a:pt x="212" y="0"/>
                    <a:pt x="192" y="14"/>
                    <a:pt x="201" y="24"/>
                  </a:cubicBezTo>
                  <a:cubicBezTo>
                    <a:pt x="201" y="40"/>
                    <a:pt x="234" y="57"/>
                    <a:pt x="251" y="107"/>
                  </a:cubicBezTo>
                  <a:cubicBezTo>
                    <a:pt x="268" y="157"/>
                    <a:pt x="268" y="207"/>
                    <a:pt x="217" y="207"/>
                  </a:cubicBezTo>
                  <a:cubicBezTo>
                    <a:pt x="206" y="210"/>
                    <a:pt x="196" y="212"/>
                    <a:pt x="187" y="212"/>
                  </a:cubicBezTo>
                  <a:cubicBezTo>
                    <a:pt x="145" y="212"/>
                    <a:pt x="134" y="179"/>
                    <a:pt x="134" y="124"/>
                  </a:cubicBezTo>
                  <a:cubicBezTo>
                    <a:pt x="134" y="90"/>
                    <a:pt x="167" y="57"/>
                    <a:pt x="167" y="40"/>
                  </a:cubicBezTo>
                  <a:cubicBezTo>
                    <a:pt x="167" y="27"/>
                    <a:pt x="155" y="19"/>
                    <a:pt x="137" y="19"/>
                  </a:cubicBezTo>
                  <a:cubicBezTo>
                    <a:pt x="108" y="19"/>
                    <a:pt x="64" y="39"/>
                    <a:pt x="34" y="90"/>
                  </a:cubicBezTo>
                  <a:cubicBezTo>
                    <a:pt x="0" y="157"/>
                    <a:pt x="0" y="207"/>
                    <a:pt x="34" y="274"/>
                  </a:cubicBezTo>
                  <a:cubicBezTo>
                    <a:pt x="76" y="338"/>
                    <a:pt x="143" y="369"/>
                    <a:pt x="209" y="369"/>
                  </a:cubicBezTo>
                  <a:cubicBezTo>
                    <a:pt x="297" y="369"/>
                    <a:pt x="382" y="313"/>
                    <a:pt x="401" y="207"/>
                  </a:cubicBezTo>
                  <a:cubicBezTo>
                    <a:pt x="418" y="141"/>
                    <a:pt x="385" y="74"/>
                    <a:pt x="334" y="40"/>
                  </a:cubicBezTo>
                  <a:cubicBezTo>
                    <a:pt x="304" y="10"/>
                    <a:pt x="270" y="0"/>
                    <a:pt x="24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5693;p58">
              <a:extLst>
                <a:ext uri="{FF2B5EF4-FFF2-40B4-BE49-F238E27FC236}">
                  <a16:creationId xmlns:a16="http://schemas.microsoft.com/office/drawing/2014/main" id="{0356B58A-C8A0-4762-B90C-DD965CF90DB0}"/>
                </a:ext>
              </a:extLst>
            </p:cNvPr>
            <p:cNvSpPr/>
            <p:nvPr/>
          </p:nvSpPr>
          <p:spPr>
            <a:xfrm rot="21359045">
              <a:off x="2132146" y="1686702"/>
              <a:ext cx="19118" cy="16994"/>
            </a:xfrm>
            <a:custGeom>
              <a:avLst/>
              <a:gdLst/>
              <a:ahLst/>
              <a:cxnLst/>
              <a:rect l="l" t="t" r="r" b="b"/>
              <a:pathLst>
                <a:path w="435" h="378" extrusionOk="0">
                  <a:moveTo>
                    <a:pt x="151" y="0"/>
                  </a:moveTo>
                  <a:cubicBezTo>
                    <a:pt x="128" y="0"/>
                    <a:pt x="85" y="18"/>
                    <a:pt x="51" y="76"/>
                  </a:cubicBezTo>
                  <a:cubicBezTo>
                    <a:pt x="17" y="126"/>
                    <a:pt x="1" y="193"/>
                    <a:pt x="34" y="243"/>
                  </a:cubicBezTo>
                  <a:cubicBezTo>
                    <a:pt x="69" y="331"/>
                    <a:pt x="146" y="377"/>
                    <a:pt x="225" y="377"/>
                  </a:cubicBezTo>
                  <a:cubicBezTo>
                    <a:pt x="297" y="377"/>
                    <a:pt x="371" y="339"/>
                    <a:pt x="418" y="260"/>
                  </a:cubicBezTo>
                  <a:cubicBezTo>
                    <a:pt x="435" y="210"/>
                    <a:pt x="435" y="143"/>
                    <a:pt x="418" y="93"/>
                  </a:cubicBezTo>
                  <a:cubicBezTo>
                    <a:pt x="387" y="30"/>
                    <a:pt x="343" y="13"/>
                    <a:pt x="314" y="13"/>
                  </a:cubicBezTo>
                  <a:cubicBezTo>
                    <a:pt x="296" y="13"/>
                    <a:pt x="285" y="20"/>
                    <a:pt x="285" y="26"/>
                  </a:cubicBezTo>
                  <a:cubicBezTo>
                    <a:pt x="268" y="43"/>
                    <a:pt x="301" y="76"/>
                    <a:pt x="301" y="126"/>
                  </a:cubicBezTo>
                  <a:cubicBezTo>
                    <a:pt x="301" y="176"/>
                    <a:pt x="285" y="226"/>
                    <a:pt x="218" y="226"/>
                  </a:cubicBezTo>
                  <a:cubicBezTo>
                    <a:pt x="168" y="210"/>
                    <a:pt x="134" y="176"/>
                    <a:pt x="151" y="109"/>
                  </a:cubicBezTo>
                  <a:cubicBezTo>
                    <a:pt x="151" y="59"/>
                    <a:pt x="184" y="43"/>
                    <a:pt x="168" y="9"/>
                  </a:cubicBezTo>
                  <a:cubicBezTo>
                    <a:pt x="168" y="4"/>
                    <a:pt x="161" y="0"/>
                    <a:pt x="15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5694;p58">
              <a:extLst>
                <a:ext uri="{FF2B5EF4-FFF2-40B4-BE49-F238E27FC236}">
                  <a16:creationId xmlns:a16="http://schemas.microsoft.com/office/drawing/2014/main" id="{73D4E9F0-E892-4E78-8DB1-5108FFCBAB3F}"/>
                </a:ext>
              </a:extLst>
            </p:cNvPr>
            <p:cNvSpPr/>
            <p:nvPr/>
          </p:nvSpPr>
          <p:spPr>
            <a:xfrm rot="21359045">
              <a:off x="1979973" y="1595504"/>
              <a:ext cx="102839" cy="75933"/>
            </a:xfrm>
            <a:custGeom>
              <a:avLst/>
              <a:gdLst/>
              <a:ahLst/>
              <a:cxnLst/>
              <a:rect l="l" t="t" r="r" b="b"/>
              <a:pathLst>
                <a:path w="2340" h="1689" extrusionOk="0">
                  <a:moveTo>
                    <a:pt x="2189" y="1"/>
                  </a:moveTo>
                  <a:cubicBezTo>
                    <a:pt x="2055" y="34"/>
                    <a:pt x="1938" y="134"/>
                    <a:pt x="1888" y="268"/>
                  </a:cubicBezTo>
                  <a:cubicBezTo>
                    <a:pt x="1838" y="452"/>
                    <a:pt x="1788" y="652"/>
                    <a:pt x="1754" y="836"/>
                  </a:cubicBezTo>
                  <a:cubicBezTo>
                    <a:pt x="1727" y="1014"/>
                    <a:pt x="1688" y="1215"/>
                    <a:pt x="1648" y="1410"/>
                  </a:cubicBezTo>
                  <a:lnTo>
                    <a:pt x="1648" y="1410"/>
                  </a:lnTo>
                  <a:lnTo>
                    <a:pt x="1571" y="1354"/>
                  </a:lnTo>
                  <a:cubicBezTo>
                    <a:pt x="691" y="735"/>
                    <a:pt x="65" y="100"/>
                    <a:pt x="4" y="100"/>
                  </a:cubicBezTo>
                  <a:cubicBezTo>
                    <a:pt x="2" y="100"/>
                    <a:pt x="1" y="100"/>
                    <a:pt x="0" y="101"/>
                  </a:cubicBezTo>
                  <a:cubicBezTo>
                    <a:pt x="100" y="285"/>
                    <a:pt x="234" y="435"/>
                    <a:pt x="384" y="569"/>
                  </a:cubicBezTo>
                  <a:cubicBezTo>
                    <a:pt x="719" y="903"/>
                    <a:pt x="1086" y="1204"/>
                    <a:pt x="1470" y="1488"/>
                  </a:cubicBezTo>
                  <a:cubicBezTo>
                    <a:pt x="1537" y="1521"/>
                    <a:pt x="1604" y="1571"/>
                    <a:pt x="1654" y="1605"/>
                  </a:cubicBezTo>
                  <a:lnTo>
                    <a:pt x="1754" y="1688"/>
                  </a:lnTo>
                  <a:lnTo>
                    <a:pt x="1788" y="1555"/>
                  </a:lnTo>
                  <a:cubicBezTo>
                    <a:pt x="1821" y="1321"/>
                    <a:pt x="1855" y="1087"/>
                    <a:pt x="1888" y="870"/>
                  </a:cubicBezTo>
                  <a:cubicBezTo>
                    <a:pt x="1922" y="669"/>
                    <a:pt x="1938" y="485"/>
                    <a:pt x="1988" y="301"/>
                  </a:cubicBezTo>
                  <a:cubicBezTo>
                    <a:pt x="2022" y="201"/>
                    <a:pt x="2089" y="101"/>
                    <a:pt x="2206" y="51"/>
                  </a:cubicBezTo>
                  <a:cubicBezTo>
                    <a:pt x="2239" y="42"/>
                    <a:pt x="2268" y="42"/>
                    <a:pt x="2291" y="42"/>
                  </a:cubicBezTo>
                  <a:cubicBezTo>
                    <a:pt x="2309" y="42"/>
                    <a:pt x="2323" y="42"/>
                    <a:pt x="2333" y="38"/>
                  </a:cubicBezTo>
                  <a:lnTo>
                    <a:pt x="2333" y="38"/>
                  </a:lnTo>
                  <a:cubicBezTo>
                    <a:pt x="2337" y="43"/>
                    <a:pt x="2339" y="47"/>
                    <a:pt x="2339" y="51"/>
                  </a:cubicBezTo>
                  <a:lnTo>
                    <a:pt x="2339" y="34"/>
                  </a:lnTo>
                  <a:cubicBezTo>
                    <a:pt x="2337" y="36"/>
                    <a:pt x="2335" y="37"/>
                    <a:pt x="2333" y="38"/>
                  </a:cubicBezTo>
                  <a:lnTo>
                    <a:pt x="2333" y="38"/>
                  </a:lnTo>
                  <a:cubicBezTo>
                    <a:pt x="2316" y="21"/>
                    <a:pt x="2268" y="1"/>
                    <a:pt x="218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5695;p58">
              <a:extLst>
                <a:ext uri="{FF2B5EF4-FFF2-40B4-BE49-F238E27FC236}">
                  <a16:creationId xmlns:a16="http://schemas.microsoft.com/office/drawing/2014/main" id="{998745D8-86CD-45FC-B84A-92DD53EA35A0}"/>
                </a:ext>
              </a:extLst>
            </p:cNvPr>
            <p:cNvSpPr/>
            <p:nvPr/>
          </p:nvSpPr>
          <p:spPr>
            <a:xfrm rot="21359045">
              <a:off x="2125737" y="1581341"/>
              <a:ext cx="86667" cy="84161"/>
            </a:xfrm>
            <a:custGeom>
              <a:avLst/>
              <a:gdLst/>
              <a:ahLst/>
              <a:cxnLst/>
              <a:rect l="l" t="t" r="r" b="b"/>
              <a:pathLst>
                <a:path w="1972" h="1872" extrusionOk="0">
                  <a:moveTo>
                    <a:pt x="50" y="0"/>
                  </a:moveTo>
                  <a:cubicBezTo>
                    <a:pt x="0" y="17"/>
                    <a:pt x="551" y="685"/>
                    <a:pt x="685" y="1705"/>
                  </a:cubicBezTo>
                  <a:lnTo>
                    <a:pt x="702" y="1872"/>
                  </a:lnTo>
                  <a:lnTo>
                    <a:pt x="819" y="1755"/>
                  </a:lnTo>
                  <a:cubicBezTo>
                    <a:pt x="819" y="1738"/>
                    <a:pt x="836" y="1738"/>
                    <a:pt x="852" y="1721"/>
                  </a:cubicBezTo>
                  <a:cubicBezTo>
                    <a:pt x="1638" y="970"/>
                    <a:pt x="1972" y="134"/>
                    <a:pt x="1938" y="134"/>
                  </a:cubicBezTo>
                  <a:lnTo>
                    <a:pt x="1922" y="134"/>
                  </a:lnTo>
                  <a:cubicBezTo>
                    <a:pt x="1921" y="133"/>
                    <a:pt x="1920" y="133"/>
                    <a:pt x="1919" y="133"/>
                  </a:cubicBezTo>
                  <a:cubicBezTo>
                    <a:pt x="1874" y="133"/>
                    <a:pt x="1513" y="851"/>
                    <a:pt x="809" y="1534"/>
                  </a:cubicBezTo>
                  <a:lnTo>
                    <a:pt x="809" y="1534"/>
                  </a:lnTo>
                  <a:cubicBezTo>
                    <a:pt x="733" y="1141"/>
                    <a:pt x="593" y="773"/>
                    <a:pt x="401" y="418"/>
                  </a:cubicBezTo>
                  <a:cubicBezTo>
                    <a:pt x="318" y="251"/>
                    <a:pt x="201" y="117"/>
                    <a:pt x="5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5696;p58">
              <a:extLst>
                <a:ext uri="{FF2B5EF4-FFF2-40B4-BE49-F238E27FC236}">
                  <a16:creationId xmlns:a16="http://schemas.microsoft.com/office/drawing/2014/main" id="{20A05D45-1A1C-4DB7-82B4-5C8C97DBC7EA}"/>
                </a:ext>
              </a:extLst>
            </p:cNvPr>
            <p:cNvSpPr/>
            <p:nvPr/>
          </p:nvSpPr>
          <p:spPr>
            <a:xfrm rot="21359045">
              <a:off x="1830289" y="1729341"/>
              <a:ext cx="41180" cy="55702"/>
            </a:xfrm>
            <a:custGeom>
              <a:avLst/>
              <a:gdLst/>
              <a:ahLst/>
              <a:cxnLst/>
              <a:rect l="l" t="t" r="r" b="b"/>
              <a:pathLst>
                <a:path w="937" h="1239" extrusionOk="0">
                  <a:moveTo>
                    <a:pt x="38" y="1"/>
                  </a:moveTo>
                  <a:cubicBezTo>
                    <a:pt x="36" y="1"/>
                    <a:pt x="35" y="1"/>
                    <a:pt x="34" y="2"/>
                  </a:cubicBezTo>
                  <a:cubicBezTo>
                    <a:pt x="1" y="35"/>
                    <a:pt x="168" y="319"/>
                    <a:pt x="402" y="670"/>
                  </a:cubicBezTo>
                  <a:cubicBezTo>
                    <a:pt x="644" y="994"/>
                    <a:pt x="856" y="1239"/>
                    <a:pt x="899" y="1239"/>
                  </a:cubicBezTo>
                  <a:cubicBezTo>
                    <a:pt x="901" y="1239"/>
                    <a:pt x="902" y="1239"/>
                    <a:pt x="903" y="1238"/>
                  </a:cubicBezTo>
                  <a:cubicBezTo>
                    <a:pt x="936" y="1221"/>
                    <a:pt x="769" y="921"/>
                    <a:pt x="535" y="570"/>
                  </a:cubicBezTo>
                  <a:cubicBezTo>
                    <a:pt x="309" y="246"/>
                    <a:pt x="82" y="1"/>
                    <a:pt x="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5697;p58">
              <a:extLst>
                <a:ext uri="{FF2B5EF4-FFF2-40B4-BE49-F238E27FC236}">
                  <a16:creationId xmlns:a16="http://schemas.microsoft.com/office/drawing/2014/main" id="{EBA5A199-9BE6-4E42-BFF7-3675B4B21A25}"/>
                </a:ext>
              </a:extLst>
            </p:cNvPr>
            <p:cNvSpPr/>
            <p:nvPr/>
          </p:nvSpPr>
          <p:spPr>
            <a:xfrm rot="21359045">
              <a:off x="1754162" y="1860653"/>
              <a:ext cx="36785" cy="78226"/>
            </a:xfrm>
            <a:custGeom>
              <a:avLst/>
              <a:gdLst/>
              <a:ahLst/>
              <a:cxnLst/>
              <a:rect l="l" t="t" r="r" b="b"/>
              <a:pathLst>
                <a:path w="837" h="1740" extrusionOk="0">
                  <a:moveTo>
                    <a:pt x="801" y="1"/>
                  </a:moveTo>
                  <a:cubicBezTo>
                    <a:pt x="760" y="1"/>
                    <a:pt x="548" y="378"/>
                    <a:pt x="352" y="836"/>
                  </a:cubicBezTo>
                  <a:cubicBezTo>
                    <a:pt x="135" y="1321"/>
                    <a:pt x="1" y="1722"/>
                    <a:pt x="34" y="1739"/>
                  </a:cubicBezTo>
                  <a:cubicBezTo>
                    <a:pt x="35" y="1739"/>
                    <a:pt x="36" y="1739"/>
                    <a:pt x="37" y="1739"/>
                  </a:cubicBezTo>
                  <a:cubicBezTo>
                    <a:pt x="76" y="1739"/>
                    <a:pt x="273" y="1377"/>
                    <a:pt x="485" y="903"/>
                  </a:cubicBezTo>
                  <a:cubicBezTo>
                    <a:pt x="703" y="435"/>
                    <a:pt x="836" y="18"/>
                    <a:pt x="803" y="1"/>
                  </a:cubicBezTo>
                  <a:cubicBezTo>
                    <a:pt x="802" y="1"/>
                    <a:pt x="801" y="1"/>
                    <a:pt x="8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5698;p58">
              <a:extLst>
                <a:ext uri="{FF2B5EF4-FFF2-40B4-BE49-F238E27FC236}">
                  <a16:creationId xmlns:a16="http://schemas.microsoft.com/office/drawing/2014/main" id="{0102F74D-EF9C-49DE-8B2E-AC06CB4E313D}"/>
                </a:ext>
              </a:extLst>
            </p:cNvPr>
            <p:cNvSpPr/>
            <p:nvPr/>
          </p:nvSpPr>
          <p:spPr>
            <a:xfrm rot="21359045">
              <a:off x="1866255" y="1925088"/>
              <a:ext cx="53661" cy="59568"/>
            </a:xfrm>
            <a:custGeom>
              <a:avLst/>
              <a:gdLst/>
              <a:ahLst/>
              <a:cxnLst/>
              <a:rect l="l" t="t" r="r" b="b"/>
              <a:pathLst>
                <a:path w="1221" h="1325" extrusionOk="0">
                  <a:moveTo>
                    <a:pt x="42" y="1"/>
                  </a:moveTo>
                  <a:cubicBezTo>
                    <a:pt x="39" y="1"/>
                    <a:pt x="36" y="2"/>
                    <a:pt x="34" y="4"/>
                  </a:cubicBezTo>
                  <a:cubicBezTo>
                    <a:pt x="1" y="21"/>
                    <a:pt x="235" y="338"/>
                    <a:pt x="552" y="706"/>
                  </a:cubicBezTo>
                  <a:cubicBezTo>
                    <a:pt x="860" y="1062"/>
                    <a:pt x="1137" y="1325"/>
                    <a:pt x="1184" y="1325"/>
                  </a:cubicBezTo>
                  <a:cubicBezTo>
                    <a:pt x="1185" y="1325"/>
                    <a:pt x="1186" y="1324"/>
                    <a:pt x="1187" y="1324"/>
                  </a:cubicBezTo>
                  <a:cubicBezTo>
                    <a:pt x="1221" y="1290"/>
                    <a:pt x="987" y="973"/>
                    <a:pt x="669" y="605"/>
                  </a:cubicBezTo>
                  <a:cubicBezTo>
                    <a:pt x="370" y="259"/>
                    <a:pt x="100" y="1"/>
                    <a:pt x="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5699;p58">
              <a:extLst>
                <a:ext uri="{FF2B5EF4-FFF2-40B4-BE49-F238E27FC236}">
                  <a16:creationId xmlns:a16="http://schemas.microsoft.com/office/drawing/2014/main" id="{5C2873C2-860B-4CE3-9878-BAC7495461EF}"/>
                </a:ext>
              </a:extLst>
            </p:cNvPr>
            <p:cNvSpPr/>
            <p:nvPr/>
          </p:nvSpPr>
          <p:spPr>
            <a:xfrm rot="21359045">
              <a:off x="1945456" y="1823950"/>
              <a:ext cx="51464" cy="43204"/>
            </a:xfrm>
            <a:custGeom>
              <a:avLst/>
              <a:gdLst/>
              <a:ahLst/>
              <a:cxnLst/>
              <a:rect l="l" t="t" r="r" b="b"/>
              <a:pathLst>
                <a:path w="1171" h="961" extrusionOk="0">
                  <a:moveTo>
                    <a:pt x="1142" y="0"/>
                  </a:moveTo>
                  <a:cubicBezTo>
                    <a:pt x="1080" y="0"/>
                    <a:pt x="829" y="189"/>
                    <a:pt x="535" y="422"/>
                  </a:cubicBezTo>
                  <a:cubicBezTo>
                    <a:pt x="235" y="689"/>
                    <a:pt x="1" y="923"/>
                    <a:pt x="34" y="956"/>
                  </a:cubicBezTo>
                  <a:cubicBezTo>
                    <a:pt x="37" y="959"/>
                    <a:pt x="41" y="960"/>
                    <a:pt x="46" y="960"/>
                  </a:cubicBezTo>
                  <a:cubicBezTo>
                    <a:pt x="110" y="960"/>
                    <a:pt x="358" y="785"/>
                    <a:pt x="636" y="538"/>
                  </a:cubicBezTo>
                  <a:cubicBezTo>
                    <a:pt x="953" y="288"/>
                    <a:pt x="1170" y="37"/>
                    <a:pt x="1153" y="4"/>
                  </a:cubicBezTo>
                  <a:cubicBezTo>
                    <a:pt x="1151" y="1"/>
                    <a:pt x="1147" y="0"/>
                    <a:pt x="11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5700;p58">
              <a:extLst>
                <a:ext uri="{FF2B5EF4-FFF2-40B4-BE49-F238E27FC236}">
                  <a16:creationId xmlns:a16="http://schemas.microsoft.com/office/drawing/2014/main" id="{9D9C1296-0C4A-4FC5-8436-94C6E1BE67C5}"/>
                </a:ext>
              </a:extLst>
            </p:cNvPr>
            <p:cNvSpPr/>
            <p:nvPr/>
          </p:nvSpPr>
          <p:spPr>
            <a:xfrm rot="21359045">
              <a:off x="1980015" y="1706174"/>
              <a:ext cx="36785" cy="47610"/>
            </a:xfrm>
            <a:custGeom>
              <a:avLst/>
              <a:gdLst/>
              <a:ahLst/>
              <a:cxnLst/>
              <a:rect l="l" t="t" r="r" b="b"/>
              <a:pathLst>
                <a:path w="837" h="1059" extrusionOk="0">
                  <a:moveTo>
                    <a:pt x="55" y="1"/>
                  </a:moveTo>
                  <a:cubicBezTo>
                    <a:pt x="53" y="1"/>
                    <a:pt x="52" y="1"/>
                    <a:pt x="51" y="2"/>
                  </a:cubicBezTo>
                  <a:cubicBezTo>
                    <a:pt x="1" y="18"/>
                    <a:pt x="118" y="302"/>
                    <a:pt x="335" y="603"/>
                  </a:cubicBezTo>
                  <a:cubicBezTo>
                    <a:pt x="535" y="880"/>
                    <a:pt x="735" y="1058"/>
                    <a:pt x="792" y="1058"/>
                  </a:cubicBezTo>
                  <a:cubicBezTo>
                    <a:pt x="796" y="1058"/>
                    <a:pt x="800" y="1057"/>
                    <a:pt x="803" y="1054"/>
                  </a:cubicBezTo>
                  <a:cubicBezTo>
                    <a:pt x="836" y="1038"/>
                    <a:pt x="669" y="804"/>
                    <a:pt x="452" y="503"/>
                  </a:cubicBezTo>
                  <a:cubicBezTo>
                    <a:pt x="258" y="229"/>
                    <a:pt x="96" y="1"/>
                    <a:pt x="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5701;p58">
              <a:extLst>
                <a:ext uri="{FF2B5EF4-FFF2-40B4-BE49-F238E27FC236}">
                  <a16:creationId xmlns:a16="http://schemas.microsoft.com/office/drawing/2014/main" id="{86271353-C535-43BF-864E-CB89FB15D102}"/>
                </a:ext>
              </a:extLst>
            </p:cNvPr>
            <p:cNvSpPr/>
            <p:nvPr/>
          </p:nvSpPr>
          <p:spPr>
            <a:xfrm rot="21359045">
              <a:off x="1995103" y="2056280"/>
              <a:ext cx="69087" cy="48419"/>
            </a:xfrm>
            <a:custGeom>
              <a:avLst/>
              <a:gdLst/>
              <a:ahLst/>
              <a:cxnLst/>
              <a:rect l="l" t="t" r="r" b="b"/>
              <a:pathLst>
                <a:path w="1572" h="1077" extrusionOk="0">
                  <a:moveTo>
                    <a:pt x="1542" y="0"/>
                  </a:moveTo>
                  <a:cubicBezTo>
                    <a:pt x="1472" y="0"/>
                    <a:pt x="1117" y="163"/>
                    <a:pt x="719" y="439"/>
                  </a:cubicBezTo>
                  <a:cubicBezTo>
                    <a:pt x="301" y="739"/>
                    <a:pt x="0" y="1040"/>
                    <a:pt x="34" y="1074"/>
                  </a:cubicBezTo>
                  <a:cubicBezTo>
                    <a:pt x="36" y="1076"/>
                    <a:pt x="39" y="1077"/>
                    <a:pt x="43" y="1077"/>
                  </a:cubicBezTo>
                  <a:cubicBezTo>
                    <a:pt x="108" y="1077"/>
                    <a:pt x="427" y="839"/>
                    <a:pt x="819" y="572"/>
                  </a:cubicBezTo>
                  <a:cubicBezTo>
                    <a:pt x="1237" y="272"/>
                    <a:pt x="1571" y="38"/>
                    <a:pt x="1554" y="4"/>
                  </a:cubicBezTo>
                  <a:cubicBezTo>
                    <a:pt x="1553" y="1"/>
                    <a:pt x="1549" y="0"/>
                    <a:pt x="15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5702;p58">
              <a:extLst>
                <a:ext uri="{FF2B5EF4-FFF2-40B4-BE49-F238E27FC236}">
                  <a16:creationId xmlns:a16="http://schemas.microsoft.com/office/drawing/2014/main" id="{A6B27A96-5831-4B21-9C25-91997A42BDEE}"/>
                </a:ext>
              </a:extLst>
            </p:cNvPr>
            <p:cNvSpPr/>
            <p:nvPr/>
          </p:nvSpPr>
          <p:spPr>
            <a:xfrm rot="21359045">
              <a:off x="2034147" y="1922426"/>
              <a:ext cx="49970" cy="44733"/>
            </a:xfrm>
            <a:custGeom>
              <a:avLst/>
              <a:gdLst/>
              <a:ahLst/>
              <a:cxnLst/>
              <a:rect l="l" t="t" r="r" b="b"/>
              <a:pathLst>
                <a:path w="1137" h="995" extrusionOk="0">
                  <a:moveTo>
                    <a:pt x="45" y="1"/>
                  </a:moveTo>
                  <a:cubicBezTo>
                    <a:pt x="40" y="1"/>
                    <a:pt x="36" y="2"/>
                    <a:pt x="34" y="4"/>
                  </a:cubicBezTo>
                  <a:cubicBezTo>
                    <a:pt x="0" y="38"/>
                    <a:pt x="217" y="288"/>
                    <a:pt x="518" y="556"/>
                  </a:cubicBezTo>
                  <a:cubicBezTo>
                    <a:pt x="795" y="817"/>
                    <a:pt x="1030" y="994"/>
                    <a:pt x="1091" y="994"/>
                  </a:cubicBezTo>
                  <a:cubicBezTo>
                    <a:pt x="1096" y="994"/>
                    <a:pt x="1100" y="993"/>
                    <a:pt x="1103" y="990"/>
                  </a:cubicBezTo>
                  <a:cubicBezTo>
                    <a:pt x="1136" y="973"/>
                    <a:pt x="919" y="723"/>
                    <a:pt x="618" y="439"/>
                  </a:cubicBezTo>
                  <a:cubicBezTo>
                    <a:pt x="355" y="191"/>
                    <a:pt x="106" y="1"/>
                    <a:pt x="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5703;p58">
              <a:extLst>
                <a:ext uri="{FF2B5EF4-FFF2-40B4-BE49-F238E27FC236}">
                  <a16:creationId xmlns:a16="http://schemas.microsoft.com/office/drawing/2014/main" id="{97A32632-B63C-41FA-8793-F01BBEDC258D}"/>
                </a:ext>
              </a:extLst>
            </p:cNvPr>
            <p:cNvSpPr/>
            <p:nvPr/>
          </p:nvSpPr>
          <p:spPr>
            <a:xfrm rot="21359045">
              <a:off x="2143910" y="1800364"/>
              <a:ext cx="27951" cy="61727"/>
            </a:xfrm>
            <a:custGeom>
              <a:avLst/>
              <a:gdLst/>
              <a:ahLst/>
              <a:cxnLst/>
              <a:rect l="l" t="t" r="r" b="b"/>
              <a:pathLst>
                <a:path w="636" h="1373" extrusionOk="0">
                  <a:moveTo>
                    <a:pt x="595" y="0"/>
                  </a:moveTo>
                  <a:cubicBezTo>
                    <a:pt x="547" y="0"/>
                    <a:pt x="360" y="274"/>
                    <a:pt x="218" y="638"/>
                  </a:cubicBezTo>
                  <a:cubicBezTo>
                    <a:pt x="67" y="1022"/>
                    <a:pt x="1" y="1356"/>
                    <a:pt x="51" y="1373"/>
                  </a:cubicBezTo>
                  <a:cubicBezTo>
                    <a:pt x="84" y="1373"/>
                    <a:pt x="218" y="1072"/>
                    <a:pt x="368" y="688"/>
                  </a:cubicBezTo>
                  <a:cubicBezTo>
                    <a:pt x="519" y="320"/>
                    <a:pt x="636" y="20"/>
                    <a:pt x="602" y="3"/>
                  </a:cubicBezTo>
                  <a:cubicBezTo>
                    <a:pt x="600" y="1"/>
                    <a:pt x="598" y="0"/>
                    <a:pt x="5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5704;p58">
              <a:extLst>
                <a:ext uri="{FF2B5EF4-FFF2-40B4-BE49-F238E27FC236}">
                  <a16:creationId xmlns:a16="http://schemas.microsoft.com/office/drawing/2014/main" id="{384304B3-13B2-4355-A396-78DAE8A08DC8}"/>
                </a:ext>
              </a:extLst>
            </p:cNvPr>
            <p:cNvSpPr/>
            <p:nvPr/>
          </p:nvSpPr>
          <p:spPr>
            <a:xfrm rot="21359045">
              <a:off x="2151683" y="2062837"/>
              <a:ext cx="45575" cy="51296"/>
            </a:xfrm>
            <a:custGeom>
              <a:avLst/>
              <a:gdLst/>
              <a:ahLst/>
              <a:cxnLst/>
              <a:rect l="l" t="t" r="r" b="b"/>
              <a:pathLst>
                <a:path w="1037" h="1141" extrusionOk="0">
                  <a:moveTo>
                    <a:pt x="38" y="0"/>
                  </a:moveTo>
                  <a:cubicBezTo>
                    <a:pt x="36" y="0"/>
                    <a:pt x="35" y="0"/>
                    <a:pt x="34" y="1"/>
                  </a:cubicBezTo>
                  <a:cubicBezTo>
                    <a:pt x="1" y="18"/>
                    <a:pt x="134" y="335"/>
                    <a:pt x="418" y="653"/>
                  </a:cubicBezTo>
                  <a:cubicBezTo>
                    <a:pt x="666" y="947"/>
                    <a:pt x="943" y="1141"/>
                    <a:pt x="995" y="1141"/>
                  </a:cubicBezTo>
                  <a:cubicBezTo>
                    <a:pt x="999" y="1141"/>
                    <a:pt x="1002" y="1139"/>
                    <a:pt x="1003" y="1137"/>
                  </a:cubicBezTo>
                  <a:cubicBezTo>
                    <a:pt x="1037" y="1104"/>
                    <a:pt x="803" y="853"/>
                    <a:pt x="535" y="552"/>
                  </a:cubicBezTo>
                  <a:cubicBezTo>
                    <a:pt x="276" y="260"/>
                    <a:pt x="80" y="0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5705;p58">
              <a:extLst>
                <a:ext uri="{FF2B5EF4-FFF2-40B4-BE49-F238E27FC236}">
                  <a16:creationId xmlns:a16="http://schemas.microsoft.com/office/drawing/2014/main" id="{49FC720C-382B-4E9C-9BAF-97DEF0780A46}"/>
                </a:ext>
              </a:extLst>
            </p:cNvPr>
            <p:cNvSpPr/>
            <p:nvPr/>
          </p:nvSpPr>
          <p:spPr>
            <a:xfrm rot="21359045">
              <a:off x="2184261" y="1939662"/>
              <a:ext cx="53661" cy="50667"/>
            </a:xfrm>
            <a:custGeom>
              <a:avLst/>
              <a:gdLst/>
              <a:ahLst/>
              <a:cxnLst/>
              <a:rect l="l" t="t" r="r" b="b"/>
              <a:pathLst>
                <a:path w="1221" h="1127" extrusionOk="0">
                  <a:moveTo>
                    <a:pt x="43" y="0"/>
                  </a:moveTo>
                  <a:cubicBezTo>
                    <a:pt x="39" y="0"/>
                    <a:pt x="36" y="1"/>
                    <a:pt x="34" y="4"/>
                  </a:cubicBezTo>
                  <a:cubicBezTo>
                    <a:pt x="0" y="37"/>
                    <a:pt x="234" y="321"/>
                    <a:pt x="552" y="622"/>
                  </a:cubicBezTo>
                  <a:cubicBezTo>
                    <a:pt x="848" y="918"/>
                    <a:pt x="1114" y="1126"/>
                    <a:pt x="1176" y="1126"/>
                  </a:cubicBezTo>
                  <a:cubicBezTo>
                    <a:pt x="1181" y="1126"/>
                    <a:pt x="1184" y="1125"/>
                    <a:pt x="1187" y="1123"/>
                  </a:cubicBezTo>
                  <a:cubicBezTo>
                    <a:pt x="1220" y="1090"/>
                    <a:pt x="986" y="822"/>
                    <a:pt x="669" y="505"/>
                  </a:cubicBezTo>
                  <a:cubicBezTo>
                    <a:pt x="372" y="223"/>
                    <a:pt x="104" y="0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5706;p58">
              <a:extLst>
                <a:ext uri="{FF2B5EF4-FFF2-40B4-BE49-F238E27FC236}">
                  <a16:creationId xmlns:a16="http://schemas.microsoft.com/office/drawing/2014/main" id="{E77BEF37-857E-4A2D-8CC5-655AC3FEA7B4}"/>
                </a:ext>
              </a:extLst>
            </p:cNvPr>
            <p:cNvSpPr/>
            <p:nvPr/>
          </p:nvSpPr>
          <p:spPr>
            <a:xfrm rot="21359045">
              <a:off x="2311401" y="2073429"/>
              <a:ext cx="62451" cy="49948"/>
            </a:xfrm>
            <a:custGeom>
              <a:avLst/>
              <a:gdLst/>
              <a:ahLst/>
              <a:cxnLst/>
              <a:rect l="l" t="t" r="r" b="b"/>
              <a:pathLst>
                <a:path w="1421" h="1111" extrusionOk="0">
                  <a:moveTo>
                    <a:pt x="1393" y="1"/>
                  </a:moveTo>
                  <a:cubicBezTo>
                    <a:pt x="1325" y="1"/>
                    <a:pt x="988" y="164"/>
                    <a:pt x="636" y="440"/>
                  </a:cubicBezTo>
                  <a:cubicBezTo>
                    <a:pt x="251" y="757"/>
                    <a:pt x="1" y="1074"/>
                    <a:pt x="34" y="1108"/>
                  </a:cubicBezTo>
                  <a:cubicBezTo>
                    <a:pt x="36" y="1110"/>
                    <a:pt x="39" y="1111"/>
                    <a:pt x="42" y="1111"/>
                  </a:cubicBezTo>
                  <a:cubicBezTo>
                    <a:pt x="102" y="1111"/>
                    <a:pt x="389" y="857"/>
                    <a:pt x="736" y="573"/>
                  </a:cubicBezTo>
                  <a:cubicBezTo>
                    <a:pt x="1104" y="272"/>
                    <a:pt x="1421" y="39"/>
                    <a:pt x="1404" y="5"/>
                  </a:cubicBezTo>
                  <a:cubicBezTo>
                    <a:pt x="1403" y="2"/>
                    <a:pt x="1399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5707;p58">
              <a:extLst>
                <a:ext uri="{FF2B5EF4-FFF2-40B4-BE49-F238E27FC236}">
                  <a16:creationId xmlns:a16="http://schemas.microsoft.com/office/drawing/2014/main" id="{70C5C9B3-9456-4678-9182-93D4777DE19D}"/>
                </a:ext>
              </a:extLst>
            </p:cNvPr>
            <p:cNvSpPr/>
            <p:nvPr/>
          </p:nvSpPr>
          <p:spPr>
            <a:xfrm rot="21359045">
              <a:off x="2299574" y="1968070"/>
              <a:ext cx="63945" cy="49184"/>
            </a:xfrm>
            <a:custGeom>
              <a:avLst/>
              <a:gdLst/>
              <a:ahLst/>
              <a:cxnLst/>
              <a:rect l="l" t="t" r="r" b="b"/>
              <a:pathLst>
                <a:path w="1455" h="1094" extrusionOk="0">
                  <a:moveTo>
                    <a:pt x="1413" y="1"/>
                  </a:moveTo>
                  <a:cubicBezTo>
                    <a:pt x="1358" y="1"/>
                    <a:pt x="1044" y="209"/>
                    <a:pt x="686" y="489"/>
                  </a:cubicBezTo>
                  <a:cubicBezTo>
                    <a:pt x="285" y="773"/>
                    <a:pt x="1" y="1057"/>
                    <a:pt x="34" y="1090"/>
                  </a:cubicBezTo>
                  <a:cubicBezTo>
                    <a:pt x="35" y="1093"/>
                    <a:pt x="38" y="1094"/>
                    <a:pt x="42" y="1094"/>
                  </a:cubicBezTo>
                  <a:cubicBezTo>
                    <a:pt x="96" y="1094"/>
                    <a:pt x="411" y="886"/>
                    <a:pt x="769" y="606"/>
                  </a:cubicBezTo>
                  <a:cubicBezTo>
                    <a:pt x="1153" y="305"/>
                    <a:pt x="1454" y="38"/>
                    <a:pt x="1421" y="4"/>
                  </a:cubicBezTo>
                  <a:cubicBezTo>
                    <a:pt x="1420" y="2"/>
                    <a:pt x="1417" y="1"/>
                    <a:pt x="14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5708;p58">
              <a:extLst>
                <a:ext uri="{FF2B5EF4-FFF2-40B4-BE49-F238E27FC236}">
                  <a16:creationId xmlns:a16="http://schemas.microsoft.com/office/drawing/2014/main" id="{AF0F95CB-4E8B-4585-B0C0-0A4D29E22417}"/>
                </a:ext>
              </a:extLst>
            </p:cNvPr>
            <p:cNvSpPr/>
            <p:nvPr/>
          </p:nvSpPr>
          <p:spPr>
            <a:xfrm rot="21359045">
              <a:off x="2365496" y="1805850"/>
              <a:ext cx="11778" cy="72157"/>
            </a:xfrm>
            <a:custGeom>
              <a:avLst/>
              <a:gdLst/>
              <a:ahLst/>
              <a:cxnLst/>
              <a:rect l="l" t="t" r="r" b="b"/>
              <a:pathLst>
                <a:path w="268" h="1605" extrusionOk="0">
                  <a:moveTo>
                    <a:pt x="100" y="0"/>
                  </a:moveTo>
                  <a:cubicBezTo>
                    <a:pt x="50" y="0"/>
                    <a:pt x="0" y="368"/>
                    <a:pt x="34" y="819"/>
                  </a:cubicBezTo>
                  <a:cubicBezTo>
                    <a:pt x="66" y="1260"/>
                    <a:pt x="179" y="1605"/>
                    <a:pt x="215" y="1605"/>
                  </a:cubicBezTo>
                  <a:cubicBezTo>
                    <a:pt x="216" y="1605"/>
                    <a:pt x="217" y="1604"/>
                    <a:pt x="217" y="1604"/>
                  </a:cubicBezTo>
                  <a:cubicBezTo>
                    <a:pt x="268" y="1604"/>
                    <a:pt x="234" y="1236"/>
                    <a:pt x="184" y="802"/>
                  </a:cubicBezTo>
                  <a:cubicBezTo>
                    <a:pt x="151" y="368"/>
                    <a:pt x="134" y="0"/>
                    <a:pt x="1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5709;p58">
              <a:extLst>
                <a:ext uri="{FF2B5EF4-FFF2-40B4-BE49-F238E27FC236}">
                  <a16:creationId xmlns:a16="http://schemas.microsoft.com/office/drawing/2014/main" id="{D7D251F9-3D23-412F-8E73-E72139AEF8B9}"/>
                </a:ext>
              </a:extLst>
            </p:cNvPr>
            <p:cNvSpPr/>
            <p:nvPr/>
          </p:nvSpPr>
          <p:spPr>
            <a:xfrm rot="21359045">
              <a:off x="2265661" y="1855168"/>
              <a:ext cx="26501" cy="44462"/>
            </a:xfrm>
            <a:custGeom>
              <a:avLst/>
              <a:gdLst/>
              <a:ahLst/>
              <a:cxnLst/>
              <a:rect l="l" t="t" r="r" b="b"/>
              <a:pathLst>
                <a:path w="603" h="989" extrusionOk="0">
                  <a:moveTo>
                    <a:pt x="564" y="0"/>
                  </a:moveTo>
                  <a:cubicBezTo>
                    <a:pt x="524" y="0"/>
                    <a:pt x="379" y="196"/>
                    <a:pt x="235" y="453"/>
                  </a:cubicBezTo>
                  <a:cubicBezTo>
                    <a:pt x="84" y="737"/>
                    <a:pt x="1" y="971"/>
                    <a:pt x="34" y="987"/>
                  </a:cubicBezTo>
                  <a:cubicBezTo>
                    <a:pt x="35" y="988"/>
                    <a:pt x="37" y="988"/>
                    <a:pt x="39" y="988"/>
                  </a:cubicBezTo>
                  <a:cubicBezTo>
                    <a:pt x="79" y="988"/>
                    <a:pt x="224" y="793"/>
                    <a:pt x="368" y="536"/>
                  </a:cubicBezTo>
                  <a:cubicBezTo>
                    <a:pt x="519" y="252"/>
                    <a:pt x="602" y="18"/>
                    <a:pt x="569" y="1"/>
                  </a:cubicBezTo>
                  <a:cubicBezTo>
                    <a:pt x="567" y="1"/>
                    <a:pt x="566" y="0"/>
                    <a:pt x="5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5710;p58">
              <a:extLst>
                <a:ext uri="{FF2B5EF4-FFF2-40B4-BE49-F238E27FC236}">
                  <a16:creationId xmlns:a16="http://schemas.microsoft.com/office/drawing/2014/main" id="{ED766137-6B2B-46D4-A4BA-2BB34BB19E2D}"/>
                </a:ext>
              </a:extLst>
            </p:cNvPr>
            <p:cNvSpPr/>
            <p:nvPr/>
          </p:nvSpPr>
          <p:spPr>
            <a:xfrm rot="21359045">
              <a:off x="2217831" y="1676250"/>
              <a:ext cx="66889" cy="44868"/>
            </a:xfrm>
            <a:custGeom>
              <a:avLst/>
              <a:gdLst/>
              <a:ahLst/>
              <a:cxnLst/>
              <a:rect l="l" t="t" r="r" b="b"/>
              <a:pathLst>
                <a:path w="1522" h="998" extrusionOk="0">
                  <a:moveTo>
                    <a:pt x="31" y="0"/>
                  </a:moveTo>
                  <a:cubicBezTo>
                    <a:pt x="25" y="0"/>
                    <a:pt x="20" y="2"/>
                    <a:pt x="17" y="4"/>
                  </a:cubicBezTo>
                  <a:cubicBezTo>
                    <a:pt x="1" y="38"/>
                    <a:pt x="301" y="288"/>
                    <a:pt x="719" y="572"/>
                  </a:cubicBezTo>
                  <a:cubicBezTo>
                    <a:pt x="1078" y="812"/>
                    <a:pt x="1398" y="998"/>
                    <a:pt x="1484" y="998"/>
                  </a:cubicBezTo>
                  <a:cubicBezTo>
                    <a:pt x="1494" y="998"/>
                    <a:pt x="1501" y="995"/>
                    <a:pt x="1504" y="990"/>
                  </a:cubicBezTo>
                  <a:cubicBezTo>
                    <a:pt x="1521" y="957"/>
                    <a:pt x="1204" y="706"/>
                    <a:pt x="803" y="439"/>
                  </a:cubicBezTo>
                  <a:cubicBezTo>
                    <a:pt x="418" y="177"/>
                    <a:pt x="104" y="0"/>
                    <a:pt x="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5711;p58">
              <a:extLst>
                <a:ext uri="{FF2B5EF4-FFF2-40B4-BE49-F238E27FC236}">
                  <a16:creationId xmlns:a16="http://schemas.microsoft.com/office/drawing/2014/main" id="{8E20F3DE-2988-4433-97AB-CD4F0B73D644}"/>
                </a:ext>
              </a:extLst>
            </p:cNvPr>
            <p:cNvSpPr/>
            <p:nvPr/>
          </p:nvSpPr>
          <p:spPr>
            <a:xfrm rot="21359045">
              <a:off x="2298909" y="1628359"/>
              <a:ext cx="68340" cy="38079"/>
            </a:xfrm>
            <a:custGeom>
              <a:avLst/>
              <a:gdLst/>
              <a:ahLst/>
              <a:cxnLst/>
              <a:rect l="l" t="t" r="r" b="b"/>
              <a:pathLst>
                <a:path w="1555" h="847" extrusionOk="0">
                  <a:moveTo>
                    <a:pt x="28" y="0"/>
                  </a:moveTo>
                  <a:cubicBezTo>
                    <a:pt x="23" y="0"/>
                    <a:pt x="19" y="1"/>
                    <a:pt x="17" y="4"/>
                  </a:cubicBezTo>
                  <a:cubicBezTo>
                    <a:pt x="0" y="37"/>
                    <a:pt x="284" y="321"/>
                    <a:pt x="719" y="555"/>
                  </a:cubicBezTo>
                  <a:cubicBezTo>
                    <a:pt x="1078" y="756"/>
                    <a:pt x="1425" y="846"/>
                    <a:pt x="1525" y="846"/>
                  </a:cubicBezTo>
                  <a:cubicBezTo>
                    <a:pt x="1542" y="846"/>
                    <a:pt x="1552" y="844"/>
                    <a:pt x="1554" y="839"/>
                  </a:cubicBezTo>
                  <a:lnTo>
                    <a:pt x="1537" y="839"/>
                  </a:lnTo>
                  <a:cubicBezTo>
                    <a:pt x="1554" y="789"/>
                    <a:pt x="1203" y="639"/>
                    <a:pt x="785" y="421"/>
                  </a:cubicBezTo>
                  <a:cubicBezTo>
                    <a:pt x="397" y="204"/>
                    <a:pt x="95" y="0"/>
                    <a:pt x="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5712;p58">
              <a:extLst>
                <a:ext uri="{FF2B5EF4-FFF2-40B4-BE49-F238E27FC236}">
                  <a16:creationId xmlns:a16="http://schemas.microsoft.com/office/drawing/2014/main" id="{9404AE5A-F601-45F3-AC08-85C49170850B}"/>
                </a:ext>
              </a:extLst>
            </p:cNvPr>
            <p:cNvSpPr/>
            <p:nvPr/>
          </p:nvSpPr>
          <p:spPr>
            <a:xfrm rot="21359045">
              <a:off x="2382420" y="1713062"/>
              <a:ext cx="59507" cy="25266"/>
            </a:xfrm>
            <a:custGeom>
              <a:avLst/>
              <a:gdLst/>
              <a:ahLst/>
              <a:cxnLst/>
              <a:rect l="l" t="t" r="r" b="b"/>
              <a:pathLst>
                <a:path w="1354" h="562" extrusionOk="0">
                  <a:moveTo>
                    <a:pt x="1263" y="1"/>
                  </a:moveTo>
                  <a:cubicBezTo>
                    <a:pt x="1143" y="1"/>
                    <a:pt x="894" y="48"/>
                    <a:pt x="619" y="156"/>
                  </a:cubicBezTo>
                  <a:cubicBezTo>
                    <a:pt x="251" y="306"/>
                    <a:pt x="0" y="524"/>
                    <a:pt x="17" y="557"/>
                  </a:cubicBezTo>
                  <a:cubicBezTo>
                    <a:pt x="20" y="560"/>
                    <a:pt x="26" y="562"/>
                    <a:pt x="33" y="562"/>
                  </a:cubicBezTo>
                  <a:cubicBezTo>
                    <a:pt x="105" y="562"/>
                    <a:pt x="368" y="426"/>
                    <a:pt x="685" y="290"/>
                  </a:cubicBezTo>
                  <a:cubicBezTo>
                    <a:pt x="1036" y="156"/>
                    <a:pt x="1354" y="73"/>
                    <a:pt x="1337" y="22"/>
                  </a:cubicBezTo>
                  <a:cubicBezTo>
                    <a:pt x="1337" y="8"/>
                    <a:pt x="1310" y="1"/>
                    <a:pt x="12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5713;p58">
              <a:extLst>
                <a:ext uri="{FF2B5EF4-FFF2-40B4-BE49-F238E27FC236}">
                  <a16:creationId xmlns:a16="http://schemas.microsoft.com/office/drawing/2014/main" id="{622C6E9A-01C4-4F01-98C7-F0D193825665}"/>
                </a:ext>
              </a:extLst>
            </p:cNvPr>
            <p:cNvSpPr/>
            <p:nvPr/>
          </p:nvSpPr>
          <p:spPr>
            <a:xfrm rot="21359045">
              <a:off x="2490856" y="1766767"/>
              <a:ext cx="36433" cy="83486"/>
            </a:xfrm>
            <a:custGeom>
              <a:avLst/>
              <a:gdLst/>
              <a:ahLst/>
              <a:cxnLst/>
              <a:rect l="l" t="t" r="r" b="b"/>
              <a:pathLst>
                <a:path w="829" h="1857" extrusionOk="0">
                  <a:moveTo>
                    <a:pt x="776" y="1"/>
                  </a:moveTo>
                  <a:cubicBezTo>
                    <a:pt x="734" y="1"/>
                    <a:pt x="490" y="364"/>
                    <a:pt x="294" y="870"/>
                  </a:cubicBezTo>
                  <a:cubicBezTo>
                    <a:pt x="86" y="1365"/>
                    <a:pt x="1" y="1798"/>
                    <a:pt x="37" y="1851"/>
                  </a:cubicBezTo>
                  <a:lnTo>
                    <a:pt x="37" y="1851"/>
                  </a:lnTo>
                  <a:cubicBezTo>
                    <a:pt x="96" y="1803"/>
                    <a:pt x="239" y="1407"/>
                    <a:pt x="427" y="937"/>
                  </a:cubicBezTo>
                  <a:cubicBezTo>
                    <a:pt x="628" y="419"/>
                    <a:pt x="828" y="18"/>
                    <a:pt x="778" y="1"/>
                  </a:cubicBezTo>
                  <a:cubicBezTo>
                    <a:pt x="777" y="1"/>
                    <a:pt x="777" y="1"/>
                    <a:pt x="776" y="1"/>
                  </a:cubicBezTo>
                  <a:close/>
                  <a:moveTo>
                    <a:pt x="37" y="1851"/>
                  </a:moveTo>
                  <a:cubicBezTo>
                    <a:pt x="33" y="1854"/>
                    <a:pt x="29" y="1856"/>
                    <a:pt x="26" y="1856"/>
                  </a:cubicBezTo>
                  <a:lnTo>
                    <a:pt x="43" y="1856"/>
                  </a:lnTo>
                  <a:cubicBezTo>
                    <a:pt x="41" y="1855"/>
                    <a:pt x="39" y="1854"/>
                    <a:pt x="37" y="1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5714;p58">
              <a:extLst>
                <a:ext uri="{FF2B5EF4-FFF2-40B4-BE49-F238E27FC236}">
                  <a16:creationId xmlns:a16="http://schemas.microsoft.com/office/drawing/2014/main" id="{BB3AD069-A643-4300-BFB5-1DCC1C610D96}"/>
                </a:ext>
              </a:extLst>
            </p:cNvPr>
            <p:cNvSpPr/>
            <p:nvPr/>
          </p:nvSpPr>
          <p:spPr>
            <a:xfrm rot="21359045">
              <a:off x="2579813" y="1827670"/>
              <a:ext cx="11821" cy="74405"/>
            </a:xfrm>
            <a:custGeom>
              <a:avLst/>
              <a:gdLst/>
              <a:ahLst/>
              <a:cxnLst/>
              <a:rect l="l" t="t" r="r" b="b"/>
              <a:pathLst>
                <a:path w="269" h="1655" extrusionOk="0">
                  <a:moveTo>
                    <a:pt x="34" y="1"/>
                  </a:moveTo>
                  <a:lnTo>
                    <a:pt x="34" y="1"/>
                  </a:lnTo>
                  <a:cubicBezTo>
                    <a:pt x="1" y="17"/>
                    <a:pt x="1" y="385"/>
                    <a:pt x="51" y="836"/>
                  </a:cubicBezTo>
                  <a:cubicBezTo>
                    <a:pt x="101" y="1287"/>
                    <a:pt x="185" y="1655"/>
                    <a:pt x="218" y="1655"/>
                  </a:cubicBezTo>
                  <a:cubicBezTo>
                    <a:pt x="268" y="1655"/>
                    <a:pt x="252" y="1271"/>
                    <a:pt x="201" y="819"/>
                  </a:cubicBezTo>
                  <a:cubicBezTo>
                    <a:pt x="151" y="368"/>
                    <a:pt x="85" y="1"/>
                    <a:pt x="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5715;p58">
              <a:extLst>
                <a:ext uri="{FF2B5EF4-FFF2-40B4-BE49-F238E27FC236}">
                  <a16:creationId xmlns:a16="http://schemas.microsoft.com/office/drawing/2014/main" id="{36B3AC92-0DE5-4665-B0D7-9ECBE1E853E6}"/>
                </a:ext>
              </a:extLst>
            </p:cNvPr>
            <p:cNvSpPr/>
            <p:nvPr/>
          </p:nvSpPr>
          <p:spPr>
            <a:xfrm rot="21359045">
              <a:off x="1651705" y="1845918"/>
              <a:ext cx="17667" cy="62445"/>
            </a:xfrm>
            <a:custGeom>
              <a:avLst/>
              <a:gdLst/>
              <a:ahLst/>
              <a:cxnLst/>
              <a:rect l="l" t="t" r="r" b="b"/>
              <a:pathLst>
                <a:path w="402" h="1389" extrusionOk="0">
                  <a:moveTo>
                    <a:pt x="352" y="1"/>
                  </a:moveTo>
                  <a:lnTo>
                    <a:pt x="352" y="1"/>
                  </a:lnTo>
                  <a:cubicBezTo>
                    <a:pt x="318" y="1"/>
                    <a:pt x="218" y="302"/>
                    <a:pt x="118" y="686"/>
                  </a:cubicBezTo>
                  <a:cubicBezTo>
                    <a:pt x="34" y="1053"/>
                    <a:pt x="1" y="1371"/>
                    <a:pt x="51" y="1388"/>
                  </a:cubicBezTo>
                  <a:cubicBezTo>
                    <a:pt x="52" y="1388"/>
                    <a:pt x="53" y="1388"/>
                    <a:pt x="54" y="1388"/>
                  </a:cubicBezTo>
                  <a:cubicBezTo>
                    <a:pt x="90" y="1388"/>
                    <a:pt x="187" y="1093"/>
                    <a:pt x="285" y="719"/>
                  </a:cubicBezTo>
                  <a:cubicBezTo>
                    <a:pt x="368" y="335"/>
                    <a:pt x="402" y="18"/>
                    <a:pt x="3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5716;p58">
              <a:extLst>
                <a:ext uri="{FF2B5EF4-FFF2-40B4-BE49-F238E27FC236}">
                  <a16:creationId xmlns:a16="http://schemas.microsoft.com/office/drawing/2014/main" id="{39E9F5DF-AB0A-4AD4-B7E6-7D3B16BEE77E}"/>
                </a:ext>
              </a:extLst>
            </p:cNvPr>
            <p:cNvSpPr/>
            <p:nvPr/>
          </p:nvSpPr>
          <p:spPr>
            <a:xfrm rot="21359045">
              <a:off x="1751589" y="2019886"/>
              <a:ext cx="65395" cy="20546"/>
            </a:xfrm>
            <a:custGeom>
              <a:avLst/>
              <a:gdLst/>
              <a:ahLst/>
              <a:cxnLst/>
              <a:rect l="l" t="t" r="r" b="b"/>
              <a:pathLst>
                <a:path w="1488" h="457" extrusionOk="0">
                  <a:moveTo>
                    <a:pt x="40" y="0"/>
                  </a:moveTo>
                  <a:cubicBezTo>
                    <a:pt x="27" y="0"/>
                    <a:pt x="19" y="3"/>
                    <a:pt x="17" y="7"/>
                  </a:cubicBezTo>
                  <a:cubicBezTo>
                    <a:pt x="0" y="40"/>
                    <a:pt x="301" y="224"/>
                    <a:pt x="719" y="341"/>
                  </a:cubicBezTo>
                  <a:cubicBezTo>
                    <a:pt x="1003" y="424"/>
                    <a:pt x="1262" y="457"/>
                    <a:pt x="1395" y="457"/>
                  </a:cubicBezTo>
                  <a:cubicBezTo>
                    <a:pt x="1450" y="457"/>
                    <a:pt x="1483" y="451"/>
                    <a:pt x="1488" y="441"/>
                  </a:cubicBezTo>
                  <a:cubicBezTo>
                    <a:pt x="1488" y="391"/>
                    <a:pt x="1153" y="308"/>
                    <a:pt x="769" y="191"/>
                  </a:cubicBezTo>
                  <a:cubicBezTo>
                    <a:pt x="421" y="89"/>
                    <a:pt x="124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5717;p58">
              <a:extLst>
                <a:ext uri="{FF2B5EF4-FFF2-40B4-BE49-F238E27FC236}">
                  <a16:creationId xmlns:a16="http://schemas.microsoft.com/office/drawing/2014/main" id="{244084E5-E95E-4772-8E1A-FCB147467332}"/>
                </a:ext>
              </a:extLst>
            </p:cNvPr>
            <p:cNvSpPr/>
            <p:nvPr/>
          </p:nvSpPr>
          <p:spPr>
            <a:xfrm rot="21359045">
              <a:off x="1903136" y="1647976"/>
              <a:ext cx="47771" cy="28053"/>
            </a:xfrm>
            <a:custGeom>
              <a:avLst/>
              <a:gdLst/>
              <a:ahLst/>
              <a:cxnLst/>
              <a:rect l="l" t="t" r="r" b="b"/>
              <a:pathLst>
                <a:path w="1087" h="624" extrusionOk="0">
                  <a:moveTo>
                    <a:pt x="1025" y="1"/>
                  </a:moveTo>
                  <a:cubicBezTo>
                    <a:pt x="935" y="1"/>
                    <a:pt x="720" y="70"/>
                    <a:pt x="485" y="201"/>
                  </a:cubicBezTo>
                  <a:cubicBezTo>
                    <a:pt x="184" y="368"/>
                    <a:pt x="0" y="585"/>
                    <a:pt x="34" y="618"/>
                  </a:cubicBezTo>
                  <a:cubicBezTo>
                    <a:pt x="37" y="622"/>
                    <a:pt x="42" y="623"/>
                    <a:pt x="48" y="623"/>
                  </a:cubicBezTo>
                  <a:cubicBezTo>
                    <a:pt x="109" y="623"/>
                    <a:pt x="311" y="486"/>
                    <a:pt x="568" y="334"/>
                  </a:cubicBezTo>
                  <a:cubicBezTo>
                    <a:pt x="836" y="167"/>
                    <a:pt x="1086" y="50"/>
                    <a:pt x="1070" y="17"/>
                  </a:cubicBezTo>
                  <a:cubicBezTo>
                    <a:pt x="1066" y="6"/>
                    <a:pt x="1050" y="1"/>
                    <a:pt x="10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5718;p58">
              <a:extLst>
                <a:ext uri="{FF2B5EF4-FFF2-40B4-BE49-F238E27FC236}">
                  <a16:creationId xmlns:a16="http://schemas.microsoft.com/office/drawing/2014/main" id="{837A148A-936D-43AF-B291-F0E218159DBE}"/>
                </a:ext>
              </a:extLst>
            </p:cNvPr>
            <p:cNvSpPr/>
            <p:nvPr/>
          </p:nvSpPr>
          <p:spPr>
            <a:xfrm rot="21359045">
              <a:off x="1736813" y="1781011"/>
              <a:ext cx="56605" cy="14926"/>
            </a:xfrm>
            <a:custGeom>
              <a:avLst/>
              <a:gdLst/>
              <a:ahLst/>
              <a:cxnLst/>
              <a:rect l="l" t="t" r="r" b="b"/>
              <a:pathLst>
                <a:path w="1288" h="332" extrusionOk="0">
                  <a:moveTo>
                    <a:pt x="97" y="0"/>
                  </a:moveTo>
                  <a:cubicBezTo>
                    <a:pt x="41" y="0"/>
                    <a:pt x="6" y="8"/>
                    <a:pt x="1" y="24"/>
                  </a:cubicBezTo>
                  <a:cubicBezTo>
                    <a:pt x="1" y="57"/>
                    <a:pt x="285" y="157"/>
                    <a:pt x="636" y="241"/>
                  </a:cubicBezTo>
                  <a:cubicBezTo>
                    <a:pt x="874" y="298"/>
                    <a:pt x="1082" y="331"/>
                    <a:pt x="1195" y="331"/>
                  </a:cubicBezTo>
                  <a:cubicBezTo>
                    <a:pt x="1249" y="331"/>
                    <a:pt x="1282" y="324"/>
                    <a:pt x="1287" y="308"/>
                  </a:cubicBezTo>
                  <a:cubicBezTo>
                    <a:pt x="1287" y="274"/>
                    <a:pt x="1020" y="174"/>
                    <a:pt x="669" y="91"/>
                  </a:cubicBezTo>
                  <a:cubicBezTo>
                    <a:pt x="431" y="34"/>
                    <a:pt x="215" y="0"/>
                    <a:pt x="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5719;p58">
              <a:extLst>
                <a:ext uri="{FF2B5EF4-FFF2-40B4-BE49-F238E27FC236}">
                  <a16:creationId xmlns:a16="http://schemas.microsoft.com/office/drawing/2014/main" id="{FB8050D5-6C76-47AF-B4AA-6512A141A0B4}"/>
                </a:ext>
              </a:extLst>
            </p:cNvPr>
            <p:cNvSpPr/>
            <p:nvPr/>
          </p:nvSpPr>
          <p:spPr>
            <a:xfrm rot="21359045">
              <a:off x="1993749" y="1586232"/>
              <a:ext cx="36038" cy="28638"/>
            </a:xfrm>
            <a:custGeom>
              <a:avLst/>
              <a:gdLst/>
              <a:ahLst/>
              <a:cxnLst/>
              <a:rect l="l" t="t" r="r" b="b"/>
              <a:pathLst>
                <a:path w="820" h="637" extrusionOk="0">
                  <a:moveTo>
                    <a:pt x="57" y="0"/>
                  </a:moveTo>
                  <a:cubicBezTo>
                    <a:pt x="55" y="0"/>
                    <a:pt x="53" y="1"/>
                    <a:pt x="51" y="2"/>
                  </a:cubicBezTo>
                  <a:cubicBezTo>
                    <a:pt x="1" y="35"/>
                    <a:pt x="118" y="236"/>
                    <a:pt x="335" y="419"/>
                  </a:cubicBezTo>
                  <a:cubicBezTo>
                    <a:pt x="519" y="564"/>
                    <a:pt x="692" y="636"/>
                    <a:pt x="766" y="636"/>
                  </a:cubicBezTo>
                  <a:cubicBezTo>
                    <a:pt x="786" y="636"/>
                    <a:pt x="799" y="631"/>
                    <a:pt x="803" y="620"/>
                  </a:cubicBezTo>
                  <a:cubicBezTo>
                    <a:pt x="819" y="587"/>
                    <a:pt x="652" y="470"/>
                    <a:pt x="435" y="303"/>
                  </a:cubicBezTo>
                  <a:cubicBezTo>
                    <a:pt x="245" y="144"/>
                    <a:pt x="100" y="0"/>
                    <a:pt x="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5720;p58">
              <a:extLst>
                <a:ext uri="{FF2B5EF4-FFF2-40B4-BE49-F238E27FC236}">
                  <a16:creationId xmlns:a16="http://schemas.microsoft.com/office/drawing/2014/main" id="{EC151BF4-EACB-4632-ABDF-37E93EA96F85}"/>
                </a:ext>
              </a:extLst>
            </p:cNvPr>
            <p:cNvSpPr/>
            <p:nvPr/>
          </p:nvSpPr>
          <p:spPr>
            <a:xfrm rot="21359045">
              <a:off x="2158637" y="1565624"/>
              <a:ext cx="30148" cy="28188"/>
            </a:xfrm>
            <a:custGeom>
              <a:avLst/>
              <a:gdLst/>
              <a:ahLst/>
              <a:cxnLst/>
              <a:rect l="l" t="t" r="r" b="b"/>
              <a:pathLst>
                <a:path w="686" h="627" extrusionOk="0">
                  <a:moveTo>
                    <a:pt x="636" y="1"/>
                  </a:moveTo>
                  <a:cubicBezTo>
                    <a:pt x="580" y="1"/>
                    <a:pt x="433" y="109"/>
                    <a:pt x="285" y="257"/>
                  </a:cubicBezTo>
                  <a:cubicBezTo>
                    <a:pt x="118" y="424"/>
                    <a:pt x="1" y="591"/>
                    <a:pt x="34" y="624"/>
                  </a:cubicBezTo>
                  <a:cubicBezTo>
                    <a:pt x="37" y="626"/>
                    <a:pt x="40" y="626"/>
                    <a:pt x="43" y="626"/>
                  </a:cubicBezTo>
                  <a:cubicBezTo>
                    <a:pt x="90" y="626"/>
                    <a:pt x="231" y="528"/>
                    <a:pt x="402" y="357"/>
                  </a:cubicBezTo>
                  <a:cubicBezTo>
                    <a:pt x="569" y="190"/>
                    <a:pt x="686" y="23"/>
                    <a:pt x="652" y="6"/>
                  </a:cubicBezTo>
                  <a:cubicBezTo>
                    <a:pt x="649" y="2"/>
                    <a:pt x="643" y="1"/>
                    <a:pt x="6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5767;p58">
              <a:extLst>
                <a:ext uri="{FF2B5EF4-FFF2-40B4-BE49-F238E27FC236}">
                  <a16:creationId xmlns:a16="http://schemas.microsoft.com/office/drawing/2014/main" id="{28361B8A-61B9-47B3-96E8-8A97B311A650}"/>
                </a:ext>
              </a:extLst>
            </p:cNvPr>
            <p:cNvSpPr/>
            <p:nvPr/>
          </p:nvSpPr>
          <p:spPr>
            <a:xfrm rot="21359045">
              <a:off x="2080845" y="1200118"/>
              <a:ext cx="38806" cy="9980"/>
            </a:xfrm>
            <a:custGeom>
              <a:avLst/>
              <a:gdLst/>
              <a:ahLst/>
              <a:cxnLst/>
              <a:rect l="l" t="t" r="r" b="b"/>
              <a:pathLst>
                <a:path w="883" h="222" extrusionOk="0">
                  <a:moveTo>
                    <a:pt x="569" y="1"/>
                  </a:moveTo>
                  <a:cubicBezTo>
                    <a:pt x="527" y="1"/>
                    <a:pt x="482" y="3"/>
                    <a:pt x="435" y="10"/>
                  </a:cubicBezTo>
                  <a:cubicBezTo>
                    <a:pt x="167" y="43"/>
                    <a:pt x="0" y="177"/>
                    <a:pt x="34" y="210"/>
                  </a:cubicBezTo>
                  <a:cubicBezTo>
                    <a:pt x="38" y="218"/>
                    <a:pt x="50" y="221"/>
                    <a:pt x="71" y="221"/>
                  </a:cubicBezTo>
                  <a:cubicBezTo>
                    <a:pt x="138" y="221"/>
                    <a:pt x="285" y="186"/>
                    <a:pt x="451" y="160"/>
                  </a:cubicBezTo>
                  <a:cubicBezTo>
                    <a:pt x="669" y="127"/>
                    <a:pt x="852" y="127"/>
                    <a:pt x="869" y="93"/>
                  </a:cubicBezTo>
                  <a:cubicBezTo>
                    <a:pt x="883" y="52"/>
                    <a:pt x="753" y="1"/>
                    <a:pt x="56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5768;p58">
              <a:extLst>
                <a:ext uri="{FF2B5EF4-FFF2-40B4-BE49-F238E27FC236}">
                  <a16:creationId xmlns:a16="http://schemas.microsoft.com/office/drawing/2014/main" id="{CD3C9C97-A8DE-44E0-9C70-91B933B2AF67}"/>
                </a:ext>
              </a:extLst>
            </p:cNvPr>
            <p:cNvSpPr/>
            <p:nvPr/>
          </p:nvSpPr>
          <p:spPr>
            <a:xfrm rot="21359045">
              <a:off x="2206112" y="1178481"/>
              <a:ext cx="33664" cy="11149"/>
            </a:xfrm>
            <a:custGeom>
              <a:avLst/>
              <a:gdLst/>
              <a:ahLst/>
              <a:cxnLst/>
              <a:rect l="l" t="t" r="r" b="b"/>
              <a:pathLst>
                <a:path w="766" h="248" extrusionOk="0">
                  <a:moveTo>
                    <a:pt x="272" y="1"/>
                  </a:moveTo>
                  <a:cubicBezTo>
                    <a:pt x="107" y="1"/>
                    <a:pt x="0" y="74"/>
                    <a:pt x="14" y="115"/>
                  </a:cubicBezTo>
                  <a:cubicBezTo>
                    <a:pt x="30" y="148"/>
                    <a:pt x="198" y="132"/>
                    <a:pt x="381" y="165"/>
                  </a:cubicBezTo>
                  <a:cubicBezTo>
                    <a:pt x="525" y="191"/>
                    <a:pt x="637" y="247"/>
                    <a:pt x="696" y="247"/>
                  </a:cubicBezTo>
                  <a:cubicBezTo>
                    <a:pt x="713" y="247"/>
                    <a:pt x="725" y="243"/>
                    <a:pt x="732" y="232"/>
                  </a:cubicBezTo>
                  <a:cubicBezTo>
                    <a:pt x="766" y="215"/>
                    <a:pt x="632" y="65"/>
                    <a:pt x="398" y="15"/>
                  </a:cubicBezTo>
                  <a:cubicBezTo>
                    <a:pt x="353" y="5"/>
                    <a:pt x="311" y="1"/>
                    <a:pt x="27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AF20AF46-E8DB-46EB-B065-0ABAAE1B800F}"/>
              </a:ext>
            </a:extLst>
          </p:cNvPr>
          <p:cNvGrpSpPr/>
          <p:nvPr/>
        </p:nvGrpSpPr>
        <p:grpSpPr>
          <a:xfrm>
            <a:off x="897677" y="770964"/>
            <a:ext cx="2677525" cy="2578282"/>
            <a:chOff x="1321884" y="1183190"/>
            <a:chExt cx="1927755" cy="1644915"/>
          </a:xfrm>
        </p:grpSpPr>
        <p:sp>
          <p:nvSpPr>
            <p:cNvPr id="201" name="Google Shape;5685;p58">
              <a:extLst>
                <a:ext uri="{FF2B5EF4-FFF2-40B4-BE49-F238E27FC236}">
                  <a16:creationId xmlns:a16="http://schemas.microsoft.com/office/drawing/2014/main" id="{1C88C7B9-CDE1-4DCA-B263-D19A58DC675B}"/>
                </a:ext>
              </a:extLst>
            </p:cNvPr>
            <p:cNvSpPr/>
            <p:nvPr/>
          </p:nvSpPr>
          <p:spPr>
            <a:xfrm rot="21359045">
              <a:off x="2402930" y="1183190"/>
              <a:ext cx="846709" cy="866062"/>
            </a:xfrm>
            <a:custGeom>
              <a:avLst/>
              <a:gdLst/>
              <a:ahLst/>
              <a:cxnLst/>
              <a:rect l="l" t="t" r="r" b="b"/>
              <a:pathLst>
                <a:path w="19266" h="19264" extrusionOk="0">
                  <a:moveTo>
                    <a:pt x="17611" y="1"/>
                  </a:moveTo>
                  <a:cubicBezTo>
                    <a:pt x="17375" y="1"/>
                    <a:pt x="17277" y="464"/>
                    <a:pt x="17277" y="464"/>
                  </a:cubicBezTo>
                  <a:cubicBezTo>
                    <a:pt x="17277" y="464"/>
                    <a:pt x="16380" y="2756"/>
                    <a:pt x="16107" y="2756"/>
                  </a:cubicBezTo>
                  <a:cubicBezTo>
                    <a:pt x="16101" y="2756"/>
                    <a:pt x="16096" y="2755"/>
                    <a:pt x="16091" y="2753"/>
                  </a:cubicBezTo>
                  <a:cubicBezTo>
                    <a:pt x="15840" y="2669"/>
                    <a:pt x="16341" y="1249"/>
                    <a:pt x="16542" y="781"/>
                  </a:cubicBezTo>
                  <a:cubicBezTo>
                    <a:pt x="16719" y="383"/>
                    <a:pt x="16636" y="115"/>
                    <a:pt x="16418" y="115"/>
                  </a:cubicBezTo>
                  <a:cubicBezTo>
                    <a:pt x="16389" y="115"/>
                    <a:pt x="16358" y="120"/>
                    <a:pt x="16325" y="130"/>
                  </a:cubicBezTo>
                  <a:cubicBezTo>
                    <a:pt x="16141" y="180"/>
                    <a:pt x="15489" y="1600"/>
                    <a:pt x="15289" y="2051"/>
                  </a:cubicBezTo>
                  <a:cubicBezTo>
                    <a:pt x="15148" y="2409"/>
                    <a:pt x="14822" y="3246"/>
                    <a:pt x="14557" y="3246"/>
                  </a:cubicBezTo>
                  <a:cubicBezTo>
                    <a:pt x="14475" y="3246"/>
                    <a:pt x="14399" y="3167"/>
                    <a:pt x="14336" y="2970"/>
                  </a:cubicBezTo>
                  <a:cubicBezTo>
                    <a:pt x="14052" y="2135"/>
                    <a:pt x="13534" y="1600"/>
                    <a:pt x="13301" y="1550"/>
                  </a:cubicBezTo>
                  <a:cubicBezTo>
                    <a:pt x="13294" y="1550"/>
                    <a:pt x="13287" y="1549"/>
                    <a:pt x="13280" y="1549"/>
                  </a:cubicBezTo>
                  <a:cubicBezTo>
                    <a:pt x="13027" y="1549"/>
                    <a:pt x="12904" y="1855"/>
                    <a:pt x="13083" y="2035"/>
                  </a:cubicBezTo>
                  <a:cubicBezTo>
                    <a:pt x="13267" y="2268"/>
                    <a:pt x="13401" y="2519"/>
                    <a:pt x="13501" y="2803"/>
                  </a:cubicBezTo>
                  <a:cubicBezTo>
                    <a:pt x="13601" y="3020"/>
                    <a:pt x="13651" y="3254"/>
                    <a:pt x="13668" y="3488"/>
                  </a:cubicBezTo>
                  <a:cubicBezTo>
                    <a:pt x="13718" y="3973"/>
                    <a:pt x="13702" y="4457"/>
                    <a:pt x="13651" y="4925"/>
                  </a:cubicBezTo>
                  <a:lnTo>
                    <a:pt x="8806" y="13614"/>
                  </a:lnTo>
                  <a:lnTo>
                    <a:pt x="1070" y="10690"/>
                  </a:lnTo>
                  <a:lnTo>
                    <a:pt x="1" y="15117"/>
                  </a:lnTo>
                  <a:cubicBezTo>
                    <a:pt x="1" y="15117"/>
                    <a:pt x="9423" y="19264"/>
                    <a:pt x="10700" y="19264"/>
                  </a:cubicBezTo>
                  <a:cubicBezTo>
                    <a:pt x="10750" y="19264"/>
                    <a:pt x="10787" y="19258"/>
                    <a:pt x="10811" y="19244"/>
                  </a:cubicBezTo>
                  <a:cubicBezTo>
                    <a:pt x="12248" y="18459"/>
                    <a:pt x="16759" y="5827"/>
                    <a:pt x="16759" y="5827"/>
                  </a:cubicBezTo>
                  <a:cubicBezTo>
                    <a:pt x="17428" y="4975"/>
                    <a:pt x="18062" y="4073"/>
                    <a:pt x="18631" y="3154"/>
                  </a:cubicBezTo>
                  <a:cubicBezTo>
                    <a:pt x="19265" y="2018"/>
                    <a:pt x="19165" y="1951"/>
                    <a:pt x="19015" y="1901"/>
                  </a:cubicBezTo>
                  <a:cubicBezTo>
                    <a:pt x="19003" y="1897"/>
                    <a:pt x="18991" y="1895"/>
                    <a:pt x="18978" y="1895"/>
                  </a:cubicBezTo>
                  <a:cubicBezTo>
                    <a:pt x="18629" y="1895"/>
                    <a:pt x="18002" y="3413"/>
                    <a:pt x="17790" y="3413"/>
                  </a:cubicBezTo>
                  <a:cubicBezTo>
                    <a:pt x="17761" y="3413"/>
                    <a:pt x="17740" y="3385"/>
                    <a:pt x="17728" y="3321"/>
                  </a:cubicBezTo>
                  <a:cubicBezTo>
                    <a:pt x="17645" y="2770"/>
                    <a:pt x="19015" y="848"/>
                    <a:pt x="18597" y="731"/>
                  </a:cubicBezTo>
                  <a:cubicBezTo>
                    <a:pt x="18578" y="725"/>
                    <a:pt x="18558" y="722"/>
                    <a:pt x="18538" y="722"/>
                  </a:cubicBezTo>
                  <a:cubicBezTo>
                    <a:pt x="18005" y="722"/>
                    <a:pt x="17257" y="2793"/>
                    <a:pt x="17177" y="2970"/>
                  </a:cubicBezTo>
                  <a:cubicBezTo>
                    <a:pt x="17147" y="3031"/>
                    <a:pt x="17093" y="3056"/>
                    <a:pt x="17040" y="3056"/>
                  </a:cubicBezTo>
                  <a:cubicBezTo>
                    <a:pt x="16946" y="3056"/>
                    <a:pt x="16856" y="2977"/>
                    <a:pt x="16910" y="2870"/>
                  </a:cubicBezTo>
                  <a:cubicBezTo>
                    <a:pt x="17027" y="2636"/>
                    <a:pt x="18213" y="180"/>
                    <a:pt x="17678" y="13"/>
                  </a:cubicBezTo>
                  <a:cubicBezTo>
                    <a:pt x="17655" y="4"/>
                    <a:pt x="17632" y="1"/>
                    <a:pt x="17611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5686;p58">
              <a:extLst>
                <a:ext uri="{FF2B5EF4-FFF2-40B4-BE49-F238E27FC236}">
                  <a16:creationId xmlns:a16="http://schemas.microsoft.com/office/drawing/2014/main" id="{264A9BFE-E7E3-43F0-A56F-DD796BBF6B08}"/>
                </a:ext>
              </a:extLst>
            </p:cNvPr>
            <p:cNvSpPr/>
            <p:nvPr/>
          </p:nvSpPr>
          <p:spPr>
            <a:xfrm rot="21359045">
              <a:off x="1595267" y="1587992"/>
              <a:ext cx="1099325" cy="1071248"/>
            </a:xfrm>
            <a:custGeom>
              <a:avLst/>
              <a:gdLst/>
              <a:ahLst/>
              <a:cxnLst/>
              <a:rect l="l" t="t" r="r" b="b"/>
              <a:pathLst>
                <a:path w="25014" h="23828" extrusionOk="0">
                  <a:moveTo>
                    <a:pt x="14687" y="1"/>
                  </a:moveTo>
                  <a:cubicBezTo>
                    <a:pt x="13986" y="218"/>
                    <a:pt x="12916" y="653"/>
                    <a:pt x="12515" y="736"/>
                  </a:cubicBezTo>
                  <a:cubicBezTo>
                    <a:pt x="12481" y="743"/>
                    <a:pt x="12442" y="746"/>
                    <a:pt x="12397" y="746"/>
                  </a:cubicBezTo>
                  <a:cubicBezTo>
                    <a:pt x="11861" y="746"/>
                    <a:pt x="10570" y="313"/>
                    <a:pt x="9691" y="51"/>
                  </a:cubicBezTo>
                  <a:cubicBezTo>
                    <a:pt x="7486" y="168"/>
                    <a:pt x="6133" y="1137"/>
                    <a:pt x="4111" y="2658"/>
                  </a:cubicBezTo>
                  <a:lnTo>
                    <a:pt x="0" y="5916"/>
                  </a:lnTo>
                  <a:lnTo>
                    <a:pt x="4863" y="10878"/>
                  </a:lnTo>
                  <a:lnTo>
                    <a:pt x="6366" y="9742"/>
                  </a:lnTo>
                  <a:cubicBezTo>
                    <a:pt x="6450" y="11998"/>
                    <a:pt x="6534" y="12014"/>
                    <a:pt x="6650" y="14320"/>
                  </a:cubicBezTo>
                  <a:lnTo>
                    <a:pt x="6751" y="23209"/>
                  </a:lnTo>
                  <a:lnTo>
                    <a:pt x="20485" y="23827"/>
                  </a:lnTo>
                  <a:lnTo>
                    <a:pt x="19616" y="14938"/>
                  </a:lnTo>
                  <a:lnTo>
                    <a:pt x="19199" y="7954"/>
                  </a:lnTo>
                  <a:lnTo>
                    <a:pt x="23142" y="9859"/>
                  </a:lnTo>
                  <a:lnTo>
                    <a:pt x="25013" y="4295"/>
                  </a:lnTo>
                  <a:cubicBezTo>
                    <a:pt x="22858" y="3226"/>
                    <a:pt x="21337" y="2591"/>
                    <a:pt x="20168" y="1856"/>
                  </a:cubicBezTo>
                  <a:cubicBezTo>
                    <a:pt x="17419" y="144"/>
                    <a:pt x="16203" y="11"/>
                    <a:pt x="15400" y="11"/>
                  </a:cubicBezTo>
                  <a:cubicBezTo>
                    <a:pt x="15253" y="11"/>
                    <a:pt x="15120" y="16"/>
                    <a:pt x="14994" y="16"/>
                  </a:cubicBezTo>
                  <a:cubicBezTo>
                    <a:pt x="14888" y="16"/>
                    <a:pt x="14787" y="12"/>
                    <a:pt x="14687" y="1"/>
                  </a:cubicBezTo>
                  <a:close/>
                </a:path>
              </a:pathLst>
            </a:custGeom>
            <a:solidFill>
              <a:srgbClr val="19B5B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5766;p58">
              <a:extLst>
                <a:ext uri="{FF2B5EF4-FFF2-40B4-BE49-F238E27FC236}">
                  <a16:creationId xmlns:a16="http://schemas.microsoft.com/office/drawing/2014/main" id="{DC850D96-7E62-4121-B93B-130F8D723744}"/>
                </a:ext>
              </a:extLst>
            </p:cNvPr>
            <p:cNvSpPr/>
            <p:nvPr/>
          </p:nvSpPr>
          <p:spPr>
            <a:xfrm rot="21359045">
              <a:off x="1321884" y="1901620"/>
              <a:ext cx="859192" cy="926485"/>
            </a:xfrm>
            <a:custGeom>
              <a:avLst/>
              <a:gdLst/>
              <a:ahLst/>
              <a:cxnLst/>
              <a:rect l="l" t="t" r="r" b="b"/>
              <a:pathLst>
                <a:path w="19550" h="20608" extrusionOk="0">
                  <a:moveTo>
                    <a:pt x="7018" y="0"/>
                  </a:moveTo>
                  <a:cubicBezTo>
                    <a:pt x="7018" y="0"/>
                    <a:pt x="0" y="5146"/>
                    <a:pt x="1337" y="9240"/>
                  </a:cubicBezTo>
                  <a:cubicBezTo>
                    <a:pt x="2924" y="14169"/>
                    <a:pt x="14119" y="18129"/>
                    <a:pt x="14119" y="18129"/>
                  </a:cubicBezTo>
                  <a:cubicBezTo>
                    <a:pt x="15005" y="18847"/>
                    <a:pt x="15974" y="19633"/>
                    <a:pt x="16525" y="20000"/>
                  </a:cubicBezTo>
                  <a:cubicBezTo>
                    <a:pt x="17257" y="20468"/>
                    <a:pt x="17563" y="20608"/>
                    <a:pt x="17697" y="20608"/>
                  </a:cubicBezTo>
                  <a:cubicBezTo>
                    <a:pt x="17783" y="20608"/>
                    <a:pt x="17799" y="20550"/>
                    <a:pt x="17812" y="20485"/>
                  </a:cubicBezTo>
                  <a:cubicBezTo>
                    <a:pt x="17895" y="20017"/>
                    <a:pt x="15723" y="19031"/>
                    <a:pt x="16258" y="18931"/>
                  </a:cubicBezTo>
                  <a:cubicBezTo>
                    <a:pt x="16271" y="18929"/>
                    <a:pt x="16285" y="18928"/>
                    <a:pt x="16300" y="18928"/>
                  </a:cubicBezTo>
                  <a:cubicBezTo>
                    <a:pt x="16814" y="18928"/>
                    <a:pt x="18346" y="20106"/>
                    <a:pt x="18782" y="20106"/>
                  </a:cubicBezTo>
                  <a:cubicBezTo>
                    <a:pt x="18848" y="20106"/>
                    <a:pt x="18889" y="20079"/>
                    <a:pt x="18898" y="20017"/>
                  </a:cubicBezTo>
                  <a:cubicBezTo>
                    <a:pt x="18998" y="19382"/>
                    <a:pt x="16726" y="18396"/>
                    <a:pt x="16525" y="18296"/>
                  </a:cubicBezTo>
                  <a:cubicBezTo>
                    <a:pt x="16366" y="18209"/>
                    <a:pt x="16395" y="17959"/>
                    <a:pt x="16514" y="17959"/>
                  </a:cubicBezTo>
                  <a:cubicBezTo>
                    <a:pt x="16532" y="17959"/>
                    <a:pt x="16553" y="17965"/>
                    <a:pt x="16575" y="17979"/>
                  </a:cubicBezTo>
                  <a:cubicBezTo>
                    <a:pt x="16782" y="18103"/>
                    <a:pt x="18575" y="19117"/>
                    <a:pt x="19239" y="19117"/>
                  </a:cubicBezTo>
                  <a:cubicBezTo>
                    <a:pt x="19378" y="19117"/>
                    <a:pt x="19468" y="19072"/>
                    <a:pt x="19483" y="18964"/>
                  </a:cubicBezTo>
                  <a:cubicBezTo>
                    <a:pt x="19549" y="18613"/>
                    <a:pt x="18998" y="18463"/>
                    <a:pt x="18998" y="18463"/>
                  </a:cubicBezTo>
                  <a:cubicBezTo>
                    <a:pt x="18998" y="18463"/>
                    <a:pt x="16542" y="17310"/>
                    <a:pt x="16592" y="17026"/>
                  </a:cubicBezTo>
                  <a:cubicBezTo>
                    <a:pt x="16601" y="16971"/>
                    <a:pt x="16658" y="16947"/>
                    <a:pt x="16749" y="16947"/>
                  </a:cubicBezTo>
                  <a:cubicBezTo>
                    <a:pt x="17146" y="16947"/>
                    <a:pt x="18185" y="17407"/>
                    <a:pt x="18580" y="17611"/>
                  </a:cubicBezTo>
                  <a:cubicBezTo>
                    <a:pt x="18743" y="17695"/>
                    <a:pt x="18880" y="17732"/>
                    <a:pt x="18985" y="17732"/>
                  </a:cubicBezTo>
                  <a:cubicBezTo>
                    <a:pt x="19194" y="17732"/>
                    <a:pt x="19282" y="17588"/>
                    <a:pt x="19215" y="17377"/>
                  </a:cubicBezTo>
                  <a:cubicBezTo>
                    <a:pt x="19132" y="17143"/>
                    <a:pt x="17661" y="16341"/>
                    <a:pt x="17177" y="16107"/>
                  </a:cubicBezTo>
                  <a:cubicBezTo>
                    <a:pt x="16692" y="15873"/>
                    <a:pt x="15372" y="15255"/>
                    <a:pt x="16157" y="14954"/>
                  </a:cubicBezTo>
                  <a:cubicBezTo>
                    <a:pt x="16943" y="14670"/>
                    <a:pt x="17394" y="14069"/>
                    <a:pt x="17411" y="13785"/>
                  </a:cubicBezTo>
                  <a:cubicBezTo>
                    <a:pt x="17422" y="13584"/>
                    <a:pt x="17260" y="13426"/>
                    <a:pt x="17104" y="13426"/>
                  </a:cubicBezTo>
                  <a:cubicBezTo>
                    <a:pt x="17039" y="13426"/>
                    <a:pt x="16975" y="13453"/>
                    <a:pt x="16926" y="13517"/>
                  </a:cubicBezTo>
                  <a:cubicBezTo>
                    <a:pt x="16726" y="13718"/>
                    <a:pt x="16475" y="13885"/>
                    <a:pt x="16224" y="14002"/>
                  </a:cubicBezTo>
                  <a:cubicBezTo>
                    <a:pt x="16041" y="14085"/>
                    <a:pt x="15840" y="14152"/>
                    <a:pt x="15656" y="14169"/>
                  </a:cubicBezTo>
                  <a:cubicBezTo>
                    <a:pt x="14604" y="13517"/>
                    <a:pt x="7152" y="8906"/>
                    <a:pt x="7118" y="8087"/>
                  </a:cubicBezTo>
                  <a:cubicBezTo>
                    <a:pt x="7085" y="7202"/>
                    <a:pt x="10878" y="3943"/>
                    <a:pt x="10878" y="3943"/>
                  </a:cubicBezTo>
                  <a:lnTo>
                    <a:pt x="7018" y="0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</a:pPr>
              <a:endParaRPr sz="1867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1018566" y="2367134"/>
            <a:ext cx="4211008" cy="3747687"/>
            <a:chOff x="1018566" y="2367134"/>
            <a:chExt cx="4211008" cy="3747687"/>
          </a:xfrm>
        </p:grpSpPr>
        <p:sp>
          <p:nvSpPr>
            <p:cNvPr id="131" name="L-圖案 130"/>
            <p:cNvSpPr/>
            <p:nvPr/>
          </p:nvSpPr>
          <p:spPr>
            <a:xfrm rot="4909885">
              <a:off x="1053227" y="2840095"/>
              <a:ext cx="623193" cy="692515"/>
            </a:xfrm>
            <a:prstGeom prst="corner">
              <a:avLst>
                <a:gd name="adj1" fmla="val 12571"/>
                <a:gd name="adj2" fmla="val 1181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grpSp>
          <p:nvGrpSpPr>
            <p:cNvPr id="52" name="群組 51"/>
            <p:cNvGrpSpPr/>
            <p:nvPr/>
          </p:nvGrpSpPr>
          <p:grpSpPr>
            <a:xfrm>
              <a:off x="1112578" y="2367134"/>
              <a:ext cx="4116996" cy="3747687"/>
              <a:chOff x="1112578" y="2367134"/>
              <a:chExt cx="4116996" cy="3747687"/>
            </a:xfrm>
          </p:grpSpPr>
          <p:sp>
            <p:nvSpPr>
              <p:cNvPr id="4" name="L-圖案 3"/>
              <p:cNvSpPr/>
              <p:nvPr/>
            </p:nvSpPr>
            <p:spPr>
              <a:xfrm rot="21026720">
                <a:off x="1407193" y="5454368"/>
                <a:ext cx="631470" cy="660453"/>
              </a:xfrm>
              <a:prstGeom prst="corner">
                <a:avLst>
                  <a:gd name="adj1" fmla="val 11575"/>
                  <a:gd name="adj2" fmla="val 12421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0" name="L-圖案 129"/>
              <p:cNvSpPr/>
              <p:nvPr/>
            </p:nvSpPr>
            <p:spPr>
              <a:xfrm rot="15610691">
                <a:off x="4626156" y="4921717"/>
                <a:ext cx="606688" cy="600149"/>
              </a:xfrm>
              <a:prstGeom prst="corner">
                <a:avLst>
                  <a:gd name="adj1" fmla="val 12610"/>
                  <a:gd name="adj2" fmla="val 1087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2" name="L-圖案 131"/>
              <p:cNvSpPr/>
              <p:nvPr/>
            </p:nvSpPr>
            <p:spPr>
              <a:xfrm rot="10280998">
                <a:off x="4207230" y="2367134"/>
                <a:ext cx="614668" cy="551604"/>
              </a:xfrm>
              <a:prstGeom prst="corner">
                <a:avLst>
                  <a:gd name="adj1" fmla="val 14468"/>
                  <a:gd name="adj2" fmla="val 1392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7" name="直線接點 6"/>
              <p:cNvCxnSpPr/>
              <p:nvPr/>
            </p:nvCxnSpPr>
            <p:spPr>
              <a:xfrm flipV="1">
                <a:off x="1837542" y="2452212"/>
                <a:ext cx="2209691" cy="343992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線接點 134"/>
              <p:cNvCxnSpPr/>
              <p:nvPr/>
            </p:nvCxnSpPr>
            <p:spPr>
              <a:xfrm flipV="1">
                <a:off x="2183034" y="5560987"/>
                <a:ext cx="2420970" cy="436650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接點 136"/>
              <p:cNvCxnSpPr/>
              <p:nvPr/>
            </p:nvCxnSpPr>
            <p:spPr>
              <a:xfrm>
                <a:off x="4840271" y="3005243"/>
                <a:ext cx="254324" cy="1736118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線接點 139"/>
              <p:cNvCxnSpPr/>
              <p:nvPr/>
            </p:nvCxnSpPr>
            <p:spPr>
              <a:xfrm>
                <a:off x="1112578" y="3605360"/>
                <a:ext cx="271135" cy="1784575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矩形 53"/>
          <p:cNvSpPr/>
          <p:nvPr/>
        </p:nvSpPr>
        <p:spPr>
          <a:xfrm rot="21019353">
            <a:off x="1211209" y="2658392"/>
            <a:ext cx="3840576" cy="3102054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1472496" y="2752965"/>
            <a:ext cx="3301365" cy="2830662"/>
            <a:chOff x="1472496" y="2752965"/>
            <a:chExt cx="3301365" cy="2830662"/>
          </a:xfrm>
        </p:grpSpPr>
        <p:sp>
          <p:nvSpPr>
            <p:cNvPr id="29" name="矩形 28"/>
            <p:cNvSpPr/>
            <p:nvPr/>
          </p:nvSpPr>
          <p:spPr>
            <a:xfrm rot="21051212">
              <a:off x="1472496" y="2855712"/>
              <a:ext cx="3301365" cy="2727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ea typeface="微軟正黑體" panose="020B0604030504040204" pitchFamily="34" charset="-120"/>
              </a:endParaRPr>
            </a:p>
          </p:txBody>
        </p:sp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82145">
              <a:off x="1650426" y="2752965"/>
              <a:ext cx="2825118" cy="2825118"/>
            </a:xfrm>
            <a:prstGeom prst="rect">
              <a:avLst/>
            </a:prstGeom>
          </p:spPr>
        </p:pic>
      </p:grpSp>
      <p:cxnSp>
        <p:nvCxnSpPr>
          <p:cNvPr id="34" name="直線接點 33"/>
          <p:cNvCxnSpPr/>
          <p:nvPr/>
        </p:nvCxnSpPr>
        <p:spPr>
          <a:xfrm flipV="1">
            <a:off x="1252231" y="2757325"/>
            <a:ext cx="3124847" cy="517642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506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4 -4.81481E-6 L 0.04349 0.3539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5" y="1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2a5ba0fc-35f4-4fb2-a5c0-375d05b458ff&quot;,&quot;Name&quot;:&quot;自訂&quot;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196278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#267832;#340081;#259229;#242197;"/>
</p:tagLst>
</file>

<file path=ppt/theme/theme1.xml><?xml version="1.0" encoding="utf-8"?>
<a:theme xmlns:a="http://schemas.openxmlformats.org/drawingml/2006/main" name="Child Center by Slidesgo">
  <a:themeElements>
    <a:clrScheme name="Simple Light">
      <a:dk1>
        <a:srgbClr val="3F34A7"/>
      </a:dk1>
      <a:lt1>
        <a:srgbClr val="FFFFFF"/>
      </a:lt1>
      <a:dk2>
        <a:srgbClr val="100B6D"/>
      </a:dk2>
      <a:lt2>
        <a:srgbClr val="EEEEEE"/>
      </a:lt2>
      <a:accent1>
        <a:srgbClr val="ADB3FF"/>
      </a:accent1>
      <a:accent2>
        <a:srgbClr val="7379F0"/>
      </a:accent2>
      <a:accent3>
        <a:srgbClr val="ECC664"/>
      </a:accent3>
      <a:accent4>
        <a:srgbClr val="DA9A27"/>
      </a:accent4>
      <a:accent5>
        <a:srgbClr val="A2C9E6"/>
      </a:accent5>
      <a:accent6>
        <a:srgbClr val="C2DDF0"/>
      </a:accent6>
      <a:hlink>
        <a:srgbClr val="100B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hild Center by Slidesgo">
  <a:themeElements>
    <a:clrScheme name="Simple Light">
      <a:dk1>
        <a:srgbClr val="3F34A7"/>
      </a:dk1>
      <a:lt1>
        <a:srgbClr val="FFFFFF"/>
      </a:lt1>
      <a:dk2>
        <a:srgbClr val="100B6D"/>
      </a:dk2>
      <a:lt2>
        <a:srgbClr val="EEEEEE"/>
      </a:lt2>
      <a:accent1>
        <a:srgbClr val="ADB3FF"/>
      </a:accent1>
      <a:accent2>
        <a:srgbClr val="7379F0"/>
      </a:accent2>
      <a:accent3>
        <a:srgbClr val="ECC664"/>
      </a:accent3>
      <a:accent4>
        <a:srgbClr val="DA9A27"/>
      </a:accent4>
      <a:accent5>
        <a:srgbClr val="A2C9E6"/>
      </a:accent5>
      <a:accent6>
        <a:srgbClr val="C2DDF0"/>
      </a:accent6>
      <a:hlink>
        <a:srgbClr val="100B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5042</TotalTime>
  <Words>1574</Words>
  <Application>Microsoft Office PowerPoint</Application>
  <PresentationFormat>寬螢幕</PresentationFormat>
  <Paragraphs>310</Paragraphs>
  <Slides>52</Slides>
  <Notes>37</Notes>
  <HiddenSlides>0</HiddenSlides>
  <MMClips>0</MMClips>
  <ScaleCrop>false</ScaleCrop>
  <HeadingPairs>
    <vt:vector size="6" baseType="variant">
      <vt:variant>
        <vt:lpstr>使用字型</vt:lpstr>
      </vt:variant>
      <vt:variant>
        <vt:i4>24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52</vt:i4>
      </vt:variant>
    </vt:vector>
  </HeadingPairs>
  <TitlesOfParts>
    <vt:vector size="78" baseType="lpstr">
      <vt:lpstr>Albertus Extra Bold</vt:lpstr>
      <vt:lpstr>Alegreya Sans</vt:lpstr>
      <vt:lpstr>Archivo Black</vt:lpstr>
      <vt:lpstr>Fira Sans</vt:lpstr>
      <vt:lpstr>Fira Sans Extra Condensed</vt:lpstr>
      <vt:lpstr>Fira Sans Extra Condensed Medium</vt:lpstr>
      <vt:lpstr>GillSans ExtraBold</vt:lpstr>
      <vt:lpstr>Lato</vt:lpstr>
      <vt:lpstr>Martel Heavy</vt:lpstr>
      <vt:lpstr>Quicksand</vt:lpstr>
      <vt:lpstr>Raleway</vt:lpstr>
      <vt:lpstr>Roboto</vt:lpstr>
      <vt:lpstr>黑体</vt:lpstr>
      <vt:lpstr>宋体</vt:lpstr>
      <vt:lpstr>微軟正黑體</vt:lpstr>
      <vt:lpstr>新細明體</vt:lpstr>
      <vt:lpstr>Arial</vt:lpstr>
      <vt:lpstr>Arial Black</vt:lpstr>
      <vt:lpstr>Berlin Sans FB Demi</vt:lpstr>
      <vt:lpstr>Calibri</vt:lpstr>
      <vt:lpstr>Source Sans Pro Black</vt:lpstr>
      <vt:lpstr>Times New Roman</vt:lpstr>
      <vt:lpstr>Wingdings</vt:lpstr>
      <vt:lpstr>Wingdings 2</vt:lpstr>
      <vt:lpstr>Child Center by Slidesgo</vt:lpstr>
      <vt:lpstr>1_Child Center by Slidesgo</vt:lpstr>
      <vt:lpstr>高中職 勞動權益課程 實施計畫</vt:lpstr>
      <vt:lpstr>長官致詞</vt:lpstr>
      <vt:lpstr>PowerPoint 簡報</vt:lpstr>
      <vt:lpstr>勞權業務簡介</vt:lpstr>
      <vt:lpstr>PowerPoint 簡報</vt:lpstr>
      <vt:lpstr>業務推動介紹</vt:lpstr>
      <vt:lpstr>種籽師資培訓營</vt:lpstr>
      <vt:lpstr>種籽師資培訓營</vt:lpstr>
      <vt:lpstr>PowerPoint 簡報</vt:lpstr>
      <vt:lpstr>勞權課程實施計畫</vt:lpstr>
      <vt:lpstr>個體</vt:lpstr>
      <vt:lpstr>PowerPoint 簡報</vt:lpstr>
      <vt:lpstr>勞權課辦理流程</vt:lpstr>
      <vt:lpstr>PowerPoint 簡報</vt:lpstr>
      <vt:lpstr>PowerPoint 簡報</vt:lpstr>
      <vt:lpstr>提供  協助</vt:lpstr>
      <vt:lpstr>校長 承辦主任 </vt:lpstr>
      <vt:lpstr>跨局 合作</vt:lpstr>
      <vt:lpstr>常見問答</vt:lpstr>
      <vt:lpstr>培訓營  FAQ</vt:lpstr>
      <vt:lpstr>Q  我想上個體or集體，我該上哪種課程?</vt:lpstr>
      <vt:lpstr>Q  教材數量要填報幾本?</vt:lpstr>
      <vt:lpstr>PowerPoint 簡報</vt:lpstr>
      <vt:lpstr>Q  可否以講座方式代替?</vt:lpstr>
      <vt:lpstr>PowerPoint 簡報</vt:lpstr>
      <vt:lpstr>Q  個體課程是每學期都要辦嗎?</vt:lpstr>
      <vt:lpstr>成果報告 錯誤態樣分享</vt:lpstr>
      <vt:lpstr>成果報告 錯誤態樣分享</vt:lpstr>
      <vt:lpstr>成果報告 錯誤態樣分享</vt:lpstr>
      <vt:lpstr>成果報告 錯誤態樣分享</vt:lpstr>
      <vt:lpstr>成果報告 錯誤態樣分享</vt:lpstr>
      <vt:lpstr>成果報告 錯誤態樣分享</vt:lpstr>
      <vt:lpstr>成果報告 錯誤態樣分享</vt:lpstr>
      <vt:lpstr>成果報告 錯誤態樣分享</vt:lpstr>
      <vt:lpstr>成果報告 錯誤態樣分享</vt:lpstr>
      <vt:lpstr>成果報告 錯誤態樣分享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PART 4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高中職 勞動權益課程 實施計畫</dc:title>
  <dc:creator>端君 簡</dc:creator>
  <cp:lastModifiedBy>端君 簡</cp:lastModifiedBy>
  <cp:revision>64</cp:revision>
  <dcterms:created xsi:type="dcterms:W3CDTF">2020-12-03T10:03:14Z</dcterms:created>
  <dcterms:modified xsi:type="dcterms:W3CDTF">2020-12-13T18:55:28Z</dcterms:modified>
</cp:coreProperties>
</file>